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95" r:id="rId3"/>
    <p:sldId id="294" r:id="rId4"/>
    <p:sldId id="257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EC540-0A1F-4969-A090-3C214DE54517}" v="81" dt="2021-05-13T19:16:01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Andres Garzon Ramirez" userId="04bbcaa2-caf7-4d17-acbe-a3976839bfd0" providerId="ADAL" clId="{34FEC540-0A1F-4969-A090-3C214DE54517}"/>
    <pc:docChg chg="undo redo custSel addSld delSld modSld sldOrd">
      <pc:chgData name="Miguel Andres Garzon Ramirez" userId="04bbcaa2-caf7-4d17-acbe-a3976839bfd0" providerId="ADAL" clId="{34FEC540-0A1F-4969-A090-3C214DE54517}" dt="2021-05-13T19:16:09.029" v="1307" actId="27636"/>
      <pc:docMkLst>
        <pc:docMk/>
      </pc:docMkLst>
      <pc:sldChg chg="modSp mod">
        <pc:chgData name="Miguel Andres Garzon Ramirez" userId="04bbcaa2-caf7-4d17-acbe-a3976839bfd0" providerId="ADAL" clId="{34FEC540-0A1F-4969-A090-3C214DE54517}" dt="2021-05-13T19:16:09.029" v="1307" actId="27636"/>
        <pc:sldMkLst>
          <pc:docMk/>
          <pc:sldMk cId="2405891070" sldId="257"/>
        </pc:sldMkLst>
        <pc:spChg chg="mod">
          <ac:chgData name="Miguel Andres Garzon Ramirez" userId="04bbcaa2-caf7-4d17-acbe-a3976839bfd0" providerId="ADAL" clId="{34FEC540-0A1F-4969-A090-3C214DE54517}" dt="2021-05-13T18:41:14.758" v="417" actId="20577"/>
          <ac:spMkLst>
            <pc:docMk/>
            <pc:sldMk cId="2405891070" sldId="257"/>
            <ac:spMk id="2" creationId="{8ECD28E8-4DA7-49EE-B719-A5906B60A433}"/>
          </ac:spMkLst>
        </pc:spChg>
        <pc:spChg chg="mod">
          <ac:chgData name="Miguel Andres Garzon Ramirez" userId="04bbcaa2-caf7-4d17-acbe-a3976839bfd0" providerId="ADAL" clId="{34FEC540-0A1F-4969-A090-3C214DE54517}" dt="2021-05-13T19:16:09.029" v="1307" actId="27636"/>
          <ac:spMkLst>
            <pc:docMk/>
            <pc:sldMk cId="2405891070" sldId="257"/>
            <ac:spMk id="3" creationId="{603540AD-5EDA-4FF0-B62E-203CD0F267AD}"/>
          </ac:spMkLst>
        </pc:spChg>
      </pc:sldChg>
      <pc:sldChg chg="modSp mod">
        <pc:chgData name="Miguel Andres Garzon Ramirez" userId="04bbcaa2-caf7-4d17-acbe-a3976839bfd0" providerId="ADAL" clId="{34FEC540-0A1F-4969-A090-3C214DE54517}" dt="2021-05-13T19:08:54.110" v="1032" actId="20577"/>
        <pc:sldMkLst>
          <pc:docMk/>
          <pc:sldMk cId="4094973760" sldId="258"/>
        </pc:sldMkLst>
        <pc:spChg chg="mod">
          <ac:chgData name="Miguel Andres Garzon Ramirez" userId="04bbcaa2-caf7-4d17-acbe-a3976839bfd0" providerId="ADAL" clId="{34FEC540-0A1F-4969-A090-3C214DE54517}" dt="2021-05-13T18:41:42.097" v="449" actId="20577"/>
          <ac:spMkLst>
            <pc:docMk/>
            <pc:sldMk cId="4094973760" sldId="258"/>
            <ac:spMk id="2" creationId="{189586F6-0FC0-4B49-840D-E22BA0BE9B09}"/>
          </ac:spMkLst>
        </pc:spChg>
        <pc:spChg chg="mod">
          <ac:chgData name="Miguel Andres Garzon Ramirez" userId="04bbcaa2-caf7-4d17-acbe-a3976839bfd0" providerId="ADAL" clId="{34FEC540-0A1F-4969-A090-3C214DE54517}" dt="2021-05-13T19:08:54.110" v="1032" actId="20577"/>
          <ac:spMkLst>
            <pc:docMk/>
            <pc:sldMk cId="4094973760" sldId="258"/>
            <ac:spMk id="3" creationId="{63EBF9C2-0862-4168-BDAA-025AC016CCB3}"/>
          </ac:spMkLst>
        </pc:spChg>
      </pc:sldChg>
      <pc:sldChg chg="modSp mod">
        <pc:chgData name="Miguel Andres Garzon Ramirez" userId="04bbcaa2-caf7-4d17-acbe-a3976839bfd0" providerId="ADAL" clId="{34FEC540-0A1F-4969-A090-3C214DE54517}" dt="2021-05-13T18:30:21.929" v="134" actId="14100"/>
        <pc:sldMkLst>
          <pc:docMk/>
          <pc:sldMk cId="2687275628" sldId="259"/>
        </pc:sldMkLst>
        <pc:spChg chg="mod">
          <ac:chgData name="Miguel Andres Garzon Ramirez" userId="04bbcaa2-caf7-4d17-acbe-a3976839bfd0" providerId="ADAL" clId="{34FEC540-0A1F-4969-A090-3C214DE54517}" dt="2021-05-13T18:30:21.929" v="134" actId="14100"/>
          <ac:spMkLst>
            <pc:docMk/>
            <pc:sldMk cId="2687275628" sldId="259"/>
            <ac:spMk id="2" creationId="{50EF3E43-360E-49DA-96BA-BFF7C5B92004}"/>
          </ac:spMkLst>
        </pc:spChg>
      </pc:sldChg>
      <pc:sldChg chg="addSp delSp modSp add mod ord delAnim modAnim">
        <pc:chgData name="Miguel Andres Garzon Ramirez" userId="04bbcaa2-caf7-4d17-acbe-a3976839bfd0" providerId="ADAL" clId="{34FEC540-0A1F-4969-A090-3C214DE54517}" dt="2021-05-13T18:47:21.584" v="468" actId="20577"/>
        <pc:sldMkLst>
          <pc:docMk/>
          <pc:sldMk cId="3150382219" sldId="294"/>
        </pc:sldMkLst>
        <pc:spChg chg="mod">
          <ac:chgData name="Miguel Andres Garzon Ramirez" userId="04bbcaa2-caf7-4d17-acbe-a3976839bfd0" providerId="ADAL" clId="{34FEC540-0A1F-4969-A090-3C214DE54517}" dt="2021-05-13T18:39:22.306" v="338" actId="20577"/>
          <ac:spMkLst>
            <pc:docMk/>
            <pc:sldMk cId="3150382219" sldId="294"/>
            <ac:spMk id="2" creationId="{48F5E8F2-A3D3-4793-8040-36A4422ACCDC}"/>
          </ac:spMkLst>
        </pc:spChg>
        <pc:spChg chg="add del mod">
          <ac:chgData name="Miguel Andres Garzon Ramirez" userId="04bbcaa2-caf7-4d17-acbe-a3976839bfd0" providerId="ADAL" clId="{34FEC540-0A1F-4969-A090-3C214DE54517}" dt="2021-05-13T17:19:50.716" v="48" actId="478"/>
          <ac:spMkLst>
            <pc:docMk/>
            <pc:sldMk cId="3150382219" sldId="294"/>
            <ac:spMk id="3" creationId="{FA2D3E41-7323-44F9-9083-7DD59461C2AB}"/>
          </ac:spMkLst>
        </pc:spChg>
        <pc:spChg chg="del mod">
          <ac:chgData name="Miguel Andres Garzon Ramirez" userId="04bbcaa2-caf7-4d17-acbe-a3976839bfd0" providerId="ADAL" clId="{34FEC540-0A1F-4969-A090-3C214DE54517}" dt="2021-05-13T17:15:17.737" v="10" actId="478"/>
          <ac:spMkLst>
            <pc:docMk/>
            <pc:sldMk cId="3150382219" sldId="294"/>
            <ac:spMk id="16" creationId="{676025E7-AABF-44E8-B579-0ED9EE6F725E}"/>
          </ac:spMkLst>
        </pc:spChg>
        <pc:spChg chg="add mod">
          <ac:chgData name="Miguel Andres Garzon Ramirez" userId="04bbcaa2-caf7-4d17-acbe-a3976839bfd0" providerId="ADAL" clId="{34FEC540-0A1F-4969-A090-3C214DE54517}" dt="2021-05-13T18:40:28.131" v="360" actId="1036"/>
          <ac:spMkLst>
            <pc:docMk/>
            <pc:sldMk cId="3150382219" sldId="294"/>
            <ac:spMk id="18" creationId="{C9996B12-2DFA-492A-8A44-91A78AE364F6}"/>
          </ac:spMkLst>
        </pc:spChg>
        <pc:spChg chg="del mod">
          <ac:chgData name="Miguel Andres Garzon Ramirez" userId="04bbcaa2-caf7-4d17-acbe-a3976839bfd0" providerId="ADAL" clId="{34FEC540-0A1F-4969-A090-3C214DE54517}" dt="2021-05-13T17:23:35.601" v="115" actId="478"/>
          <ac:spMkLst>
            <pc:docMk/>
            <pc:sldMk cId="3150382219" sldId="294"/>
            <ac:spMk id="19" creationId="{C0304C93-975A-45F2-B0FC-66A7320F91A7}"/>
          </ac:spMkLst>
        </pc:spChg>
        <pc:spChg chg="add mod">
          <ac:chgData name="Miguel Andres Garzon Ramirez" userId="04bbcaa2-caf7-4d17-acbe-a3976839bfd0" providerId="ADAL" clId="{34FEC540-0A1F-4969-A090-3C214DE54517}" dt="2021-05-13T18:39:13.236" v="326" actId="1036"/>
          <ac:spMkLst>
            <pc:docMk/>
            <pc:sldMk cId="3150382219" sldId="294"/>
            <ac:spMk id="20" creationId="{7FAA912D-593A-450C-9A69-75EE13046F25}"/>
          </ac:spMkLst>
        </pc:spChg>
        <pc:spChg chg="mod">
          <ac:chgData name="Miguel Andres Garzon Ramirez" userId="04bbcaa2-caf7-4d17-acbe-a3976839bfd0" providerId="ADAL" clId="{34FEC540-0A1F-4969-A090-3C214DE54517}" dt="2021-05-13T18:39:13.236" v="326" actId="1036"/>
          <ac:spMkLst>
            <pc:docMk/>
            <pc:sldMk cId="3150382219" sldId="294"/>
            <ac:spMk id="22" creationId="{10BF7F86-AFC5-47A7-8BC9-021B27110FE2}"/>
          </ac:spMkLst>
        </pc:spChg>
        <pc:spChg chg="mod">
          <ac:chgData name="Miguel Andres Garzon Ramirez" userId="04bbcaa2-caf7-4d17-acbe-a3976839bfd0" providerId="ADAL" clId="{34FEC540-0A1F-4969-A090-3C214DE54517}" dt="2021-05-13T18:47:21.584" v="468" actId="20577"/>
          <ac:spMkLst>
            <pc:docMk/>
            <pc:sldMk cId="3150382219" sldId="294"/>
            <ac:spMk id="23" creationId="{F74E90C4-B161-4743-90D4-146422365EEF}"/>
          </ac:spMkLst>
        </pc:spChg>
        <pc:spChg chg="add mod">
          <ac:chgData name="Miguel Andres Garzon Ramirez" userId="04bbcaa2-caf7-4d17-acbe-a3976839bfd0" providerId="ADAL" clId="{34FEC540-0A1F-4969-A090-3C214DE54517}" dt="2021-05-13T18:39:13.236" v="326" actId="1036"/>
          <ac:spMkLst>
            <pc:docMk/>
            <pc:sldMk cId="3150382219" sldId="294"/>
            <ac:spMk id="25" creationId="{2D074495-EEA4-4232-B666-1E581C3304FB}"/>
          </ac:spMkLst>
        </pc:spChg>
        <pc:spChg chg="add mod">
          <ac:chgData name="Miguel Andres Garzon Ramirez" userId="04bbcaa2-caf7-4d17-acbe-a3976839bfd0" providerId="ADAL" clId="{34FEC540-0A1F-4969-A090-3C214DE54517}" dt="2021-05-13T18:39:13.236" v="326" actId="1036"/>
          <ac:spMkLst>
            <pc:docMk/>
            <pc:sldMk cId="3150382219" sldId="294"/>
            <ac:spMk id="28" creationId="{B83A2312-8E0F-4A4B-8E97-CFA9D9F47BF3}"/>
          </ac:spMkLst>
        </pc:spChg>
        <pc:spChg chg="add mod">
          <ac:chgData name="Miguel Andres Garzon Ramirez" userId="04bbcaa2-caf7-4d17-acbe-a3976839bfd0" providerId="ADAL" clId="{34FEC540-0A1F-4969-A090-3C214DE54517}" dt="2021-05-13T18:40:39.051" v="398" actId="20577"/>
          <ac:spMkLst>
            <pc:docMk/>
            <pc:sldMk cId="3150382219" sldId="294"/>
            <ac:spMk id="29" creationId="{CD9030D3-608B-463C-A0DE-1A79B512967E}"/>
          </ac:spMkLst>
        </pc:spChg>
        <pc:picChg chg="del">
          <ac:chgData name="Miguel Andres Garzon Ramirez" userId="04bbcaa2-caf7-4d17-acbe-a3976839bfd0" providerId="ADAL" clId="{34FEC540-0A1F-4969-A090-3C214DE54517}" dt="2021-05-13T17:18:04.543" v="36" actId="478"/>
          <ac:picMkLst>
            <pc:docMk/>
            <pc:sldMk cId="3150382219" sldId="294"/>
            <ac:picMk id="4" creationId="{93C54FBA-FC51-47DA-AA72-5D8EB62E064C}"/>
          </ac:picMkLst>
        </pc:picChg>
        <pc:picChg chg="add mod">
          <ac:chgData name="Miguel Andres Garzon Ramirez" userId="04bbcaa2-caf7-4d17-acbe-a3976839bfd0" providerId="ADAL" clId="{34FEC540-0A1F-4969-A090-3C214DE54517}" dt="2021-05-13T18:39:17.729" v="327" actId="1076"/>
          <ac:picMkLst>
            <pc:docMk/>
            <pc:sldMk cId="3150382219" sldId="294"/>
            <ac:picMk id="6" creationId="{84951E40-D9E8-48E9-9B2F-C5322BF7C0CD}"/>
          </ac:picMkLst>
        </pc:picChg>
        <pc:picChg chg="del">
          <ac:chgData name="Miguel Andres Garzon Ramirez" userId="04bbcaa2-caf7-4d17-acbe-a3976839bfd0" providerId="ADAL" clId="{34FEC540-0A1F-4969-A090-3C214DE54517}" dt="2021-05-13T17:22:40.997" v="100" actId="478"/>
          <ac:picMkLst>
            <pc:docMk/>
            <pc:sldMk cId="3150382219" sldId="294"/>
            <ac:picMk id="8" creationId="{3BBE9AA1-6D28-48DD-BF5B-4BC1D6A12258}"/>
          </ac:picMkLst>
        </pc:picChg>
        <pc:picChg chg="add mod">
          <ac:chgData name="Miguel Andres Garzon Ramirez" userId="04bbcaa2-caf7-4d17-acbe-a3976839bfd0" providerId="ADAL" clId="{34FEC540-0A1F-4969-A090-3C214DE54517}" dt="2021-05-13T18:39:13.236" v="326" actId="1036"/>
          <ac:picMkLst>
            <pc:docMk/>
            <pc:sldMk cId="3150382219" sldId="294"/>
            <ac:picMk id="9" creationId="{81B7D95C-903F-4A42-9C12-270BF7A30B8B}"/>
          </ac:picMkLst>
        </pc:picChg>
        <pc:picChg chg="add mod modCrop">
          <ac:chgData name="Miguel Andres Garzon Ramirez" userId="04bbcaa2-caf7-4d17-acbe-a3976839bfd0" providerId="ADAL" clId="{34FEC540-0A1F-4969-A090-3C214DE54517}" dt="2021-05-13T18:40:23.916" v="351" actId="1036"/>
          <ac:picMkLst>
            <pc:docMk/>
            <pc:sldMk cId="3150382219" sldId="294"/>
            <ac:picMk id="11" creationId="{AC9760FB-416F-4CC5-AF54-2542B9AD7457}"/>
          </ac:picMkLst>
        </pc:picChg>
        <pc:picChg chg="del mod">
          <ac:chgData name="Miguel Andres Garzon Ramirez" userId="04bbcaa2-caf7-4d17-acbe-a3976839bfd0" providerId="ADAL" clId="{34FEC540-0A1F-4969-A090-3C214DE54517}" dt="2021-05-13T18:39:58.962" v="343" actId="478"/>
          <ac:picMkLst>
            <pc:docMk/>
            <pc:sldMk cId="3150382219" sldId="294"/>
            <ac:picMk id="13" creationId="{100A92B9-503B-4467-AD7F-D7F04E6ED9FE}"/>
          </ac:picMkLst>
        </pc:picChg>
        <pc:picChg chg="add mod">
          <ac:chgData name="Miguel Andres Garzon Ramirez" userId="04bbcaa2-caf7-4d17-acbe-a3976839bfd0" providerId="ADAL" clId="{34FEC540-0A1F-4969-A090-3C214DE54517}" dt="2021-05-13T18:40:20.434" v="347" actId="1076"/>
          <ac:picMkLst>
            <pc:docMk/>
            <pc:sldMk cId="3150382219" sldId="294"/>
            <ac:picMk id="14" creationId="{E0CD7CE4-5A18-4B00-8EF3-F432C8B6C320}"/>
          </ac:picMkLst>
        </pc:picChg>
        <pc:picChg chg="del">
          <ac:chgData name="Miguel Andres Garzon Ramirez" userId="04bbcaa2-caf7-4d17-acbe-a3976839bfd0" providerId="ADAL" clId="{34FEC540-0A1F-4969-A090-3C214DE54517}" dt="2021-05-13T17:17:15.687" v="26" actId="478"/>
          <ac:picMkLst>
            <pc:docMk/>
            <pc:sldMk cId="3150382219" sldId="294"/>
            <ac:picMk id="17" creationId="{2E743C82-0105-43F8-9CA4-248C3C370766}"/>
          </ac:picMkLst>
        </pc:picChg>
        <pc:picChg chg="del">
          <ac:chgData name="Miguel Andres Garzon Ramirez" userId="04bbcaa2-caf7-4d17-acbe-a3976839bfd0" providerId="ADAL" clId="{34FEC540-0A1F-4969-A090-3C214DE54517}" dt="2021-05-13T17:23:45.274" v="119" actId="478"/>
          <ac:picMkLst>
            <pc:docMk/>
            <pc:sldMk cId="3150382219" sldId="294"/>
            <ac:picMk id="21" creationId="{4830FEFB-497E-4EBE-A109-E08A01136569}"/>
          </ac:picMkLst>
        </pc:picChg>
        <pc:picChg chg="add mod">
          <ac:chgData name="Miguel Andres Garzon Ramirez" userId="04bbcaa2-caf7-4d17-acbe-a3976839bfd0" providerId="ADAL" clId="{34FEC540-0A1F-4969-A090-3C214DE54517}" dt="2021-05-13T18:39:13.236" v="326" actId="1036"/>
          <ac:picMkLst>
            <pc:docMk/>
            <pc:sldMk cId="3150382219" sldId="294"/>
            <ac:picMk id="24" creationId="{8A8C7F4D-65A2-4666-A546-A3A47F563664}"/>
          </ac:picMkLst>
        </pc:picChg>
        <pc:picChg chg="add mod">
          <ac:chgData name="Miguel Andres Garzon Ramirez" userId="04bbcaa2-caf7-4d17-acbe-a3976839bfd0" providerId="ADAL" clId="{34FEC540-0A1F-4969-A090-3C214DE54517}" dt="2021-05-13T18:39:13.236" v="326" actId="1036"/>
          <ac:picMkLst>
            <pc:docMk/>
            <pc:sldMk cId="3150382219" sldId="294"/>
            <ac:picMk id="27" creationId="{08F2C14D-C21F-4E33-AB5E-A51E7D939D0D}"/>
          </ac:picMkLst>
        </pc:picChg>
      </pc:sldChg>
      <pc:sldChg chg="addSp delSp modSp add mod delAnim">
        <pc:chgData name="Miguel Andres Garzon Ramirez" userId="04bbcaa2-caf7-4d17-acbe-a3976839bfd0" providerId="ADAL" clId="{34FEC540-0A1F-4969-A090-3C214DE54517}" dt="2021-05-13T18:39:46.934" v="340" actId="14100"/>
        <pc:sldMkLst>
          <pc:docMk/>
          <pc:sldMk cId="3883547300" sldId="295"/>
        </pc:sldMkLst>
        <pc:spChg chg="del">
          <ac:chgData name="Miguel Andres Garzon Ramirez" userId="04bbcaa2-caf7-4d17-acbe-a3976839bfd0" providerId="ADAL" clId="{34FEC540-0A1F-4969-A090-3C214DE54517}" dt="2021-05-13T18:30:51.636" v="136" actId="478"/>
          <ac:spMkLst>
            <pc:docMk/>
            <pc:sldMk cId="3883547300" sldId="295"/>
            <ac:spMk id="2" creationId="{48F5E8F2-A3D3-4793-8040-36A4422ACCDC}"/>
          </ac:spMkLst>
        </pc:spChg>
        <pc:spChg chg="add mod">
          <ac:chgData name="Miguel Andres Garzon Ramirez" userId="04bbcaa2-caf7-4d17-acbe-a3976839bfd0" providerId="ADAL" clId="{34FEC540-0A1F-4969-A090-3C214DE54517}" dt="2021-05-13T18:39:03.114" v="313" actId="20577"/>
          <ac:spMkLst>
            <pc:docMk/>
            <pc:sldMk cId="3883547300" sldId="295"/>
            <ac:spMk id="4" creationId="{84F68B7C-B0AB-44D5-9874-64C7ED570FF0}"/>
          </ac:spMkLst>
        </pc:spChg>
        <pc:spChg chg="add del mod">
          <ac:chgData name="Miguel Andres Garzon Ramirez" userId="04bbcaa2-caf7-4d17-acbe-a3976839bfd0" providerId="ADAL" clId="{34FEC540-0A1F-4969-A090-3C214DE54517}" dt="2021-05-13T18:37:17.113" v="216" actId="478"/>
          <ac:spMkLst>
            <pc:docMk/>
            <pc:sldMk cId="3883547300" sldId="295"/>
            <ac:spMk id="12" creationId="{9DC9A86C-EA7E-4064-AE3E-24ECCD32BBA5}"/>
          </ac:spMkLst>
        </pc:spChg>
        <pc:spChg chg="add del mod">
          <ac:chgData name="Miguel Andres Garzon Ramirez" userId="04bbcaa2-caf7-4d17-acbe-a3976839bfd0" providerId="ADAL" clId="{34FEC540-0A1F-4969-A090-3C214DE54517}" dt="2021-05-13T18:37:17.113" v="216" actId="478"/>
          <ac:spMkLst>
            <pc:docMk/>
            <pc:sldMk cId="3883547300" sldId="295"/>
            <ac:spMk id="15" creationId="{7E152AB4-7E6B-439C-99BE-4862AC1BECC4}"/>
          </ac:spMkLst>
        </pc:spChg>
        <pc:spChg chg="add del mod">
          <ac:chgData name="Miguel Andres Garzon Ramirez" userId="04bbcaa2-caf7-4d17-acbe-a3976839bfd0" providerId="ADAL" clId="{34FEC540-0A1F-4969-A090-3C214DE54517}" dt="2021-05-13T18:37:17.113" v="216" actId="478"/>
          <ac:spMkLst>
            <pc:docMk/>
            <pc:sldMk cId="3883547300" sldId="295"/>
            <ac:spMk id="16" creationId="{E73A5CB5-3FF8-4235-8CA6-C9D25CE63C90}"/>
          </ac:spMkLst>
        </pc:spChg>
        <pc:spChg chg="add del">
          <ac:chgData name="Miguel Andres Garzon Ramirez" userId="04bbcaa2-caf7-4d17-acbe-a3976839bfd0" providerId="ADAL" clId="{34FEC540-0A1F-4969-A090-3C214DE54517}" dt="2021-05-13T18:37:30.236" v="219" actId="11529"/>
          <ac:spMkLst>
            <pc:docMk/>
            <pc:sldMk cId="3883547300" sldId="295"/>
            <ac:spMk id="17" creationId="{8FDA67C2-F5C4-4AFF-8CD9-6ABEB9BB141B}"/>
          </ac:spMkLst>
        </pc:spChg>
        <pc:spChg chg="del">
          <ac:chgData name="Miguel Andres Garzon Ramirez" userId="04bbcaa2-caf7-4d17-acbe-a3976839bfd0" providerId="ADAL" clId="{34FEC540-0A1F-4969-A090-3C214DE54517}" dt="2021-05-13T18:30:51.636" v="136" actId="478"/>
          <ac:spMkLst>
            <pc:docMk/>
            <pc:sldMk cId="3883547300" sldId="295"/>
            <ac:spMk id="18" creationId="{C9996B12-2DFA-492A-8A44-91A78AE364F6}"/>
          </ac:spMkLst>
        </pc:spChg>
        <pc:spChg chg="add del mod">
          <ac:chgData name="Miguel Andres Garzon Ramirez" userId="04bbcaa2-caf7-4d17-acbe-a3976839bfd0" providerId="ADAL" clId="{34FEC540-0A1F-4969-A090-3C214DE54517}" dt="2021-05-13T18:38:41.503" v="298" actId="1076"/>
          <ac:spMkLst>
            <pc:docMk/>
            <pc:sldMk cId="3883547300" sldId="295"/>
            <ac:spMk id="19" creationId="{C8A33800-51FB-4A18-8A7F-745B4B6844C6}"/>
          </ac:spMkLst>
        </pc:spChg>
        <pc:spChg chg="del">
          <ac:chgData name="Miguel Andres Garzon Ramirez" userId="04bbcaa2-caf7-4d17-acbe-a3976839bfd0" providerId="ADAL" clId="{34FEC540-0A1F-4969-A090-3C214DE54517}" dt="2021-05-13T18:30:51.636" v="136" actId="478"/>
          <ac:spMkLst>
            <pc:docMk/>
            <pc:sldMk cId="3883547300" sldId="295"/>
            <ac:spMk id="20" creationId="{7FAA912D-593A-450C-9A69-75EE13046F25}"/>
          </ac:spMkLst>
        </pc:spChg>
        <pc:spChg chg="add mod">
          <ac:chgData name="Miguel Andres Garzon Ramirez" userId="04bbcaa2-caf7-4d17-acbe-a3976839bfd0" providerId="ADAL" clId="{34FEC540-0A1F-4969-A090-3C214DE54517}" dt="2021-05-13T18:39:46.934" v="340" actId="14100"/>
          <ac:spMkLst>
            <pc:docMk/>
            <pc:sldMk cId="3883547300" sldId="295"/>
            <ac:spMk id="21" creationId="{786C60D4-F782-4219-A28F-67EED5187F3A}"/>
          </ac:spMkLst>
        </pc:spChg>
        <pc:spChg chg="del">
          <ac:chgData name="Miguel Andres Garzon Ramirez" userId="04bbcaa2-caf7-4d17-acbe-a3976839bfd0" providerId="ADAL" clId="{34FEC540-0A1F-4969-A090-3C214DE54517}" dt="2021-05-13T18:30:51.636" v="136" actId="478"/>
          <ac:spMkLst>
            <pc:docMk/>
            <pc:sldMk cId="3883547300" sldId="295"/>
            <ac:spMk id="22" creationId="{10BF7F86-AFC5-47A7-8BC9-021B27110FE2}"/>
          </ac:spMkLst>
        </pc:spChg>
        <pc:spChg chg="del">
          <ac:chgData name="Miguel Andres Garzon Ramirez" userId="04bbcaa2-caf7-4d17-acbe-a3976839bfd0" providerId="ADAL" clId="{34FEC540-0A1F-4969-A090-3C214DE54517}" dt="2021-05-13T18:30:51.636" v="136" actId="478"/>
          <ac:spMkLst>
            <pc:docMk/>
            <pc:sldMk cId="3883547300" sldId="295"/>
            <ac:spMk id="23" creationId="{F74E90C4-B161-4743-90D4-146422365EEF}"/>
          </ac:spMkLst>
        </pc:spChg>
        <pc:spChg chg="del">
          <ac:chgData name="Miguel Andres Garzon Ramirez" userId="04bbcaa2-caf7-4d17-acbe-a3976839bfd0" providerId="ADAL" clId="{34FEC540-0A1F-4969-A090-3C214DE54517}" dt="2021-05-13T18:30:51.636" v="136" actId="478"/>
          <ac:spMkLst>
            <pc:docMk/>
            <pc:sldMk cId="3883547300" sldId="295"/>
            <ac:spMk id="25" creationId="{2D074495-EEA4-4232-B666-1E581C3304FB}"/>
          </ac:spMkLst>
        </pc:spChg>
        <pc:spChg chg="add del mod">
          <ac:chgData name="Miguel Andres Garzon Ramirez" userId="04bbcaa2-caf7-4d17-acbe-a3976839bfd0" providerId="ADAL" clId="{34FEC540-0A1F-4969-A090-3C214DE54517}" dt="2021-05-13T18:37:17.113" v="216" actId="478"/>
          <ac:spMkLst>
            <pc:docMk/>
            <pc:sldMk cId="3883547300" sldId="295"/>
            <ac:spMk id="26" creationId="{84B0DF8B-CFAE-4DF5-A5DF-22399D3A2DDC}"/>
          </ac:spMkLst>
        </pc:spChg>
        <pc:spChg chg="add del mod">
          <ac:chgData name="Miguel Andres Garzon Ramirez" userId="04bbcaa2-caf7-4d17-acbe-a3976839bfd0" providerId="ADAL" clId="{34FEC540-0A1F-4969-A090-3C214DE54517}" dt="2021-05-13T18:37:19.172" v="217" actId="478"/>
          <ac:spMkLst>
            <pc:docMk/>
            <pc:sldMk cId="3883547300" sldId="295"/>
            <ac:spMk id="28" creationId="{B62C40F9-F2FD-4435-9302-F4927630DB0D}"/>
          </ac:spMkLst>
        </pc:spChg>
        <pc:picChg chg="del">
          <ac:chgData name="Miguel Andres Garzon Ramirez" userId="04bbcaa2-caf7-4d17-acbe-a3976839bfd0" providerId="ADAL" clId="{34FEC540-0A1F-4969-A090-3C214DE54517}" dt="2021-05-13T18:30:51.636" v="136" actId="478"/>
          <ac:picMkLst>
            <pc:docMk/>
            <pc:sldMk cId="3883547300" sldId="295"/>
            <ac:picMk id="6" creationId="{84951E40-D9E8-48E9-9B2F-C5322BF7C0CD}"/>
          </ac:picMkLst>
        </pc:picChg>
        <pc:picChg chg="add del mod">
          <ac:chgData name="Miguel Andres Garzon Ramirez" userId="04bbcaa2-caf7-4d17-acbe-a3976839bfd0" providerId="ADAL" clId="{34FEC540-0A1F-4969-A090-3C214DE54517}" dt="2021-05-13T18:37:17.113" v="216" actId="478"/>
          <ac:picMkLst>
            <pc:docMk/>
            <pc:sldMk cId="3883547300" sldId="295"/>
            <ac:picMk id="7" creationId="{4BD628F3-4B1A-4C07-90E0-758B36D828D1}"/>
          </ac:picMkLst>
        </pc:picChg>
        <pc:picChg chg="del">
          <ac:chgData name="Miguel Andres Garzon Ramirez" userId="04bbcaa2-caf7-4d17-acbe-a3976839bfd0" providerId="ADAL" clId="{34FEC540-0A1F-4969-A090-3C214DE54517}" dt="2021-05-13T18:30:51.636" v="136" actId="478"/>
          <ac:picMkLst>
            <pc:docMk/>
            <pc:sldMk cId="3883547300" sldId="295"/>
            <ac:picMk id="9" creationId="{81B7D95C-903F-4A42-9C12-270BF7A30B8B}"/>
          </ac:picMkLst>
        </pc:picChg>
        <pc:picChg chg="add del mod">
          <ac:chgData name="Miguel Andres Garzon Ramirez" userId="04bbcaa2-caf7-4d17-acbe-a3976839bfd0" providerId="ADAL" clId="{34FEC540-0A1F-4969-A090-3C214DE54517}" dt="2021-05-13T18:37:17.113" v="216" actId="478"/>
          <ac:picMkLst>
            <pc:docMk/>
            <pc:sldMk cId="3883547300" sldId="295"/>
            <ac:picMk id="10" creationId="{6542C9F4-8FC6-47C0-8FE1-BD89385814EC}"/>
          </ac:picMkLst>
        </pc:picChg>
        <pc:picChg chg="del">
          <ac:chgData name="Miguel Andres Garzon Ramirez" userId="04bbcaa2-caf7-4d17-acbe-a3976839bfd0" providerId="ADAL" clId="{34FEC540-0A1F-4969-A090-3C214DE54517}" dt="2021-05-13T18:30:51.636" v="136" actId="478"/>
          <ac:picMkLst>
            <pc:docMk/>
            <pc:sldMk cId="3883547300" sldId="295"/>
            <ac:picMk id="11" creationId="{AC9760FB-416F-4CC5-AF54-2542B9AD7457}"/>
          </ac:picMkLst>
        </pc:picChg>
        <pc:picChg chg="del">
          <ac:chgData name="Miguel Andres Garzon Ramirez" userId="04bbcaa2-caf7-4d17-acbe-a3976839bfd0" providerId="ADAL" clId="{34FEC540-0A1F-4969-A090-3C214DE54517}" dt="2021-05-13T18:30:51.636" v="136" actId="478"/>
          <ac:picMkLst>
            <pc:docMk/>
            <pc:sldMk cId="3883547300" sldId="295"/>
            <ac:picMk id="13" creationId="{100A92B9-503B-4467-AD7F-D7F04E6ED9FE}"/>
          </ac:picMkLst>
        </pc:picChg>
        <pc:picChg chg="del">
          <ac:chgData name="Miguel Andres Garzon Ramirez" userId="04bbcaa2-caf7-4d17-acbe-a3976839bfd0" providerId="ADAL" clId="{34FEC540-0A1F-4969-A090-3C214DE54517}" dt="2021-05-13T18:30:51.636" v="136" actId="478"/>
          <ac:picMkLst>
            <pc:docMk/>
            <pc:sldMk cId="3883547300" sldId="295"/>
            <ac:picMk id="14" creationId="{E0CD7CE4-5A18-4B00-8EF3-F432C8B6C320}"/>
          </ac:picMkLst>
        </pc:picChg>
        <pc:picChg chg="del">
          <ac:chgData name="Miguel Andres Garzon Ramirez" userId="04bbcaa2-caf7-4d17-acbe-a3976839bfd0" providerId="ADAL" clId="{34FEC540-0A1F-4969-A090-3C214DE54517}" dt="2021-05-13T18:30:51.636" v="136" actId="478"/>
          <ac:picMkLst>
            <pc:docMk/>
            <pc:sldMk cId="3883547300" sldId="295"/>
            <ac:picMk id="24" creationId="{8A8C7F4D-65A2-4666-A546-A3A47F563664}"/>
          </ac:picMkLst>
        </pc:picChg>
        <pc:picChg chg="del">
          <ac:chgData name="Miguel Andres Garzon Ramirez" userId="04bbcaa2-caf7-4d17-acbe-a3976839bfd0" providerId="ADAL" clId="{34FEC540-0A1F-4969-A090-3C214DE54517}" dt="2021-05-13T18:30:51.636" v="136" actId="478"/>
          <ac:picMkLst>
            <pc:docMk/>
            <pc:sldMk cId="3883547300" sldId="295"/>
            <ac:picMk id="27" creationId="{08F2C14D-C21F-4E33-AB5E-A51E7D939D0D}"/>
          </ac:picMkLst>
        </pc:picChg>
        <pc:picChg chg="add mod">
          <ac:chgData name="Miguel Andres Garzon Ramirez" userId="04bbcaa2-caf7-4d17-acbe-a3976839bfd0" providerId="ADAL" clId="{34FEC540-0A1F-4969-A090-3C214DE54517}" dt="2021-05-13T18:38:57.905" v="302" actId="1076"/>
          <ac:picMkLst>
            <pc:docMk/>
            <pc:sldMk cId="3883547300" sldId="295"/>
            <ac:picMk id="30" creationId="{686DE8F4-C83C-4E87-B863-7187707832AF}"/>
          </ac:picMkLst>
        </pc:picChg>
      </pc:sldChg>
      <pc:sldChg chg="add del">
        <pc:chgData name="Miguel Andres Garzon Ramirez" userId="04bbcaa2-caf7-4d17-acbe-a3976839bfd0" providerId="ADAL" clId="{34FEC540-0A1F-4969-A090-3C214DE54517}" dt="2021-05-13T18:31:22.373" v="138"/>
        <pc:sldMkLst>
          <pc:docMk/>
          <pc:sldMk cId="1838568816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634EE-FB71-46D3-A3C9-90080B0AF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DA99B8-92AE-49C5-9DB9-25D6CCB32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817C74-EACF-4F9C-B191-E26A11A5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2739-403F-4286-B026-47C4FE29F2C3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3AA31-ABF0-41F3-9D66-ACB4F645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1A026-DB02-4BC6-A363-284FE86F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DE0BBEE-9351-4F8D-BEC2-A118BDEB9246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9249358-4872-4693-991B-1438BB70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4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B354C-27DA-444D-8865-78ED0AC5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209672-B31D-4363-B7AA-E035CF816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777328-B48D-4C7F-B4D7-E0ACC183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2739-403F-4286-B026-47C4FE29F2C3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8BAE4-4153-481A-9E07-5CFFFE5E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9DFAB-2DDF-4B22-AA42-A55D43F9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BBEE-9351-4F8D-BEC2-A118BDEB9246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9053A3D-CB04-4808-BC3E-7F9B91DF3F7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19789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A8AAFA-4BCF-4849-84DA-C8168D7E9106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556539-5168-4D99-9C1C-618C49E3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5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6AD019-2A39-462F-85D6-091475237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71AED3-E21D-4DD4-A671-5F4D45B1B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56E83E-5410-44A3-9D00-C198C9E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2739-403F-4286-B026-47C4FE29F2C3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FE6ECF-C2C6-42EA-AA49-618FB3A0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B4DD2E89-3166-40F6-BD6B-44DAD784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DE0BBEE-9351-4F8D-BEC2-A118BDEB9246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57B0F3-FA3E-4257-9505-0E56A174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0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AE409-9CA6-48B5-A527-6DD18AA7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F1FB3-C86E-4F3F-9A31-F408ACB3B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48F092-D019-40A2-B0C6-2704303B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2739-403F-4286-B026-47C4FE29F2C3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8816F-F14D-499E-9F67-161490F4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200C77-0F8D-4DF1-8E99-F3CF5285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DE0BBEE-9351-4F8D-BEC2-A118BDEB9246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4C9438-760C-450C-A15E-A24657A0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7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62277-3667-487C-8633-D6D64507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92FFB6-AAED-49CE-AA9E-CA92565C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A490F-2132-4E54-8FAF-2E50D5B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2739-403F-4286-B026-47C4FE29F2C3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C2466-35F4-4DFE-A156-3614DFB0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6E0B9B0-1B17-4B4A-9605-777F2AF3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DE0BBEE-9351-4F8D-BEC2-A118BDEB9246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74FDC20-7F4A-419A-9380-BC9A13F7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172D6-6BE8-4DB4-9C22-F444FA30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707AF5-13C5-4622-B919-959863C05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1296F0-FCAD-4609-B12D-9587CBD8C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B0E60C-3F5A-4E23-8F4C-E5DA9C25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2739-403F-4286-B026-47C4FE29F2C3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34A77E-08F5-4C79-BFDE-ABCCDDEF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2DBC0044-DB67-4185-94B2-F05C55E8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DE0BBEE-9351-4F8D-BEC2-A118BDEB9246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F87346-D92D-4076-89FB-4F6D16BA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8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B0D6B-F32B-4DBE-BD9E-E043239E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C9E3F1-95DA-4D7C-BDFE-B7F0CC9DB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B54FA7-C327-4E6D-8C71-71754C6E2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170CE1-60CE-4539-865C-E90F05D2D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27BF5A-C405-42A5-9B97-CDF3BDB6A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5B0058-5C1E-4624-8AA9-45E9744B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2739-403F-4286-B026-47C4FE29F2C3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0D5AF0-24F9-40A0-8FED-F7E48344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06F4F6E-8175-4F19-AF09-A9673F90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DE0BBEE-9351-4F8D-BEC2-A118BDEB9246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6C96DA4-93E7-49A3-9FC6-A92F6A5B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2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9EFA6-0A39-4E77-A914-85329011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2CA9E4-B951-4BA1-90D0-D91759CA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2739-403F-4286-B026-47C4FE29F2C3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0624AC-E4E5-4E28-91E2-09D89E6A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852C83-8555-4533-957C-D2FF38CC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DE0BBEE-9351-4F8D-BEC2-A118BDEB9246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36ABA2-DC83-4995-874B-E9B7F1C1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08D72E-E599-4530-9E75-E1C1EF89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2739-403F-4286-B026-47C4FE29F2C3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E0C28F-32C9-4BD5-8F94-85B75FB2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BA93234-4F3F-4165-8E67-B5957905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DE0BBEE-9351-4F8D-BEC2-A118BDEB9246}" type="slidenum">
              <a:rPr lang="es-CO" smtClean="0"/>
              <a:t>‹Nº›</a:t>
            </a:fld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0DA086-2006-4142-B52F-8DC2AA5E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1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A4F96-4D39-49F0-9157-8286C14C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F7CB1-45D9-48D9-A88F-AEBA05CC8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2607D7-10EB-4843-9436-1F32F3F5E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667AA4-D705-4F82-97F2-56F29C95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2739-403F-4286-B026-47C4FE29F2C3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FE8D9E-0A3B-41BA-B9EA-7BA059CF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7256DCB1-4432-44AC-8E79-EE82D64F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DE0BBEE-9351-4F8D-BEC2-A118BDEB9246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F4B308B-6EDF-4375-948A-F3353B14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0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821FA-B414-4B93-A2C1-E7A0943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0461BD-DD3D-44BB-BCC1-AA96CD4E0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F2BB31-8DF0-4A4B-966A-FFD95C4A0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BA3503-4A8B-44E1-AE33-09CBD07D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2739-403F-4286-B026-47C4FE29F2C3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A2D818-F6E3-40CE-80B9-AD3864AE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DB1356B9-19BD-4AA6-B346-ED52C898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2DE0BBEE-9351-4F8D-BEC2-A118BDEB9246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9CAA74-C3FB-455F-9617-7C71A5639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1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5D7445-8E7F-4876-9886-97621A78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3895C3-AFB8-477A-82D0-B3CCB3D3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47E352-BB63-4FC8-A408-B64B83733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2739-403F-4286-B026-47C4FE29F2C3}" type="datetimeFigureOut">
              <a:rPr lang="es-CO" smtClean="0"/>
              <a:t>13/05/2021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D7F5D-2F9F-4FBD-916C-B273DD089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63B17-C246-4DE0-8184-2C0F81B5D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0BBEE-9351-4F8D-BEC2-A118BDEB92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15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stadistica-dma.ulpgc.es/cursoR4ULPGC/5b-Tidyverse.html" TargetMode="External"/><Relationship Id="rId13" Type="http://schemas.openxmlformats.org/officeDocument/2006/relationships/hyperlink" Target="https://datatofish.com/" TargetMode="External"/><Relationship Id="rId3" Type="http://schemas.openxmlformats.org/officeDocument/2006/relationships/hyperlink" Target="https://www.datanovia.com/en/courses/data-manipulation-in-r/" TargetMode="External"/><Relationship Id="rId7" Type="http://schemas.openxmlformats.org/officeDocument/2006/relationships/hyperlink" Target="https://estadistica-dma.ulpgc.es/cursoR4ULPGC/index.html" TargetMode="External"/><Relationship Id="rId12" Type="http://schemas.openxmlformats.org/officeDocument/2006/relationships/hyperlink" Target="https://www.matthieugomez.com/statar/join-and-reshape.html" TargetMode="External"/><Relationship Id="rId2" Type="http://schemas.openxmlformats.org/officeDocument/2006/relationships/hyperlink" Target="https://bookdown.org/jboscomendoza/r-principiantes4/hojas-de-calculo-de-exce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community/tutorials/pipe-r-tutorial" TargetMode="External"/><Relationship Id="rId11" Type="http://schemas.openxmlformats.org/officeDocument/2006/relationships/hyperlink" Target="https://www.matthieugomez.com/statar/manipulate-data.html" TargetMode="External"/><Relationship Id="rId5" Type="http://schemas.openxmlformats.org/officeDocument/2006/relationships/hyperlink" Target="https://www.datanovia.com/en/lessons/identify-and-remove-duplicate-data-in-r/" TargetMode="External"/><Relationship Id="rId15" Type="http://schemas.openxmlformats.org/officeDocument/2006/relationships/hyperlink" Target="https://stackoverflow.com/questions/37704212/extract-month-and-year-from-date-in-r/37704385" TargetMode="External"/><Relationship Id="rId10" Type="http://schemas.openxmlformats.org/officeDocument/2006/relationships/hyperlink" Target="https://www.matthieugomez.com/statar/index.html" TargetMode="External"/><Relationship Id="rId4" Type="http://schemas.openxmlformats.org/officeDocument/2006/relationships/hyperlink" Target="https://www.datanovia.com/en/lessons/rename-data-frame-columns-in-r/" TargetMode="External"/><Relationship Id="rId9" Type="http://schemas.openxmlformats.org/officeDocument/2006/relationships/hyperlink" Target="https://estadistica-dma.ulpgc.es/cursoR4ULPGC/6h-Fechas.html" TargetMode="External"/><Relationship Id="rId14" Type="http://schemas.openxmlformats.org/officeDocument/2006/relationships/hyperlink" Target="https://datatofish.com/r-tutorials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reference/frame.html" TargetMode="External"/><Relationship Id="rId13" Type="http://schemas.openxmlformats.org/officeDocument/2006/relationships/hyperlink" Target="https://www.geeksforgeeks.org/drop-rows-from-the-dataframe-based-on-certain-condition-applied-on-a-column/" TargetMode="External"/><Relationship Id="rId3" Type="http://schemas.openxmlformats.org/officeDocument/2006/relationships/hyperlink" Target="https://www.datacamp.com/community/tutorials/python-excel-tutorial" TargetMode="External"/><Relationship Id="rId7" Type="http://schemas.openxmlformats.org/officeDocument/2006/relationships/hyperlink" Target="http://www.danielmsullivan.com/pages/tutorial_stata_to_python.html" TargetMode="External"/><Relationship Id="rId12" Type="http://schemas.openxmlformats.org/officeDocument/2006/relationships/hyperlink" Target="https://realpython.com/working-with-files-in-python/" TargetMode="External"/><Relationship Id="rId2" Type="http://schemas.openxmlformats.org/officeDocument/2006/relationships/hyperlink" Target="https://www.datacamp.com/community/tutorials/tutorial-jupyter-note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ofish.com/read_excel/" TargetMode="External"/><Relationship Id="rId11" Type="http://schemas.openxmlformats.org/officeDocument/2006/relationships/hyperlink" Target="https://pandas.pydata.org/pandas-docs/stable/getting_started/comparison/comparison_with_r.html" TargetMode="External"/><Relationship Id="rId5" Type="http://schemas.openxmlformats.org/officeDocument/2006/relationships/hyperlink" Target="https://datatofish.com/python-tutorials/" TargetMode="External"/><Relationship Id="rId10" Type="http://schemas.openxmlformats.org/officeDocument/2006/relationships/hyperlink" Target="https://pandas.pydata.org/pandas-docs/stable/getting_started/comparison/comparison_with_stata.html" TargetMode="External"/><Relationship Id="rId4" Type="http://schemas.openxmlformats.org/officeDocument/2006/relationships/hyperlink" Target="https://datatofish.com/" TargetMode="External"/><Relationship Id="rId9" Type="http://schemas.openxmlformats.org/officeDocument/2006/relationships/hyperlink" Target="https://pandas.pydata.org/pandas-docs/stable/getting_started/comparison/index.html" TargetMode="External"/><Relationship Id="rId14" Type="http://schemas.openxmlformats.org/officeDocument/2006/relationships/hyperlink" Target="https://www.journaldev.com/33492/pandas-dropna-drop-null-na-values-from-dataframe#5-dataframe-drop-rowscolumns-when-the-threshold-of-null-values-is-cross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F3E43-360E-49DA-96BA-BFF7C5B9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149" y="1122363"/>
            <a:ext cx="10868025" cy="2387600"/>
          </a:xfrm>
        </p:spPr>
        <p:txBody>
          <a:bodyPr>
            <a:normAutofit fontScale="90000"/>
          </a:bodyPr>
          <a:lstStyle/>
          <a:p>
            <a:r>
              <a:rPr lang="es-CO" dirty="0"/>
              <a:t>Clase 9:</a:t>
            </a:r>
            <a:br>
              <a:rPr lang="es-CO" dirty="0"/>
            </a:br>
            <a:r>
              <a:rPr lang="es-CO" dirty="0"/>
              <a:t>Operaciones con datos: Reestructurar y contraer bases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8636EE-6199-4691-9174-5697B79E3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para python imagen">
            <a:extLst>
              <a:ext uri="{FF2B5EF4-FFF2-40B4-BE49-F238E27FC236}">
                <a16:creationId xmlns:a16="http://schemas.microsoft.com/office/drawing/2014/main" id="{A9823F05-9348-4E2F-A9EC-97AAD73E5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tata Logo Download Vector">
            <a:extLst>
              <a:ext uri="{FF2B5EF4-FFF2-40B4-BE49-F238E27FC236}">
                <a16:creationId xmlns:a16="http://schemas.microsoft.com/office/drawing/2014/main" id="{621F58F5-4395-4B84-942B-029FCE776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FBA2957F-3D3C-4216-A035-4BB9A64A5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7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4F68B7C-B0AB-44D5-9874-64C7ED57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datos: Ejemplo 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D628F3-4B1A-4C07-90E0-758B36D8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023648"/>
            <a:ext cx="3524250" cy="4834352"/>
          </a:xfrm>
          <a:prstGeom prst="rect">
            <a:avLst/>
          </a:prstGeom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C8A33800-51FB-4A18-8A7F-745B4B6844C6}"/>
              </a:ext>
            </a:extLst>
          </p:cNvPr>
          <p:cNvSpPr/>
          <p:nvPr/>
        </p:nvSpPr>
        <p:spPr>
          <a:xfrm>
            <a:off x="5483685" y="5408628"/>
            <a:ext cx="1564485" cy="326253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1. Contraer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542C9F4-8FC6-47C0-8FE1-BD8938581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2" y="2023648"/>
            <a:ext cx="2390812" cy="3871912"/>
          </a:xfrm>
          <a:prstGeom prst="rect">
            <a:avLst/>
          </a:prstGeom>
        </p:spPr>
      </p:pic>
      <p:sp>
        <p:nvSpPr>
          <p:cNvPr id="12" name="Abrir llave 11">
            <a:extLst>
              <a:ext uri="{FF2B5EF4-FFF2-40B4-BE49-F238E27FC236}">
                <a16:creationId xmlns:a16="http://schemas.microsoft.com/office/drawing/2014/main" id="{9DC9A86C-EA7E-4064-AE3E-24ECCD32BBA5}"/>
              </a:ext>
            </a:extLst>
          </p:cNvPr>
          <p:cNvSpPr/>
          <p:nvPr/>
        </p:nvSpPr>
        <p:spPr>
          <a:xfrm>
            <a:off x="7271266" y="2333210"/>
            <a:ext cx="167759" cy="561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84B0DF8B-CFAE-4DF5-A5DF-22399D3A2DDC}"/>
              </a:ext>
            </a:extLst>
          </p:cNvPr>
          <p:cNvSpPr/>
          <p:nvPr/>
        </p:nvSpPr>
        <p:spPr>
          <a:xfrm rot="10800000">
            <a:off x="4792921" y="2333209"/>
            <a:ext cx="167758" cy="45247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7E152AB4-7E6B-439C-99BE-4862AC1BECC4}"/>
              </a:ext>
            </a:extLst>
          </p:cNvPr>
          <p:cNvSpPr/>
          <p:nvPr/>
        </p:nvSpPr>
        <p:spPr>
          <a:xfrm rot="18793908">
            <a:off x="5120848" y="3499251"/>
            <a:ext cx="204563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73A5CB5-3FF8-4235-8CA6-C9D25CE63C90}"/>
              </a:ext>
            </a:extLst>
          </p:cNvPr>
          <p:cNvSpPr txBox="1"/>
          <p:nvPr/>
        </p:nvSpPr>
        <p:spPr>
          <a:xfrm>
            <a:off x="8162925" y="1628360"/>
            <a:ext cx="240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Tasa promedio mensual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86C60D4-F782-4219-A28F-67EED5187F3A}"/>
              </a:ext>
            </a:extLst>
          </p:cNvPr>
          <p:cNvSpPr/>
          <p:nvPr/>
        </p:nvSpPr>
        <p:spPr>
          <a:xfrm>
            <a:off x="576262" y="1534629"/>
            <a:ext cx="4543426" cy="227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Serie histórica de la tasa de cambio del dólar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686DE8F4-C83C-4E87-B863-71877078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572" y="6132780"/>
            <a:ext cx="3954721" cy="51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4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5E8F2-A3D3-4793-8040-36A4422A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dirty="0"/>
              <a:t>Operaciones con datos: Ejemplo 2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0BF7F86-AFC5-47A7-8BC9-021B27110FE2}"/>
              </a:ext>
            </a:extLst>
          </p:cNvPr>
          <p:cNvSpPr/>
          <p:nvPr/>
        </p:nvSpPr>
        <p:spPr>
          <a:xfrm>
            <a:off x="5831807" y="2821351"/>
            <a:ext cx="1496662" cy="791714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2. Cambiar la estructura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74E90C4-B161-4743-90D4-146422365EEF}"/>
              </a:ext>
            </a:extLst>
          </p:cNvPr>
          <p:cNvSpPr/>
          <p:nvPr/>
        </p:nvSpPr>
        <p:spPr>
          <a:xfrm>
            <a:off x="10040656" y="5210505"/>
            <a:ext cx="1564485" cy="326253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1. Contraer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951E40-D9E8-48E9-9B2F-C5322BF7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719" y="1668115"/>
            <a:ext cx="3015074" cy="32007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B7D95C-903F-4A42-9C12-270BF7A30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0" y="2094649"/>
            <a:ext cx="5023788" cy="2347718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C9996B12-2DFA-492A-8A44-91A78AE364F6}"/>
              </a:ext>
            </a:extLst>
          </p:cNvPr>
          <p:cNvSpPr/>
          <p:nvPr/>
        </p:nvSpPr>
        <p:spPr>
          <a:xfrm>
            <a:off x="6328678" y="2157818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7FAA912D-593A-450C-9A69-75EE13046F25}"/>
              </a:ext>
            </a:extLst>
          </p:cNvPr>
          <p:cNvSpPr/>
          <p:nvPr/>
        </p:nvSpPr>
        <p:spPr>
          <a:xfrm rot="10800000">
            <a:off x="6328679" y="3866338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C9760FB-416F-4CC5-AF54-2542B9AD74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25407"/>
          <a:stretch/>
        </p:blipFill>
        <p:spPr>
          <a:xfrm>
            <a:off x="2263847" y="1844431"/>
            <a:ext cx="5332872" cy="2454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CD7CE4-5A18-4B00-8EF3-F432C8B6C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067" y="4450112"/>
            <a:ext cx="5268652" cy="31071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A8C7F4D-65A2-4666-A546-A3A47F563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9552" y="4876645"/>
            <a:ext cx="3766118" cy="1964459"/>
          </a:xfrm>
          <a:prstGeom prst="rect">
            <a:avLst/>
          </a:prstGeom>
        </p:spPr>
      </p:pic>
      <p:sp>
        <p:nvSpPr>
          <p:cNvPr id="25" name="Flecha: doblada hacia arriba 24">
            <a:extLst>
              <a:ext uri="{FF2B5EF4-FFF2-40B4-BE49-F238E27FC236}">
                <a16:creationId xmlns:a16="http://schemas.microsoft.com/office/drawing/2014/main" id="{2D074495-EEA4-4232-B666-1E581C3304FB}"/>
              </a:ext>
            </a:extLst>
          </p:cNvPr>
          <p:cNvSpPr/>
          <p:nvPr/>
        </p:nvSpPr>
        <p:spPr>
          <a:xfrm rot="5400000" flipV="1">
            <a:off x="8770825" y="4677392"/>
            <a:ext cx="893742" cy="824989"/>
          </a:xfrm>
          <a:prstGeom prst="bentUpArrow">
            <a:avLst>
              <a:gd name="adj1" fmla="val 31363"/>
              <a:gd name="adj2" fmla="val 25000"/>
              <a:gd name="adj3" fmla="val 23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08F2C14D-C21F-4E33-AB5E-A51E7D939D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690" y="5620658"/>
            <a:ext cx="4429331" cy="1096612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B83A2312-8E0F-4A4B-8E97-CFA9D9F47BF3}"/>
              </a:ext>
            </a:extLst>
          </p:cNvPr>
          <p:cNvSpPr txBox="1"/>
          <p:nvPr/>
        </p:nvSpPr>
        <p:spPr>
          <a:xfrm>
            <a:off x="10336476" y="5489542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Otra vez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CD9030D3-608B-463C-A0DE-1A79B512967E}"/>
              </a:ext>
            </a:extLst>
          </p:cNvPr>
          <p:cNvSpPr/>
          <p:nvPr/>
        </p:nvSpPr>
        <p:spPr>
          <a:xfrm>
            <a:off x="576262" y="1534629"/>
            <a:ext cx="4543426" cy="227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Conteo de líderes sociales asesinados</a:t>
            </a:r>
          </a:p>
        </p:txBody>
      </p:sp>
    </p:spTree>
    <p:extLst>
      <p:ext uri="{BB962C8B-B14F-4D97-AF65-F5344CB8AC3E}">
        <p14:creationId xmlns:p14="http://schemas.microsoft.com/office/powerpoint/2010/main" val="315038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D28E8-4DA7-49EE-B719-A5906B60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 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540AD-5EDA-4FF0-B62E-203CD0F26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472"/>
            <a:ext cx="10515600" cy="5239511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Del libro R para principiantes </a:t>
            </a:r>
          </a:p>
          <a:p>
            <a:pPr lvl="1"/>
            <a:r>
              <a:rPr lang="es-CO" dirty="0">
                <a:hlinkClick r:id="rId2"/>
              </a:rPr>
              <a:t>Importar Excel en R</a:t>
            </a:r>
            <a:endParaRPr lang="es-CO" dirty="0"/>
          </a:p>
          <a:p>
            <a:r>
              <a:rPr lang="es-CO" dirty="0"/>
              <a:t>Curso de manejo de datos de </a:t>
            </a:r>
            <a:r>
              <a:rPr lang="es-CO" dirty="0">
                <a:hlinkClick r:id="rId3"/>
              </a:rPr>
              <a:t>DataNovia</a:t>
            </a:r>
            <a:endParaRPr lang="es-CO" dirty="0"/>
          </a:p>
          <a:p>
            <a:pPr lvl="1"/>
            <a:r>
              <a:rPr lang="es-CO" dirty="0">
                <a:hlinkClick r:id="rId4"/>
              </a:rPr>
              <a:t>Renombrar columnas de </a:t>
            </a:r>
            <a:r>
              <a:rPr lang="es-CO" dirty="0" err="1">
                <a:hlinkClick r:id="rId4"/>
              </a:rPr>
              <a:t>dataframes</a:t>
            </a:r>
            <a:r>
              <a:rPr lang="es-CO" dirty="0">
                <a:hlinkClick r:id="rId4"/>
              </a:rPr>
              <a:t> con </a:t>
            </a:r>
            <a:r>
              <a:rPr lang="es-CO" dirty="0" err="1">
                <a:hlinkClick r:id="rId4"/>
              </a:rPr>
              <a:t>dplyr</a:t>
            </a:r>
            <a:r>
              <a:rPr lang="es-CO" dirty="0">
                <a:hlinkClick r:id="rId4"/>
              </a:rPr>
              <a:t> </a:t>
            </a:r>
            <a:endParaRPr lang="es-CO" dirty="0"/>
          </a:p>
          <a:p>
            <a:pPr lvl="1"/>
            <a:r>
              <a:rPr lang="es-CO" dirty="0">
                <a:hlinkClick r:id="rId5"/>
              </a:rPr>
              <a:t>Manejo de duplicados con </a:t>
            </a:r>
            <a:r>
              <a:rPr lang="es-CO" dirty="0" err="1">
                <a:hlinkClick r:id="rId5"/>
              </a:rPr>
              <a:t>dplyr</a:t>
            </a:r>
            <a:r>
              <a:rPr lang="es-CO" dirty="0">
                <a:hlinkClick r:id="rId5"/>
              </a:rPr>
              <a:t> </a:t>
            </a:r>
            <a:endParaRPr lang="es-CO" dirty="0"/>
          </a:p>
          <a:p>
            <a:r>
              <a:rPr lang="es-CO" dirty="0" err="1"/>
              <a:t>DataCamp</a:t>
            </a:r>
            <a:endParaRPr lang="es-CO" dirty="0"/>
          </a:p>
          <a:p>
            <a:pPr lvl="1"/>
            <a:r>
              <a:rPr lang="es-CO" dirty="0"/>
              <a:t>Sintaxis de tubo (</a:t>
            </a:r>
            <a:r>
              <a:rPr lang="es-CO" dirty="0">
                <a:hlinkClick r:id="rId6"/>
              </a:rPr>
              <a:t>Pipe </a:t>
            </a:r>
            <a:r>
              <a:rPr lang="es-CO" dirty="0" err="1">
                <a:hlinkClick r:id="rId6"/>
              </a:rPr>
              <a:t>operator</a:t>
            </a:r>
            <a:r>
              <a:rPr lang="es-CO" dirty="0"/>
              <a:t>)</a:t>
            </a:r>
          </a:p>
          <a:p>
            <a:r>
              <a:rPr lang="es-CO" dirty="0"/>
              <a:t>Curso </a:t>
            </a:r>
            <a:r>
              <a:rPr lang="es-CO" dirty="0">
                <a:hlinkClick r:id="rId7"/>
              </a:rPr>
              <a:t>R4ULPGC</a:t>
            </a:r>
            <a:r>
              <a:rPr lang="es-CO" dirty="0"/>
              <a:t>: Introducción a R</a:t>
            </a:r>
          </a:p>
          <a:p>
            <a:pPr lvl="1"/>
            <a:r>
              <a:rPr lang="es-CO" dirty="0">
                <a:hlinkClick r:id="rId8"/>
              </a:rPr>
              <a:t>Librerías </a:t>
            </a:r>
            <a:r>
              <a:rPr lang="es-CO" dirty="0" err="1">
                <a:hlinkClick r:id="rId8"/>
              </a:rPr>
              <a:t>Tidyverse</a:t>
            </a:r>
            <a:endParaRPr lang="es-CO" dirty="0"/>
          </a:p>
          <a:p>
            <a:pPr lvl="1"/>
            <a:r>
              <a:rPr lang="es-CO" dirty="0">
                <a:hlinkClick r:id="rId9"/>
              </a:rPr>
              <a:t>Manejo de fechas</a:t>
            </a:r>
            <a:endParaRPr lang="es-CO" dirty="0"/>
          </a:p>
          <a:p>
            <a:r>
              <a:rPr lang="es-CO" dirty="0">
                <a:hlinkClick r:id="rId10"/>
              </a:rPr>
              <a:t>R para usuarios de Stata </a:t>
            </a:r>
            <a:endParaRPr lang="es-CO" dirty="0"/>
          </a:p>
          <a:p>
            <a:pPr lvl="1"/>
            <a:r>
              <a:rPr lang="es-CO" dirty="0">
                <a:hlinkClick r:id="rId11"/>
              </a:rPr>
              <a:t>Manejo de bases  en R </a:t>
            </a:r>
            <a:endParaRPr lang="es-CO" dirty="0"/>
          </a:p>
          <a:p>
            <a:pPr lvl="1"/>
            <a:r>
              <a:rPr lang="es-CO" dirty="0">
                <a:hlinkClick r:id="rId12"/>
              </a:rPr>
              <a:t>Unir y reestructurar</a:t>
            </a:r>
            <a:endParaRPr lang="es-CO" dirty="0"/>
          </a:p>
          <a:p>
            <a:r>
              <a:rPr lang="es-CO" dirty="0">
                <a:hlinkClick r:id="rId13"/>
              </a:rPr>
              <a:t>Datatofish</a:t>
            </a:r>
            <a:r>
              <a:rPr lang="es-CO" dirty="0"/>
              <a:t>: Tutoriales de ciencia de datos</a:t>
            </a:r>
          </a:p>
          <a:p>
            <a:pPr lvl="1"/>
            <a:r>
              <a:rPr lang="es-CO" dirty="0">
                <a:hlinkClick r:id="rId14"/>
              </a:rPr>
              <a:t>R</a:t>
            </a:r>
            <a:endParaRPr lang="es-CO" dirty="0"/>
          </a:p>
          <a:p>
            <a:r>
              <a:rPr lang="es-CO" dirty="0" err="1"/>
              <a:t>StackOverFlow</a:t>
            </a:r>
            <a:endParaRPr lang="es-CO" dirty="0"/>
          </a:p>
          <a:p>
            <a:pPr lvl="1"/>
            <a:r>
              <a:rPr lang="es-CO" dirty="0">
                <a:hlinkClick r:id="rId15"/>
              </a:rPr>
              <a:t>Manejo de fechas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589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586F6-0FC0-4B49-840D-E22BA0BE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BF9C2-0862-4168-BDAA-025AC016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/>
              <a:t>Tutoriales de </a:t>
            </a:r>
            <a:r>
              <a:rPr lang="es-CO" dirty="0" err="1"/>
              <a:t>Datacamp</a:t>
            </a:r>
            <a:endParaRPr lang="es-CO" dirty="0"/>
          </a:p>
          <a:p>
            <a:pPr lvl="1"/>
            <a:r>
              <a:rPr lang="es-CO" dirty="0">
                <a:hlinkClick r:id="rId2"/>
              </a:rPr>
              <a:t>Tutorial de </a:t>
            </a:r>
            <a:r>
              <a:rPr lang="es-CO" dirty="0" err="1">
                <a:hlinkClick r:id="rId2"/>
              </a:rPr>
              <a:t>Jupyter</a:t>
            </a:r>
            <a:r>
              <a:rPr lang="es-CO" dirty="0">
                <a:hlinkClick r:id="rId2"/>
              </a:rPr>
              <a:t> Notebook</a:t>
            </a:r>
            <a:endParaRPr lang="es-CO" dirty="0"/>
          </a:p>
          <a:p>
            <a:pPr lvl="1"/>
            <a:r>
              <a:rPr lang="es-CO" dirty="0">
                <a:hlinkClick r:id="rId3"/>
              </a:rPr>
              <a:t>Tutorial de importación de Excel</a:t>
            </a:r>
            <a:endParaRPr lang="es-CO" dirty="0"/>
          </a:p>
          <a:p>
            <a:r>
              <a:rPr lang="es-CO" dirty="0">
                <a:hlinkClick r:id="rId4"/>
              </a:rPr>
              <a:t>Datatofish</a:t>
            </a:r>
            <a:r>
              <a:rPr lang="es-CO" dirty="0"/>
              <a:t>: Tutoriales de ciencia de datos</a:t>
            </a:r>
          </a:p>
          <a:p>
            <a:pPr lvl="1"/>
            <a:r>
              <a:rPr lang="es-CO" dirty="0">
                <a:hlinkClick r:id="rId5"/>
              </a:rPr>
              <a:t>Python</a:t>
            </a:r>
            <a:r>
              <a:rPr lang="es-CO" dirty="0"/>
              <a:t>: </a:t>
            </a:r>
            <a:r>
              <a:rPr lang="es-CO" dirty="0">
                <a:hlinkClick r:id="rId6"/>
              </a:rPr>
              <a:t>Leer Excel</a:t>
            </a:r>
            <a:endParaRPr lang="es-CO" dirty="0"/>
          </a:p>
          <a:p>
            <a:r>
              <a:rPr lang="es-CO" dirty="0"/>
              <a:t>Comparación Python y otros: </a:t>
            </a:r>
          </a:p>
          <a:p>
            <a:pPr lvl="1"/>
            <a:r>
              <a:rPr lang="es-CO" dirty="0"/>
              <a:t>Stata: </a:t>
            </a:r>
            <a:r>
              <a:rPr lang="es-CO" dirty="0">
                <a:hlinkClick r:id="rId7"/>
              </a:rPr>
              <a:t>Daniel M. Sullivan</a:t>
            </a:r>
            <a:endParaRPr lang="es-CO" dirty="0"/>
          </a:p>
          <a:p>
            <a:pPr lvl="1"/>
            <a:r>
              <a:rPr lang="es-CO" dirty="0">
                <a:hlinkClick r:id="rId8"/>
              </a:rPr>
              <a:t>Documentación</a:t>
            </a:r>
            <a:r>
              <a:rPr lang="es-CO" dirty="0"/>
              <a:t> de </a:t>
            </a:r>
            <a:r>
              <a:rPr lang="es-CO" dirty="0">
                <a:hlinkClick r:id="rId9"/>
              </a:rPr>
              <a:t>Pandas</a:t>
            </a:r>
            <a:r>
              <a:rPr lang="es-CO" dirty="0"/>
              <a:t>: </a:t>
            </a:r>
            <a:r>
              <a:rPr lang="es-CO" dirty="0">
                <a:hlinkClick r:id="rId10"/>
              </a:rPr>
              <a:t>Stata</a:t>
            </a:r>
            <a:r>
              <a:rPr lang="es-CO" dirty="0"/>
              <a:t> y </a:t>
            </a:r>
            <a:r>
              <a:rPr lang="es-CO" dirty="0">
                <a:hlinkClick r:id="rId11"/>
              </a:rPr>
              <a:t>R</a:t>
            </a:r>
            <a:endParaRPr lang="es-CO" dirty="0"/>
          </a:p>
          <a:p>
            <a:r>
              <a:rPr lang="es-CO" dirty="0"/>
              <a:t>Otros</a:t>
            </a:r>
          </a:p>
          <a:p>
            <a:pPr lvl="1"/>
            <a:r>
              <a:rPr lang="es-CO" dirty="0">
                <a:hlinkClick r:id="rId12"/>
              </a:rPr>
              <a:t>Manejar con archivos en Python </a:t>
            </a:r>
            <a:endParaRPr lang="es-CO" dirty="0"/>
          </a:p>
          <a:p>
            <a:pPr lvl="1"/>
            <a:r>
              <a:rPr lang="es-CO" dirty="0">
                <a:hlinkClick r:id="rId13"/>
              </a:rPr>
              <a:t>Eliminar filas de un </a:t>
            </a:r>
            <a:r>
              <a:rPr lang="es-CO" i="1" dirty="0" err="1">
                <a:hlinkClick r:id="rId13"/>
              </a:rPr>
              <a:t>DataFrame</a:t>
            </a:r>
            <a:r>
              <a:rPr lang="es-CO" dirty="0">
                <a:hlinkClick r:id="rId13"/>
              </a:rPr>
              <a:t> bajo una condición aplicada a una columna</a:t>
            </a:r>
            <a:endParaRPr lang="es-CO" dirty="0"/>
          </a:p>
          <a:p>
            <a:pPr lvl="1"/>
            <a:r>
              <a:rPr lang="es-CO" dirty="0">
                <a:hlinkClick r:id="rId14"/>
              </a:rPr>
              <a:t>Eliminar filas/columnas con valores faltantes (bases de la sintaxis de pandas)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94973760"/>
      </p:ext>
    </p:extLst>
  </p:cSld>
  <p:clrMapOvr>
    <a:masterClrMapping/>
  </p:clrMapOvr>
</p:sld>
</file>

<file path=ppt/theme/theme1.xml><?xml version="1.0" encoding="utf-8"?>
<a:theme xmlns:a="http://schemas.openxmlformats.org/drawingml/2006/main" name="Andes largo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es largo" id="{5039700D-837F-4F2C-8D60-D7779A15C924}" vid="{65D6F541-B6EE-49E9-B21A-F5F4AAC06A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Andes largo</Template>
  <TotalTime>267</TotalTime>
  <Words>205</Words>
  <Application>Microsoft Office PowerPoint</Application>
  <PresentationFormat>Panorámica</PresentationFormat>
  <Paragraphs>41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Andes largo</vt:lpstr>
      <vt:lpstr>Clase 9: Operaciones con datos: Reestructurar y contraer bases de datos</vt:lpstr>
      <vt:lpstr>Operaciones con datos: Ejemplo 1</vt:lpstr>
      <vt:lpstr>Operaciones con datos: Ejemplo 2</vt:lpstr>
      <vt:lpstr>Referencias R</vt:lpstr>
      <vt:lpstr>Referencias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Andres Garzon Ramirez</dc:creator>
  <cp:lastModifiedBy>Miguel Andres Garzon Ramirez</cp:lastModifiedBy>
  <cp:revision>3</cp:revision>
  <dcterms:created xsi:type="dcterms:W3CDTF">2021-05-12T16:35:15Z</dcterms:created>
  <dcterms:modified xsi:type="dcterms:W3CDTF">2021-05-13T19:16:16Z</dcterms:modified>
</cp:coreProperties>
</file>