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378" r:id="rId4"/>
    <p:sldId id="376" r:id="rId5"/>
    <p:sldId id="291" r:id="rId6"/>
    <p:sldId id="289" r:id="rId7"/>
    <p:sldId id="292" r:id="rId8"/>
    <p:sldId id="293" r:id="rId9"/>
    <p:sldId id="266" r:id="rId10"/>
    <p:sldId id="294" r:id="rId11"/>
    <p:sldId id="265" r:id="rId12"/>
    <p:sldId id="379" r:id="rId13"/>
    <p:sldId id="377" r:id="rId14"/>
    <p:sldId id="295" r:id="rId1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92"/>
    <p:restoredTop sz="94291" autoAdjust="0"/>
  </p:normalViewPr>
  <p:slideViewPr>
    <p:cSldViewPr snapToGrid="0" snapToObjects="1">
      <p:cViewPr varScale="1">
        <p:scale>
          <a:sx n="72" d="100"/>
          <a:sy n="72" d="100"/>
        </p:scale>
        <p:origin x="4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ber Alfonso Acosta Pardo" userId="1b7609eb-bb4b-4d73-bb69-833d4d7322de" providerId="ADAL" clId="{E9EEA2EE-B7C2-4635-83A1-8A19C7B41433}"/>
    <pc:docChg chg="undo redo custSel addSld delSld modSld sldOrd">
      <pc:chgData name="Fayber Alfonso Acosta Pardo" userId="1b7609eb-bb4b-4d73-bb69-833d4d7322de" providerId="ADAL" clId="{E9EEA2EE-B7C2-4635-83A1-8A19C7B41433}" dt="2021-04-29T19:57:33.787" v="5471"/>
      <pc:docMkLst>
        <pc:docMk/>
      </pc:docMkLst>
      <pc:sldChg chg="addSp delSp modSp modTransition">
        <pc:chgData name="Fayber Alfonso Acosta Pardo" userId="1b7609eb-bb4b-4d73-bb69-833d4d7322de" providerId="ADAL" clId="{E9EEA2EE-B7C2-4635-83A1-8A19C7B41433}" dt="2021-04-29T19:55:44.425" v="5431" actId="20577"/>
        <pc:sldMkLst>
          <pc:docMk/>
          <pc:sldMk cId="831305400" sldId="256"/>
        </pc:sldMkLst>
        <pc:spChg chg="mod">
          <ac:chgData name="Fayber Alfonso Acosta Pardo" userId="1b7609eb-bb4b-4d73-bb69-833d4d7322de" providerId="ADAL" clId="{E9EEA2EE-B7C2-4635-83A1-8A19C7B41433}" dt="2021-04-29T19:55:44.425" v="5431" actId="20577"/>
          <ac:spMkLst>
            <pc:docMk/>
            <pc:sldMk cId="831305400" sldId="256"/>
            <ac:spMk id="2" creationId="{BBE35C50-F84C-5440-8212-5F737059E3E0}"/>
          </ac:spMkLst>
        </pc:spChg>
        <pc:spChg chg="del">
          <ac:chgData name="Fayber Alfonso Acosta Pardo" userId="1b7609eb-bb4b-4d73-bb69-833d4d7322de" providerId="ADAL" clId="{E9EEA2EE-B7C2-4635-83A1-8A19C7B41433}" dt="2021-04-29T01:16:34.490" v="592" actId="478"/>
          <ac:spMkLst>
            <pc:docMk/>
            <pc:sldMk cId="831305400" sldId="256"/>
            <ac:spMk id="3" creationId="{FC4F4C7A-5A50-DF44-A2B3-B8D40212257E}"/>
          </ac:spMkLst>
        </pc:spChg>
        <pc:picChg chg="add del">
          <ac:chgData name="Fayber Alfonso Acosta Pardo" userId="1b7609eb-bb4b-4d73-bb69-833d4d7322de" providerId="ADAL" clId="{E9EEA2EE-B7C2-4635-83A1-8A19C7B41433}" dt="2021-04-29T01:13:20.457" v="528"/>
          <ac:picMkLst>
            <pc:docMk/>
            <pc:sldMk cId="831305400" sldId="256"/>
            <ac:picMk id="5" creationId="{E5E369C6-AEA3-4D98-B934-6B870A49FA97}"/>
          </ac:picMkLst>
        </pc:picChg>
        <pc:picChg chg="add mod modCrop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6" creationId="{AF08637F-FED9-4184-B9E6-9108AD4BA75C}"/>
          </ac:picMkLst>
        </pc:picChg>
        <pc:picChg chg="add mod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7" creationId="{F27CEF05-A40E-4777-9B6D-AD2CD1D58FD7}"/>
          </ac:picMkLst>
        </pc:picChg>
        <pc:picChg chg="add mod">
          <ac:chgData name="Fayber Alfonso Acosta Pardo" userId="1b7609eb-bb4b-4d73-bb69-833d4d7322de" providerId="ADAL" clId="{E9EEA2EE-B7C2-4635-83A1-8A19C7B41433}" dt="2021-04-29T04:01:46.483" v="3318" actId="1036"/>
          <ac:picMkLst>
            <pc:docMk/>
            <pc:sldMk cId="831305400" sldId="256"/>
            <ac:picMk id="8" creationId="{F090B3B7-531D-436B-BCF9-E4032EA43CA9}"/>
          </ac:picMkLst>
        </pc:picChg>
        <pc:picChg chg="add mod">
          <ac:chgData name="Fayber Alfonso Acosta Pardo" userId="1b7609eb-bb4b-4d73-bb69-833d4d7322de" providerId="ADAL" clId="{E9EEA2EE-B7C2-4635-83A1-8A19C7B41433}" dt="2021-04-29T01:13:04.129" v="524" actId="1036"/>
          <ac:picMkLst>
            <pc:docMk/>
            <pc:sldMk cId="831305400" sldId="256"/>
            <ac:picMk id="1026" creationId="{F9F6C543-5C89-4C5B-8D6B-60FCC1E01927}"/>
          </ac:picMkLst>
        </pc:picChg>
      </pc:sldChg>
    </pc:docChg>
  </pc:docChgLst>
  <pc:docChgLst>
    <pc:chgData name="Fayber Alfonso Acosta Pardo" userId="1b7609eb-bb4b-4d73-bb69-833d4d7322de" providerId="ADAL" clId="{DE3E960F-3E02-4936-B2B3-CB48B7B57F59}"/>
    <pc:docChg chg="custSel addSld delSld modSld">
      <pc:chgData name="Fayber Alfonso Acosta Pardo" userId="1b7609eb-bb4b-4d73-bb69-833d4d7322de" providerId="ADAL" clId="{DE3E960F-3E02-4936-B2B3-CB48B7B57F59}" dt="2021-05-14T12:53:12.553" v="71" actId="166"/>
      <pc:docMkLst>
        <pc:docMk/>
      </pc:docMkLst>
      <pc:sldChg chg="modSp">
        <pc:chgData name="Fayber Alfonso Acosta Pardo" userId="1b7609eb-bb4b-4d73-bb69-833d4d7322de" providerId="ADAL" clId="{DE3E960F-3E02-4936-B2B3-CB48B7B57F59}" dt="2021-05-14T12:53:12.553" v="71" actId="166"/>
        <pc:sldMkLst>
          <pc:docMk/>
          <pc:sldMk cId="831305400" sldId="256"/>
        </pc:sldMkLst>
        <pc:spChg chg="mod">
          <ac:chgData name="Fayber Alfonso Acosta Pardo" userId="1b7609eb-bb4b-4d73-bb69-833d4d7322de" providerId="ADAL" clId="{DE3E960F-3E02-4936-B2B3-CB48B7B57F59}" dt="2021-05-14T12:50:10.244" v="25" actId="20577"/>
          <ac:spMkLst>
            <pc:docMk/>
            <pc:sldMk cId="831305400" sldId="256"/>
            <ac:spMk id="2" creationId="{BBE35C50-F84C-5440-8212-5F737059E3E0}"/>
          </ac:spMkLst>
        </pc:spChg>
        <pc:picChg chg="ord">
          <ac:chgData name="Fayber Alfonso Acosta Pardo" userId="1b7609eb-bb4b-4d73-bb69-833d4d7322de" providerId="ADAL" clId="{DE3E960F-3E02-4936-B2B3-CB48B7B57F59}" dt="2021-05-14T12:53:08.830" v="70" actId="166"/>
          <ac:picMkLst>
            <pc:docMk/>
            <pc:sldMk cId="831305400" sldId="256"/>
            <ac:picMk id="7" creationId="{F27CEF05-A40E-4777-9B6D-AD2CD1D58FD7}"/>
          </ac:picMkLst>
        </pc:picChg>
        <pc:picChg chg="ord">
          <ac:chgData name="Fayber Alfonso Acosta Pardo" userId="1b7609eb-bb4b-4d73-bb69-833d4d7322de" providerId="ADAL" clId="{DE3E960F-3E02-4936-B2B3-CB48B7B57F59}" dt="2021-05-14T12:53:12.553" v="71" actId="166"/>
          <ac:picMkLst>
            <pc:docMk/>
            <pc:sldMk cId="831305400" sldId="256"/>
            <ac:picMk id="8" creationId="{F090B3B7-531D-436B-BCF9-E4032EA43CA9}"/>
          </ac:picMkLst>
        </pc:picChg>
      </pc:sldChg>
    </pc:docChg>
  </pc:docChgLst>
  <pc:docChgLst>
    <pc:chgData name="Fayber Alfonso Acosta Pardo" userId="1b7609eb-bb4b-4d73-bb69-833d4d7322de" providerId="ADAL" clId="{FC613147-0FD7-4855-A9DF-805BDD27955A}"/>
    <pc:docChg chg="undo redo custSel addSld delSld modSld">
      <pc:chgData name="Fayber Alfonso Acosta Pardo" userId="1b7609eb-bb4b-4d73-bb69-833d4d7322de" providerId="ADAL" clId="{FC613147-0FD7-4855-A9DF-805BDD27955A}" dt="2021-05-18T21:03:10.527" v="2735"/>
      <pc:docMkLst>
        <pc:docMk/>
      </pc:docMkLst>
      <pc:sldChg chg="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831305400" sldId="256"/>
        </pc:sldMkLst>
      </pc:sldChg>
      <pc:sldChg chg="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206154677" sldId="265"/>
        </pc:sldMkLst>
        <pc:spChg chg="mod">
          <ac:chgData name="Fayber Alfonso Acosta Pardo" userId="1b7609eb-bb4b-4d73-bb69-833d4d7322de" providerId="ADAL" clId="{FC613147-0FD7-4855-A9DF-805BDD27955A}" dt="2021-05-17T19:22:59.871" v="1931" actId="20577"/>
          <ac:spMkLst>
            <pc:docMk/>
            <pc:sldMk cId="206154677" sldId="265"/>
            <ac:spMk id="4" creationId="{E763DD02-28C6-45DF-8462-0D68B9636857}"/>
          </ac:spMkLst>
        </pc:spChg>
        <pc:spChg chg="mod">
          <ac:chgData name="Fayber Alfonso Acosta Pardo" userId="1b7609eb-bb4b-4d73-bb69-833d4d7322de" providerId="ADAL" clId="{FC613147-0FD7-4855-A9DF-805BDD27955A}" dt="2021-05-17T19:22:17.563" v="1905" actId="1076"/>
          <ac:spMkLst>
            <pc:docMk/>
            <pc:sldMk cId="206154677" sldId="265"/>
            <ac:spMk id="8" creationId="{FB8777C1-4CCA-41EB-929A-C916DFA92FA3}"/>
          </ac:spMkLst>
        </pc:spChg>
        <pc:spChg chg="mod">
          <ac:chgData name="Fayber Alfonso Acosta Pardo" userId="1b7609eb-bb4b-4d73-bb69-833d4d7322de" providerId="ADAL" clId="{FC613147-0FD7-4855-A9DF-805BDD27955A}" dt="2021-05-17T19:22:48.595" v="1910" actId="1076"/>
          <ac:spMkLst>
            <pc:docMk/>
            <pc:sldMk cId="206154677" sldId="265"/>
            <ac:spMk id="12" creationId="{F136CA2E-B793-45E6-88DC-3AE634B2EF7B}"/>
          </ac:spMkLst>
        </pc:spChg>
        <pc:spChg chg="mod">
          <ac:chgData name="Fayber Alfonso Acosta Pardo" userId="1b7609eb-bb4b-4d73-bb69-833d4d7322de" providerId="ADAL" clId="{FC613147-0FD7-4855-A9DF-805BDD27955A}" dt="2021-05-17T19:21:51.257" v="1904" actId="1036"/>
          <ac:spMkLst>
            <pc:docMk/>
            <pc:sldMk cId="206154677" sldId="265"/>
            <ac:spMk id="13" creationId="{7BD05416-09D0-4A6B-ADBD-91CAA914C00B}"/>
          </ac:spMkLst>
        </pc:spChg>
        <pc:spChg chg="mod">
          <ac:chgData name="Fayber Alfonso Acosta Pardo" userId="1b7609eb-bb4b-4d73-bb69-833d4d7322de" providerId="ADAL" clId="{FC613147-0FD7-4855-A9DF-805BDD27955A}" dt="2021-05-17T19:21:42.833" v="1898" actId="1035"/>
          <ac:spMkLst>
            <pc:docMk/>
            <pc:sldMk cId="206154677" sldId="265"/>
            <ac:spMk id="14" creationId="{08314256-1B4F-4857-9461-779373E81AFF}"/>
          </ac:spMkLst>
        </pc:spChg>
        <pc:spChg chg="mod">
          <ac:chgData name="Fayber Alfonso Acosta Pardo" userId="1b7609eb-bb4b-4d73-bb69-833d4d7322de" providerId="ADAL" clId="{FC613147-0FD7-4855-A9DF-805BDD27955A}" dt="2021-05-17T19:22:22.959" v="1907" actId="1076"/>
          <ac:spMkLst>
            <pc:docMk/>
            <pc:sldMk cId="206154677" sldId="265"/>
            <ac:spMk id="15" creationId="{D3BF6018-C120-460D-A928-674A8F747417}"/>
          </ac:spMkLst>
        </pc:spChg>
        <pc:spChg chg="mod">
          <ac:chgData name="Fayber Alfonso Acosta Pardo" userId="1b7609eb-bb4b-4d73-bb69-833d4d7322de" providerId="ADAL" clId="{FC613147-0FD7-4855-A9DF-805BDD27955A}" dt="2021-05-17T19:22:41.519" v="1909" actId="1076"/>
          <ac:spMkLst>
            <pc:docMk/>
            <pc:sldMk cId="206154677" sldId="265"/>
            <ac:spMk id="16" creationId="{F6A487FA-4720-4B5A-B92C-CC126D44C19A}"/>
          </ac:spMkLst>
        </pc:spChg>
      </pc:sldChg>
      <pc:sldChg chg="addSp delSp 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2631533788" sldId="266"/>
        </pc:sldMkLst>
        <pc:spChg chg="mod">
          <ac:chgData name="Fayber Alfonso Acosta Pardo" userId="1b7609eb-bb4b-4d73-bb69-833d4d7322de" providerId="ADAL" clId="{FC613147-0FD7-4855-A9DF-805BDD27955A}" dt="2021-05-17T19:05:52.311" v="921" actId="20577"/>
          <ac:spMkLst>
            <pc:docMk/>
            <pc:sldMk cId="2631533788" sldId="266"/>
            <ac:spMk id="2" creationId="{00000000-0000-0000-0000-000000000000}"/>
          </ac:spMkLst>
        </pc:spChg>
        <pc:spChg chg="add del mod">
          <ac:chgData name="Fayber Alfonso Acosta Pardo" userId="1b7609eb-bb4b-4d73-bb69-833d4d7322de" providerId="ADAL" clId="{FC613147-0FD7-4855-A9DF-805BDD27955A}" dt="2021-05-17T19:02:26.401" v="814" actId="478"/>
          <ac:spMkLst>
            <pc:docMk/>
            <pc:sldMk cId="2631533788" sldId="266"/>
            <ac:spMk id="4" creationId="{7C4E4733-AAC3-4F35-BB0F-78C4363AA555}"/>
          </ac:spMkLst>
        </pc:spChg>
        <pc:spChg chg="add 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5" creationId="{04FEBEEE-CD31-4455-B4B5-961E8DD0EF37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27" creationId="{5882036B-FA72-4B52-9DAB-4BEB1DC01A7C}"/>
          </ac:spMkLst>
        </pc:spChg>
        <pc:spChg chg="del">
          <ac:chgData name="Fayber Alfonso Acosta Pardo" userId="1b7609eb-bb4b-4d73-bb69-833d4d7322de" providerId="ADAL" clId="{FC613147-0FD7-4855-A9DF-805BDD27955A}" dt="2021-05-17T19:01:56.679" v="783" actId="478"/>
          <ac:spMkLst>
            <pc:docMk/>
            <pc:sldMk cId="2631533788" sldId="266"/>
            <ac:spMk id="29" creationId="{0C24F585-1400-4524-B002-55AEB9ECC88E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0" creationId="{4465F8A6-4D60-4903-9B2B-F5F73CC48D69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1" creationId="{85057DB7-1CDF-4799-8763-1F76B0EB36E1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2" creationId="{D0B891D2-91AD-4E49-BA17-65B729711A88}"/>
          </ac:spMkLst>
        </pc:spChg>
        <pc:spChg chg="add 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4" creationId="{A826A305-9215-496C-8030-3317EAA933CF}"/>
          </ac:spMkLst>
        </pc:spChg>
        <pc:spChg chg="add 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5" creationId="{1B634966-071F-4238-A151-675C1AA0F606}"/>
          </ac:spMkLst>
        </pc:spChg>
        <pc:spChg chg="add del mod">
          <ac:chgData name="Fayber Alfonso Acosta Pardo" userId="1b7609eb-bb4b-4d73-bb69-833d4d7322de" providerId="ADAL" clId="{FC613147-0FD7-4855-A9DF-805BDD27955A}" dt="2021-05-17T19:12:30.736" v="1231" actId="478"/>
          <ac:spMkLst>
            <pc:docMk/>
            <pc:sldMk cId="2631533788" sldId="266"/>
            <ac:spMk id="36" creationId="{843B0EB0-E5EB-41AE-BC6F-607D49B2C3BF}"/>
          </ac:spMkLst>
        </pc:spChg>
        <pc:spChg chg="add 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7" creationId="{2AAC64A0-3FFF-4E59-92E7-1AD3927627B1}"/>
          </ac:spMkLst>
        </pc:spChg>
        <pc:spChg chg="add 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8" creationId="{BDC96774-AAFB-4770-95E7-762DDEF9C95D}"/>
          </ac:spMkLst>
        </pc:spChg>
        <pc:spChg chg="add 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39" creationId="{0A4634BC-C0DB-49EE-8CD2-2E22F519ADB2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36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37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38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39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44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45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46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47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48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49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50" creationId="{00000000-0000-0000-0000-000000000000}"/>
          </ac:spMkLst>
        </pc:spChg>
        <pc:spChg chg="mod">
          <ac:chgData name="Fayber Alfonso Acosta Pardo" userId="1b7609eb-bb4b-4d73-bb69-833d4d7322de" providerId="ADAL" clId="{FC613147-0FD7-4855-A9DF-805BDD27955A}" dt="2021-05-17T19:14:34.067" v="1340" actId="1036"/>
          <ac:spMkLst>
            <pc:docMk/>
            <pc:sldMk cId="2631533788" sldId="266"/>
            <ac:spMk id="151" creationId="{00000000-0000-0000-0000-000000000000}"/>
          </ac:spMkLst>
        </pc:spChg>
        <pc:spChg chg="del mod">
          <ac:chgData name="Fayber Alfonso Acosta Pardo" userId="1b7609eb-bb4b-4d73-bb69-833d4d7322de" providerId="ADAL" clId="{FC613147-0FD7-4855-A9DF-805BDD27955A}" dt="2021-05-17T19:14:08.681" v="1336" actId="478"/>
          <ac:spMkLst>
            <pc:docMk/>
            <pc:sldMk cId="2631533788" sldId="266"/>
            <ac:spMk id="154" creationId="{00000000-0000-0000-0000-000000000000}"/>
          </ac:spMkLst>
        </pc:spChg>
        <pc:cxnChg chg="mod">
          <ac:chgData name="Fayber Alfonso Acosta Pardo" userId="1b7609eb-bb4b-4d73-bb69-833d4d7322de" providerId="ADAL" clId="{FC613147-0FD7-4855-A9DF-805BDD27955A}" dt="2021-05-17T19:14:34.067" v="1340" actId="1036"/>
          <ac:cxnSpMkLst>
            <pc:docMk/>
            <pc:sldMk cId="2631533788" sldId="266"/>
            <ac:cxnSpMk id="128" creationId="{00000000-0000-0000-0000-000000000000}"/>
          </ac:cxnSpMkLst>
        </pc:cxnChg>
        <pc:cxnChg chg="mod">
          <ac:chgData name="Fayber Alfonso Acosta Pardo" userId="1b7609eb-bb4b-4d73-bb69-833d4d7322de" providerId="ADAL" clId="{FC613147-0FD7-4855-A9DF-805BDD27955A}" dt="2021-05-17T19:14:34.067" v="1340" actId="1036"/>
          <ac:cxnSpMkLst>
            <pc:docMk/>
            <pc:sldMk cId="2631533788" sldId="266"/>
            <ac:cxnSpMk id="129" creationId="{00000000-0000-0000-0000-000000000000}"/>
          </ac:cxnSpMkLst>
        </pc:cxnChg>
        <pc:cxnChg chg="mod">
          <ac:chgData name="Fayber Alfonso Acosta Pardo" userId="1b7609eb-bb4b-4d73-bb69-833d4d7322de" providerId="ADAL" clId="{FC613147-0FD7-4855-A9DF-805BDD27955A}" dt="2021-05-17T19:14:34.067" v="1340" actId="1036"/>
          <ac:cxnSpMkLst>
            <pc:docMk/>
            <pc:sldMk cId="2631533788" sldId="266"/>
            <ac:cxnSpMk id="132" creationId="{00000000-0000-0000-0000-000000000000}"/>
          </ac:cxnSpMkLst>
        </pc:cxnChg>
        <pc:cxnChg chg="mod">
          <ac:chgData name="Fayber Alfonso Acosta Pardo" userId="1b7609eb-bb4b-4d73-bb69-833d4d7322de" providerId="ADAL" clId="{FC613147-0FD7-4855-A9DF-805BDD27955A}" dt="2021-05-17T19:14:34.067" v="1340" actId="1036"/>
          <ac:cxnSpMkLst>
            <pc:docMk/>
            <pc:sldMk cId="2631533788" sldId="266"/>
            <ac:cxnSpMk id="133" creationId="{00000000-0000-0000-0000-000000000000}"/>
          </ac:cxnSpMkLst>
        </pc:cxnChg>
        <pc:cxnChg chg="mod">
          <ac:chgData name="Fayber Alfonso Acosta Pardo" userId="1b7609eb-bb4b-4d73-bb69-833d4d7322de" providerId="ADAL" clId="{FC613147-0FD7-4855-A9DF-805BDD27955A}" dt="2021-05-17T19:14:34.067" v="1340" actId="1036"/>
          <ac:cxnSpMkLst>
            <pc:docMk/>
            <pc:sldMk cId="2631533788" sldId="266"/>
            <ac:cxnSpMk id="134" creationId="{00000000-0000-0000-0000-000000000000}"/>
          </ac:cxnSpMkLst>
        </pc:cxnChg>
        <pc:cxnChg chg="mod">
          <ac:chgData name="Fayber Alfonso Acosta Pardo" userId="1b7609eb-bb4b-4d73-bb69-833d4d7322de" providerId="ADAL" clId="{FC613147-0FD7-4855-A9DF-805BDD27955A}" dt="2021-05-17T19:14:34.067" v="1340" actId="1036"/>
          <ac:cxnSpMkLst>
            <pc:docMk/>
            <pc:sldMk cId="2631533788" sldId="266"/>
            <ac:cxnSpMk id="135" creationId="{00000000-0000-0000-0000-000000000000}"/>
          </ac:cxnSpMkLst>
        </pc:cxnChg>
      </pc:sldChg>
      <pc:sldChg chg="del">
        <pc:chgData name="Fayber Alfonso Acosta Pardo" userId="1b7609eb-bb4b-4d73-bb69-833d4d7322de" providerId="ADAL" clId="{FC613147-0FD7-4855-A9DF-805BDD27955A}" dt="2021-05-17T19:14:37.730" v="1341" actId="2696"/>
        <pc:sldMkLst>
          <pc:docMk/>
          <pc:sldMk cId="390336477" sldId="280"/>
        </pc:sldMkLst>
      </pc:sldChg>
      <pc:sldChg chg="del">
        <pc:chgData name="Fayber Alfonso Acosta Pardo" userId="1b7609eb-bb4b-4d73-bb69-833d4d7322de" providerId="ADAL" clId="{FC613147-0FD7-4855-A9DF-805BDD27955A}" dt="2021-05-17T19:14:49.495" v="1342" actId="2696"/>
        <pc:sldMkLst>
          <pc:docMk/>
          <pc:sldMk cId="1995375114" sldId="281"/>
        </pc:sldMkLst>
      </pc:sldChg>
      <pc:sldChg chg="del">
        <pc:chgData name="Fayber Alfonso Acosta Pardo" userId="1b7609eb-bb4b-4d73-bb69-833d4d7322de" providerId="ADAL" clId="{FC613147-0FD7-4855-A9DF-805BDD27955A}" dt="2021-05-17T19:14:56.757" v="1343" actId="2696"/>
        <pc:sldMkLst>
          <pc:docMk/>
          <pc:sldMk cId="50000906" sldId="283"/>
        </pc:sldMkLst>
      </pc:sldChg>
      <pc:sldChg chg="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2032260949" sldId="289"/>
        </pc:sldMkLst>
      </pc:sldChg>
      <pc:sldChg chg="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4122031185" sldId="290"/>
        </pc:sldMkLst>
        <pc:spChg chg="mod">
          <ac:chgData name="Fayber Alfonso Acosta Pardo" userId="1b7609eb-bb4b-4d73-bb69-833d4d7322de" providerId="ADAL" clId="{FC613147-0FD7-4855-A9DF-805BDD27955A}" dt="2021-05-17T18:54:15.812" v="293" actId="20577"/>
          <ac:spMkLst>
            <pc:docMk/>
            <pc:sldMk cId="4122031185" sldId="290"/>
            <ac:spMk id="3" creationId="{4EC88135-17FC-409D-BDD8-183134D64349}"/>
          </ac:spMkLst>
        </pc:spChg>
      </pc:sldChg>
      <pc:sldChg chg="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4061056610" sldId="291"/>
        </pc:sldMkLst>
        <pc:spChg chg="mod">
          <ac:chgData name="Fayber Alfonso Acosta Pardo" userId="1b7609eb-bb4b-4d73-bb69-833d4d7322de" providerId="ADAL" clId="{FC613147-0FD7-4855-A9DF-805BDD27955A}" dt="2021-05-17T19:00:14.003" v="743" actId="1076"/>
          <ac:spMkLst>
            <pc:docMk/>
            <pc:sldMk cId="4061056610" sldId="291"/>
            <ac:spMk id="9" creationId="{C271F4C2-807A-42D3-A590-B2DFFAAE931C}"/>
          </ac:spMkLst>
        </pc:spChg>
        <pc:spChg chg="mod">
          <ac:chgData name="Fayber Alfonso Acosta Pardo" userId="1b7609eb-bb4b-4d73-bb69-833d4d7322de" providerId="ADAL" clId="{FC613147-0FD7-4855-A9DF-805BDD27955A}" dt="2021-05-17T19:00:10.084" v="741" actId="1038"/>
          <ac:spMkLst>
            <pc:docMk/>
            <pc:sldMk cId="4061056610" sldId="291"/>
            <ac:spMk id="27" creationId="{0AC4C892-AB99-41DE-AEBE-A83A383DB65B}"/>
          </ac:spMkLst>
        </pc:spChg>
        <pc:spChg chg="mod">
          <ac:chgData name="Fayber Alfonso Acosta Pardo" userId="1b7609eb-bb4b-4d73-bb69-833d4d7322de" providerId="ADAL" clId="{FC613147-0FD7-4855-A9DF-805BDD27955A}" dt="2021-05-17T19:00:10.084" v="741" actId="1038"/>
          <ac:spMkLst>
            <pc:docMk/>
            <pc:sldMk cId="4061056610" sldId="291"/>
            <ac:spMk id="28" creationId="{F69045E8-E019-4047-A37B-5728A34F5A98}"/>
          </ac:spMkLst>
        </pc:spChg>
        <pc:spChg chg="mod">
          <ac:chgData name="Fayber Alfonso Acosta Pardo" userId="1b7609eb-bb4b-4d73-bb69-833d4d7322de" providerId="ADAL" clId="{FC613147-0FD7-4855-A9DF-805BDD27955A}" dt="2021-05-17T19:00:21.788" v="761" actId="1036"/>
          <ac:spMkLst>
            <pc:docMk/>
            <pc:sldMk cId="4061056610" sldId="291"/>
            <ac:spMk id="43" creationId="{6D450A2D-2E08-4546-943D-C9653E10C80C}"/>
          </ac:spMkLst>
        </pc:spChg>
        <pc:spChg chg="mod">
          <ac:chgData name="Fayber Alfonso Acosta Pardo" userId="1b7609eb-bb4b-4d73-bb69-833d4d7322de" providerId="ADAL" clId="{FC613147-0FD7-4855-A9DF-805BDD27955A}" dt="2021-05-17T19:00:28.189" v="777" actId="1036"/>
          <ac:spMkLst>
            <pc:docMk/>
            <pc:sldMk cId="4061056610" sldId="291"/>
            <ac:spMk id="44" creationId="{C9C3EE51-64A5-43C0-82E5-47538860F08A}"/>
          </ac:spMkLst>
        </pc:spChg>
        <pc:spChg chg="mod">
          <ac:chgData name="Fayber Alfonso Acosta Pardo" userId="1b7609eb-bb4b-4d73-bb69-833d4d7322de" providerId="ADAL" clId="{FC613147-0FD7-4855-A9DF-805BDD27955A}" dt="2021-05-17T19:00:36.316" v="778" actId="1076"/>
          <ac:spMkLst>
            <pc:docMk/>
            <pc:sldMk cId="4061056610" sldId="291"/>
            <ac:spMk id="45" creationId="{22EC1E6F-18CA-4CAC-9C6D-41A75E202361}"/>
          </ac:spMkLst>
        </pc:spChg>
        <pc:cxnChg chg="mod">
          <ac:chgData name="Fayber Alfonso Acosta Pardo" userId="1b7609eb-bb4b-4d73-bb69-833d4d7322de" providerId="ADAL" clId="{FC613147-0FD7-4855-A9DF-805BDD27955A}" dt="2021-05-17T19:00:10.084" v="741" actId="1038"/>
          <ac:cxnSpMkLst>
            <pc:docMk/>
            <pc:sldMk cId="4061056610" sldId="291"/>
            <ac:cxnSpMk id="23" creationId="{3D3F9B83-F965-4D74-A1BA-AEF7D630C3DF}"/>
          </ac:cxnSpMkLst>
        </pc:cxnChg>
        <pc:cxnChg chg="mod">
          <ac:chgData name="Fayber Alfonso Acosta Pardo" userId="1b7609eb-bb4b-4d73-bb69-833d4d7322de" providerId="ADAL" clId="{FC613147-0FD7-4855-A9DF-805BDD27955A}" dt="2021-05-17T19:00:10.084" v="741" actId="1038"/>
          <ac:cxnSpMkLst>
            <pc:docMk/>
            <pc:sldMk cId="4061056610" sldId="291"/>
            <ac:cxnSpMk id="24" creationId="{EDB05D7C-99C8-4935-A617-4D3C7FB3CB6E}"/>
          </ac:cxnSpMkLst>
        </pc:cxnChg>
        <pc:cxnChg chg="mod">
          <ac:chgData name="Fayber Alfonso Acosta Pardo" userId="1b7609eb-bb4b-4d73-bb69-833d4d7322de" providerId="ADAL" clId="{FC613147-0FD7-4855-A9DF-805BDD27955A}" dt="2021-05-17T19:00:21.788" v="761" actId="1036"/>
          <ac:cxnSpMkLst>
            <pc:docMk/>
            <pc:sldMk cId="4061056610" sldId="291"/>
            <ac:cxnSpMk id="40" creationId="{C1F26047-2843-4C18-A286-243FCD23FF86}"/>
          </ac:cxnSpMkLst>
        </pc:cxnChg>
      </pc:sldChg>
      <pc:sldChg chg="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1608011563" sldId="292"/>
        </pc:sldMkLst>
      </pc:sldChg>
      <pc:sldChg chg="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1615435759" sldId="293"/>
        </pc:sldMkLst>
        <pc:spChg chg="mod">
          <ac:chgData name="Fayber Alfonso Acosta Pardo" userId="1b7609eb-bb4b-4d73-bb69-833d4d7322de" providerId="ADAL" clId="{FC613147-0FD7-4855-A9DF-805BDD27955A}" dt="2021-05-17T19:05:20.591" v="911" actId="20577"/>
          <ac:spMkLst>
            <pc:docMk/>
            <pc:sldMk cId="1615435759" sldId="293"/>
            <ac:spMk id="4" creationId="{00000000-0000-0000-0000-000000000000}"/>
          </ac:spMkLst>
        </pc:spChg>
      </pc:sldChg>
      <pc:sldChg chg="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73701330" sldId="294"/>
        </pc:sldMkLst>
        <pc:spChg chg="mod">
          <ac:chgData name="Fayber Alfonso Acosta Pardo" userId="1b7609eb-bb4b-4d73-bb69-833d4d7322de" providerId="ADAL" clId="{FC613147-0FD7-4855-A9DF-805BDD27955A}" dt="2021-05-17T19:21:25.639" v="1894" actId="20577"/>
          <ac:spMkLst>
            <pc:docMk/>
            <pc:sldMk cId="73701330" sldId="294"/>
            <ac:spMk id="3" creationId="{7D0A3D02-1C25-457A-9623-61499D5ABFC1}"/>
          </ac:spMkLst>
        </pc:spChg>
      </pc:sldChg>
      <pc:sldChg chg="addSp delSp modSp modTransition modAnim">
        <pc:chgData name="Fayber Alfonso Acosta Pardo" userId="1b7609eb-bb4b-4d73-bb69-833d4d7322de" providerId="ADAL" clId="{FC613147-0FD7-4855-A9DF-805BDD27955A}" dt="2021-05-18T21:03:10.527" v="2735"/>
        <pc:sldMkLst>
          <pc:docMk/>
          <pc:sldMk cId="1155931034" sldId="295"/>
        </pc:sldMkLst>
        <pc:spChg chg="del">
          <ac:chgData name="Fayber Alfonso Acosta Pardo" userId="1b7609eb-bb4b-4d73-bb69-833d4d7322de" providerId="ADAL" clId="{FC613147-0FD7-4855-A9DF-805BDD27955A}" dt="2021-05-18T21:01:20.576" v="2707" actId="478"/>
          <ac:spMkLst>
            <pc:docMk/>
            <pc:sldMk cId="1155931034" sldId="295"/>
            <ac:spMk id="5" creationId="{2CCECFEE-9E18-4CEC-9ECC-467BEDC14C3A}"/>
          </ac:spMkLst>
        </pc:spChg>
        <pc:spChg chg="add del mod">
          <ac:chgData name="Fayber Alfonso Acosta Pardo" userId="1b7609eb-bb4b-4d73-bb69-833d4d7322de" providerId="ADAL" clId="{FC613147-0FD7-4855-A9DF-805BDD27955A}" dt="2021-05-18T21:01:17.392" v="2705" actId="478"/>
          <ac:spMkLst>
            <pc:docMk/>
            <pc:sldMk cId="1155931034" sldId="295"/>
            <ac:spMk id="6" creationId="{21E6F26F-8794-4892-857A-8E050ED8181E}"/>
          </ac:spMkLst>
        </pc:spChg>
        <pc:spChg chg="add mod">
          <ac:chgData name="Fayber Alfonso Acosta Pardo" userId="1b7609eb-bb4b-4d73-bb69-833d4d7322de" providerId="ADAL" clId="{FC613147-0FD7-4855-A9DF-805BDD27955A}" dt="2021-05-18T21:02:37.420" v="2724" actId="1036"/>
          <ac:spMkLst>
            <pc:docMk/>
            <pc:sldMk cId="1155931034" sldId="295"/>
            <ac:spMk id="8" creationId="{0EC11FD4-FAC5-494B-A2CC-444BB22A19B2}"/>
          </ac:spMkLst>
        </pc:spChg>
        <pc:spChg chg="add mod">
          <ac:chgData name="Fayber Alfonso Acosta Pardo" userId="1b7609eb-bb4b-4d73-bb69-833d4d7322de" providerId="ADAL" clId="{FC613147-0FD7-4855-A9DF-805BDD27955A}" dt="2021-05-18T21:02:49.991" v="2730" actId="1076"/>
          <ac:spMkLst>
            <pc:docMk/>
            <pc:sldMk cId="1155931034" sldId="295"/>
            <ac:spMk id="9" creationId="{C5C91577-1D6A-4FED-A0F3-AA4A2CD99D7F}"/>
          </ac:spMkLst>
        </pc:spChg>
        <pc:spChg chg="add mod">
          <ac:chgData name="Fayber Alfonso Acosta Pardo" userId="1b7609eb-bb4b-4d73-bb69-833d4d7322de" providerId="ADAL" clId="{FC613147-0FD7-4855-A9DF-805BDD27955A}" dt="2021-05-18T21:03:00.740" v="2732" actId="14100"/>
          <ac:spMkLst>
            <pc:docMk/>
            <pc:sldMk cId="1155931034" sldId="295"/>
            <ac:spMk id="10" creationId="{7BAD0434-F07E-41EF-A41E-FD9DE0BC9DAC}"/>
          </ac:spMkLst>
        </pc:spChg>
        <pc:picChg chg="del">
          <ac:chgData name="Fayber Alfonso Acosta Pardo" userId="1b7609eb-bb4b-4d73-bb69-833d4d7322de" providerId="ADAL" clId="{FC613147-0FD7-4855-A9DF-805BDD27955A}" dt="2021-05-18T21:00:49.566" v="2704" actId="478"/>
          <ac:picMkLst>
            <pc:docMk/>
            <pc:sldMk cId="1155931034" sldId="295"/>
            <ac:picMk id="4" creationId="{033B9281-CB01-46AA-983B-C90A7B50B0FC}"/>
          </ac:picMkLst>
        </pc:picChg>
        <pc:picChg chg="add mod">
          <ac:chgData name="Fayber Alfonso Acosta Pardo" userId="1b7609eb-bb4b-4d73-bb69-833d4d7322de" providerId="ADAL" clId="{FC613147-0FD7-4855-A9DF-805BDD27955A}" dt="2021-05-18T21:01:32.668" v="2710" actId="1076"/>
          <ac:picMkLst>
            <pc:docMk/>
            <pc:sldMk cId="1155931034" sldId="295"/>
            <ac:picMk id="7" creationId="{0E9C6FCA-8EFF-419E-BAEE-632D6F6A458A}"/>
          </ac:picMkLst>
        </pc:picChg>
      </pc:sldChg>
      <pc:sldChg chg="del modTransition">
        <pc:chgData name="Fayber Alfonso Acosta Pardo" userId="1b7609eb-bb4b-4d73-bb69-833d4d7322de" providerId="ADAL" clId="{FC613147-0FD7-4855-A9DF-805BDD27955A}" dt="2021-05-18T21:00:36.559" v="2699" actId="2696"/>
        <pc:sldMkLst>
          <pc:docMk/>
          <pc:sldMk cId="182419821" sldId="375"/>
        </pc:sldMkLst>
      </pc:sldChg>
      <pc:sldChg chg="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1486048146" sldId="376"/>
        </pc:sldMkLst>
        <pc:picChg chg="mod">
          <ac:chgData name="Fayber Alfonso Acosta Pardo" userId="1b7609eb-bb4b-4d73-bb69-833d4d7322de" providerId="ADAL" clId="{FC613147-0FD7-4855-A9DF-805BDD27955A}" dt="2021-05-17T18:59:36.496" v="697" actId="1035"/>
          <ac:picMkLst>
            <pc:docMk/>
            <pc:sldMk cId="1486048146" sldId="376"/>
            <ac:picMk id="4" creationId="{8EA24E7B-4646-439B-B45C-08EFEE2D3F05}"/>
          </ac:picMkLst>
        </pc:picChg>
      </pc:sldChg>
      <pc:sldChg chg="modSp modTransition">
        <pc:chgData name="Fayber Alfonso Acosta Pardo" userId="1b7609eb-bb4b-4d73-bb69-833d4d7322de" providerId="ADAL" clId="{FC613147-0FD7-4855-A9DF-805BDD27955A}" dt="2021-05-18T21:00:47.216" v="2703" actId="20577"/>
        <pc:sldMkLst>
          <pc:docMk/>
          <pc:sldMk cId="1462495219" sldId="377"/>
        </pc:sldMkLst>
        <pc:spChg chg="mod">
          <ac:chgData name="Fayber Alfonso Acosta Pardo" userId="1b7609eb-bb4b-4d73-bb69-833d4d7322de" providerId="ADAL" clId="{FC613147-0FD7-4855-A9DF-805BDD27955A}" dt="2021-05-18T21:00:47.216" v="2703" actId="20577"/>
          <ac:spMkLst>
            <pc:docMk/>
            <pc:sldMk cId="1462495219" sldId="377"/>
            <ac:spMk id="2" creationId="{BBE35C50-F84C-5440-8212-5F737059E3E0}"/>
          </ac:spMkLst>
        </pc:spChg>
      </pc:sldChg>
      <pc:sldChg chg="addSp modSp modTransition">
        <pc:chgData name="Fayber Alfonso Acosta Pardo" userId="1b7609eb-bb4b-4d73-bb69-833d4d7322de" providerId="ADAL" clId="{FC613147-0FD7-4855-A9DF-805BDD27955A}" dt="2021-05-18T21:00:30.875" v="2698"/>
        <pc:sldMkLst>
          <pc:docMk/>
          <pc:sldMk cId="3713569936" sldId="378"/>
        </pc:sldMkLst>
        <pc:spChg chg="mod">
          <ac:chgData name="Fayber Alfonso Acosta Pardo" userId="1b7609eb-bb4b-4d73-bb69-833d4d7322de" providerId="ADAL" clId="{FC613147-0FD7-4855-A9DF-805BDD27955A}" dt="2021-05-17T18:54:53.134" v="384" actId="313"/>
          <ac:spMkLst>
            <pc:docMk/>
            <pc:sldMk cId="3713569936" sldId="378"/>
            <ac:spMk id="2" creationId="{69805FEA-A811-48A0-94A5-8CD5C7CF942C}"/>
          </ac:spMkLst>
        </pc:spChg>
        <pc:spChg chg="mod">
          <ac:chgData name="Fayber Alfonso Acosta Pardo" userId="1b7609eb-bb4b-4d73-bb69-833d4d7322de" providerId="ADAL" clId="{FC613147-0FD7-4855-A9DF-805BDD27955A}" dt="2021-05-17T18:58:47.581" v="695" actId="20577"/>
          <ac:spMkLst>
            <pc:docMk/>
            <pc:sldMk cId="3713569936" sldId="378"/>
            <ac:spMk id="3" creationId="{06E1540B-9AB3-435D-A13C-935224031E31}"/>
          </ac:spMkLst>
        </pc:spChg>
        <pc:picChg chg="add">
          <ac:chgData name="Fayber Alfonso Acosta Pardo" userId="1b7609eb-bb4b-4d73-bb69-833d4d7322de" providerId="ADAL" clId="{FC613147-0FD7-4855-A9DF-805BDD27955A}" dt="2021-05-17T18:58:58.858" v="696"/>
          <ac:picMkLst>
            <pc:docMk/>
            <pc:sldMk cId="3713569936" sldId="378"/>
            <ac:picMk id="4" creationId="{19620942-D489-46EB-B3EF-2E2F7D546159}"/>
          </ac:picMkLst>
        </pc:picChg>
      </pc:sldChg>
      <pc:sldChg chg="addSp delSp modSp add modTransition delAnim">
        <pc:chgData name="Fayber Alfonso Acosta Pardo" userId="1b7609eb-bb4b-4d73-bb69-833d4d7322de" providerId="ADAL" clId="{FC613147-0FD7-4855-A9DF-805BDD27955A}" dt="2021-05-18T21:00:30.875" v="2698"/>
        <pc:sldMkLst>
          <pc:docMk/>
          <pc:sldMk cId="1767501855" sldId="379"/>
        </pc:sldMkLst>
        <pc:spChg chg="mod">
          <ac:chgData name="Fayber Alfonso Acosta Pardo" userId="1b7609eb-bb4b-4d73-bb69-833d4d7322de" providerId="ADAL" clId="{FC613147-0FD7-4855-A9DF-805BDD27955A}" dt="2021-05-17T19:23:23.253" v="1944" actId="20577"/>
          <ac:spMkLst>
            <pc:docMk/>
            <pc:sldMk cId="1767501855" sldId="379"/>
            <ac:spMk id="4" creationId="{E763DD02-28C6-45DF-8462-0D68B9636857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5" creationId="{00000000-0000-0000-0000-000000000000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6" creationId="{00000000-0000-0000-0000-000000000000}"/>
          </ac:spMkLst>
        </pc:spChg>
        <pc:spChg chg="del">
          <ac:chgData name="Fayber Alfonso Acosta Pardo" userId="1b7609eb-bb4b-4d73-bb69-833d4d7322de" providerId="ADAL" clId="{FC613147-0FD7-4855-A9DF-805BDD27955A}" dt="2021-05-17T19:23:29.402" v="1946" actId="478"/>
          <ac:spMkLst>
            <pc:docMk/>
            <pc:sldMk cId="1767501855" sldId="379"/>
            <ac:spMk id="8" creationId="{FB8777C1-4CCA-41EB-929A-C916DFA92FA3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9" creationId="{00000000-0000-0000-0000-000000000000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11" creationId="{CAE11F74-76B8-40E0-B900-6CDDFB71A6B5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12" creationId="{F136CA2E-B793-45E6-88DC-3AE634B2EF7B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13" creationId="{7BD05416-09D0-4A6B-ADBD-91CAA914C00B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14" creationId="{08314256-1B4F-4857-9461-779373E81AFF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15" creationId="{D3BF6018-C120-460D-A928-674A8F747417}"/>
          </ac:spMkLst>
        </pc:spChg>
        <pc:spChg chg="del">
          <ac:chgData name="Fayber Alfonso Acosta Pardo" userId="1b7609eb-bb4b-4d73-bb69-833d4d7322de" providerId="ADAL" clId="{FC613147-0FD7-4855-A9DF-805BDD27955A}" dt="2021-05-17T19:23:26.892" v="1945" actId="478"/>
          <ac:spMkLst>
            <pc:docMk/>
            <pc:sldMk cId="1767501855" sldId="379"/>
            <ac:spMk id="16" creationId="{F6A487FA-4720-4B5A-B92C-CC126D44C19A}"/>
          </ac:spMkLst>
        </pc:spChg>
        <pc:spChg chg="add mod">
          <ac:chgData name="Fayber Alfonso Acosta Pardo" userId="1b7609eb-bb4b-4d73-bb69-833d4d7322de" providerId="ADAL" clId="{FC613147-0FD7-4855-A9DF-805BDD27955A}" dt="2021-05-17T19:29:17.850" v="2697" actId="20577"/>
          <ac:spMkLst>
            <pc:docMk/>
            <pc:sldMk cId="1767501855" sldId="379"/>
            <ac:spMk id="18" creationId="{62A80DE9-F08E-4F8E-B85E-F476D5393109}"/>
          </ac:spMkLst>
        </pc:spChg>
      </pc:sldChg>
    </pc:docChg>
  </pc:docChgLst>
  <pc:docChgLst>
    <pc:chgData name="Fayber Alfonso Acosta Pardo" userId="1b7609eb-bb4b-4d73-bb69-833d4d7322de" providerId="ADAL" clId="{E07F98E4-7717-48E7-B9B0-A8588257F6FD}"/>
    <pc:docChg chg="undo redo custSel addSld delSld modSld sldOrd">
      <pc:chgData name="Fayber Alfonso Acosta Pardo" userId="1b7609eb-bb4b-4d73-bb69-833d4d7322de" providerId="ADAL" clId="{E07F98E4-7717-48E7-B9B0-A8588257F6FD}" dt="2021-05-15T04:01:21.740" v="3776"/>
      <pc:docMkLst>
        <pc:docMk/>
      </pc:docMkLst>
      <pc:sldChg chg="modTransition">
        <pc:chgData name="Fayber Alfonso Acosta Pardo" userId="1b7609eb-bb4b-4d73-bb69-833d4d7322de" providerId="ADAL" clId="{E07F98E4-7717-48E7-B9B0-A8588257F6FD}" dt="2021-05-15T04:01:21.740" v="3776"/>
        <pc:sldMkLst>
          <pc:docMk/>
          <pc:sldMk cId="83130540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DF850-9746-403C-9EC6-4DD4D4523028}" type="datetimeFigureOut">
              <a:rPr lang="es-CO" smtClean="0"/>
              <a:t>18/05/2021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35A70-FC7D-4CE6-9AFE-44F14005BF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58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35A70-FC7D-4CE6-9AFE-44F14005BF9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916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999-90B4-FE4A-B445-6EAEC9CA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C67A-8545-4744-A888-3AA157D0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6651-ECCC-764B-A8DD-55697A1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02-7651-F943-BBE1-916F031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3DD-6360-044D-8414-3C9BBDF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57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357-6F68-0E43-95E5-0276D33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8223-3D9D-7B4D-B485-8D8ABE93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4FB-281A-634D-9FA7-DCCDFD63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04C-9898-AD47-850C-C150D42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0636-49E5-814C-A50F-3261F888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CDA0-65C3-9C4E-AAF8-9C08C75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059-BAFF-E848-897D-C48D9BE5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AC6-11FD-364F-A20A-450F883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DC2-67DB-DE47-ABF0-0EC0B4F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7DE3-1CC3-9241-A29A-414A29A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5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AC2-C8A6-EB45-A4FC-592D9A2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D1D3-A933-6541-BF81-A14DCF1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1DCE-CBB5-4949-B04F-4AE1933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765-F179-4842-AB8F-F7932B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0FA-FA9B-C242-8857-23F3728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5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108-23EB-0F49-8D9D-22469155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B204-BD45-2C45-9A89-8CD312A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A9C9-5C10-F64F-AA9C-386EA7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66C2-1A5C-2B48-B5C9-7507A9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641B-3D42-2C42-A199-2154919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3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7F85-CA26-1046-A7F6-C8882203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488D-EA72-094F-95A2-3258CB5A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7B94-7AE4-E34C-9424-CCE933B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80F-D0DA-8449-8BA7-247720E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62B-A99E-8341-9EAA-9D3D8E0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86D6-B9F1-F842-9927-A6B21FF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79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98D2-A972-8F49-8AFC-3D1CECD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D5FE-0579-F84C-A8E9-44D616C8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3D07-F32E-A149-AA59-31AF156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F067-77C1-5149-AA67-58DE2090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9F60-EFCF-A944-A151-E68F06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4197B-56D0-E74F-BBD2-F37149B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A2F8-6DB1-CD40-9944-845F242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B2B8-2138-C940-948A-F8FC4AF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234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2F8-1BDF-3B4E-9CC5-E9390F7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59E7-5572-2440-B041-721E0A3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66B5-BC48-A248-A6FA-D175165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9D3D-BDA4-534D-A41D-021D2C5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A2E7-EF0A-0F45-8A9B-8A1BB9C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6803-4E3D-FE45-ACF8-2327EB5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EC8B-F729-D14C-8111-165673E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93-72A9-A64F-93E4-BEE2521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F65-AA87-7B4B-850A-5DBBD7B4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59C9-6B22-364C-AF34-4101C213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C615-BAEB-E141-A4FE-089F9B8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132B-FC35-4343-B519-0BDA950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6314-74C1-9541-8E23-BE1DE76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88A7-115D-304C-B6E9-CBF7C01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5571-8951-9247-AB37-CD586787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528A-A9F2-8A49-A9A0-1A75F841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B3F-42A0-2D4E-857D-9CC9BF0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57-495A-9C48-9356-1CC6F8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B4D-2527-5842-8F21-185EF90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0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7ED15-69E6-6C4B-A6AB-5DFBBA2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8788-8889-7D49-86AA-A3975F8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78B6-2695-6243-8574-CC06C267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EDAB-23E2-BF45-8E80-78111B2803C1}" type="datetimeFigureOut">
              <a:rPr lang="en-CO" smtClean="0"/>
              <a:t>05/18/2021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364F-FB68-F249-AA58-55346909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B89-70C9-3F40-92D5-079562E9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E79D-0D7D-304E-BA45-B022C05B9049}" type="slidenum">
              <a:rPr lang="en-CO" smtClean="0"/>
              <a:t>‹Nº›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5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7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.jpe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Clase 13: Regresión lineal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8A23-0412-4DC5-BEC3-2514F54B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se estima la FRM?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A3D02-1C25-457A-9623-61499D5AB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s-CO" sz="2400" dirty="0"/>
                  <a:t>Existen diferentes métodos. Dependen de las características de la variable dependiente incluida.</a:t>
                </a:r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El modelo más empleado por su facilidad y su integralidad es el modelo de </a:t>
                </a:r>
                <a:r>
                  <a:rPr lang="es-CO" sz="2400" i="1" dirty="0"/>
                  <a:t>Mínimos Cuadrados Ordinarios </a:t>
                </a:r>
                <a:r>
                  <a:rPr lang="es-CO" sz="2400" dirty="0"/>
                  <a:t>(MCO).</a:t>
                </a:r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Este método asegura que se obtengan medidas de la relación entre las variables independientes y la variable dependiente conocidas como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CO" sz="2400" dirty="0"/>
                  <a:t>.</a:t>
                </a:r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Si el investigador cumple con los supuestos del modelo, puede obtener estimadores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dirty="0"/>
                  <a:t> con excelentes propiedades.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A3D02-1C25-457A-9623-61499D5AB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C9EC56A7-8EA5-420D-9E48-EC25C9E8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021992" y="2054431"/>
                <a:ext cx="3312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𝐹𝑅𝑃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92" y="2054431"/>
                <a:ext cx="3312573" cy="369332"/>
              </a:xfrm>
              <a:prstGeom prst="rect">
                <a:avLst/>
              </a:prstGeom>
              <a:blipFill>
                <a:blip r:embed="rId3"/>
                <a:stretch>
                  <a:fillRect l="-1842" r="-368" b="-344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005931" y="3543389"/>
                <a:ext cx="3348865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𝐹𝑅𝑀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31" y="3543389"/>
                <a:ext cx="3348865" cy="3893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182581" y="5049854"/>
                <a:ext cx="2946640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𝐹𝑅𝑀𝐸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81" y="5049854"/>
                <a:ext cx="2946640" cy="38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B8777C1-4CCA-41EB-929A-C916DFA92FA3}"/>
                  </a:ext>
                </a:extLst>
              </p:cNvPr>
              <p:cNvSpPr txBox="1"/>
              <p:nvPr/>
            </p:nvSpPr>
            <p:spPr>
              <a:xfrm>
                <a:off x="7316692" y="1416838"/>
                <a:ext cx="2629181" cy="9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s-CO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CO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CO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2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CO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B8777C1-4CCA-41EB-929A-C916DFA92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92" y="1416838"/>
                <a:ext cx="2629181" cy="924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E11F74-76B8-40E0-B900-6CDDFB71A6B5}"/>
                  </a:ext>
                </a:extLst>
              </p:cNvPr>
              <p:cNvSpPr/>
              <p:nvPr/>
            </p:nvSpPr>
            <p:spPr>
              <a:xfrm>
                <a:off x="5878091" y="3431012"/>
                <a:ext cx="5506381" cy="858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𝑀𝐶𝑂</m:t>
                              </m:r>
                            </m:sub>
                          </m:sSub>
                        </m:sub>
                      </m:sSub>
                      <m:r>
                        <a:rPr lang="es-CO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O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22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s-CO" sz="2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CO" sz="22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CO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sz="22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CO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s-CO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E11F74-76B8-40E0-B900-6CDDFB71A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91" y="3431012"/>
                <a:ext cx="5506381" cy="858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136CA2E-B793-45E6-88DC-3AE634B2EF7B}"/>
                  </a:ext>
                </a:extLst>
              </p:cNvPr>
              <p:cNvSpPr/>
              <p:nvPr/>
            </p:nvSpPr>
            <p:spPr>
              <a:xfrm>
                <a:off x="7460769" y="5220279"/>
                <a:ext cx="2296013" cy="488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𝑀𝐶𝑂</m:t>
                              </m:r>
                            </m:sub>
                          </m:sSub>
                        </m:sub>
                      </m:sSub>
                      <m:r>
                        <a:rPr lang="es-CO" sz="22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CO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CO" sz="22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s-CO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s-CO" sz="2200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136CA2E-B793-45E6-88DC-3AE634B2E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69" y="5220279"/>
                <a:ext cx="2296013" cy="488339"/>
              </a:xfrm>
              <a:prstGeom prst="rect">
                <a:avLst/>
              </a:prstGeom>
              <a:blipFill>
                <a:blip r:embed="rId8"/>
                <a:stretch>
                  <a:fillRect t="-3750" r="-10875" b="-87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7BD05416-09D0-4A6B-ADBD-91CAA914C00B}"/>
              </a:ext>
            </a:extLst>
          </p:cNvPr>
          <p:cNvSpPr/>
          <p:nvPr/>
        </p:nvSpPr>
        <p:spPr>
          <a:xfrm>
            <a:off x="2447778" y="2693570"/>
            <a:ext cx="291548" cy="589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8314256-1B4F-4857-9461-779373E81AFF}"/>
              </a:ext>
            </a:extLst>
          </p:cNvPr>
          <p:cNvSpPr/>
          <p:nvPr/>
        </p:nvSpPr>
        <p:spPr>
          <a:xfrm>
            <a:off x="2447778" y="4231950"/>
            <a:ext cx="291548" cy="589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D3BF6018-C120-460D-A928-674A8F747417}"/>
              </a:ext>
            </a:extLst>
          </p:cNvPr>
          <p:cNvSpPr/>
          <p:nvPr/>
        </p:nvSpPr>
        <p:spPr>
          <a:xfrm>
            <a:off x="8463002" y="2591179"/>
            <a:ext cx="291548" cy="589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00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F6A487FA-4720-4B5A-B92C-CC126D44C19A}"/>
              </a:ext>
            </a:extLst>
          </p:cNvPr>
          <p:cNvSpPr/>
          <p:nvPr/>
        </p:nvSpPr>
        <p:spPr>
          <a:xfrm>
            <a:off x="8450302" y="4460198"/>
            <a:ext cx="291548" cy="589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20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763DD02-28C6-45DF-8462-0D68B963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MCO: regresión simple</a:t>
            </a:r>
          </a:p>
        </p:txBody>
      </p:sp>
      <p:pic>
        <p:nvPicPr>
          <p:cNvPr id="17" name="Picture 2" descr="FACULTAD DE ECONOMIA">
            <a:extLst>
              <a:ext uri="{FF2B5EF4-FFF2-40B4-BE49-F238E27FC236}">
                <a16:creationId xmlns:a16="http://schemas.microsoft.com/office/drawing/2014/main" id="{3A525477-7A81-4C36-A01B-437D01C3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15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634">
        <p:fade/>
      </p:transition>
    </mc:Choice>
    <mc:Fallback>
      <p:transition spd="med" advTm="356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63DD02-28C6-45DF-8462-0D68B963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MCO: verificación</a:t>
            </a:r>
          </a:p>
        </p:txBody>
      </p:sp>
      <p:pic>
        <p:nvPicPr>
          <p:cNvPr id="17" name="Picture 2" descr="FACULTAD DE ECONOMIA">
            <a:extLst>
              <a:ext uri="{FF2B5EF4-FFF2-40B4-BE49-F238E27FC236}">
                <a16:creationId xmlns:a16="http://schemas.microsoft.com/office/drawing/2014/main" id="{3A525477-7A81-4C36-A01B-437D01C3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arcador de contenido 2">
                <a:extLst>
                  <a:ext uri="{FF2B5EF4-FFF2-40B4-BE49-F238E27FC236}">
                    <a16:creationId xmlns:a16="http://schemas.microsoft.com/office/drawing/2014/main" id="{62A80DE9-F08E-4F8E-B85E-F476D5393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sz="2400" dirty="0"/>
                  <a:t>Una vez estimada la regresión se debe verificar su validez estadística y también la de los estimadores obtenidos.</a:t>
                </a:r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La validez de la regresión se estima con una prueba de hipótesis, indicando que ninguna variable independiente (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sz="2400" dirty="0"/>
                  <a:t>) es relevante para explicar a la variable dependiente (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sz="2400" dirty="0"/>
                  <a:t>). Para tal fin, se usa la distribución </a:t>
                </a:r>
                <a:r>
                  <a:rPr lang="es-CO" sz="2400" i="1" dirty="0"/>
                  <a:t>F de Fisher</a:t>
                </a:r>
                <a:r>
                  <a:rPr lang="es-CO" sz="2400" dirty="0"/>
                  <a:t>.</a:t>
                </a:r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Los estimadores se verifican de manera individual y se comparan con el tamaño de sus errores estándar (como la desviación estándar pero de los estimadores). Para tal fin, se usa la distribución </a:t>
                </a:r>
                <a:r>
                  <a:rPr lang="es-CO" sz="2400" i="1" dirty="0"/>
                  <a:t>t de </a:t>
                </a:r>
                <a:r>
                  <a:rPr lang="es-CO" sz="2400" i="1" dirty="0" err="1"/>
                  <a:t>Student</a:t>
                </a:r>
                <a:r>
                  <a:rPr lang="es-CO" sz="2400" dirty="0"/>
                  <a:t>.</a:t>
                </a:r>
              </a:p>
            </p:txBody>
          </p:sp>
        </mc:Choice>
        <mc:Fallback xmlns="">
          <p:sp>
            <p:nvSpPr>
              <p:cNvPr id="18" name="Marcador de contenido 2">
                <a:extLst>
                  <a:ext uri="{FF2B5EF4-FFF2-40B4-BE49-F238E27FC236}">
                    <a16:creationId xmlns:a16="http://schemas.microsoft.com/office/drawing/2014/main" id="{62A80DE9-F08E-4F8E-B85E-F476D5393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750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634">
        <p:fade/>
      </p:transition>
    </mc:Choice>
    <mc:Fallback>
      <p:transition spd="med" advTm="3563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Ejemplo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D6ABC-0942-4B20-B73E-AE308EB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9C6FCA-8EFF-419E-BAEE-632D6F6A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395845"/>
            <a:ext cx="7200000" cy="509703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C11FD4-FAC5-494B-A2CC-444BB22A19B2}"/>
              </a:ext>
            </a:extLst>
          </p:cNvPr>
          <p:cNvSpPr/>
          <p:nvPr/>
        </p:nvSpPr>
        <p:spPr>
          <a:xfrm>
            <a:off x="2496000" y="1770200"/>
            <a:ext cx="7200000" cy="19934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C91577-1D6A-4FED-A0F3-AA4A2CD99D7F}"/>
              </a:ext>
            </a:extLst>
          </p:cNvPr>
          <p:cNvSpPr/>
          <p:nvPr/>
        </p:nvSpPr>
        <p:spPr>
          <a:xfrm>
            <a:off x="2496000" y="3863007"/>
            <a:ext cx="7200000" cy="14908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AD0434-F07E-41EF-A41E-FD9DE0BC9DAC}"/>
              </a:ext>
            </a:extLst>
          </p:cNvPr>
          <p:cNvSpPr/>
          <p:nvPr/>
        </p:nvSpPr>
        <p:spPr>
          <a:xfrm>
            <a:off x="2496000" y="5453269"/>
            <a:ext cx="7200000" cy="931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93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9DFB6-B611-4808-B984-E5FB130E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Econometría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88135-17FC-409D-BDD8-183134D6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/>
              <a:t>La econometría cuenta con la ayuda de las matemáticas, la estadística y la economía para identificar relaciones entre variables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Intenta simplificar la realidad para estudiarla en un modelo econométrico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La correlación lineal es un primer acercamiento al análisis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Las regresiones permiten ir un paso adelante y ayudan a establecer relaciones de causa-efecto entre variables</a:t>
            </a:r>
          </a:p>
          <a:p>
            <a:pPr algn="just"/>
            <a:endParaRPr lang="es-CO" dirty="0"/>
          </a:p>
        </p:txBody>
      </p:sp>
      <p:pic>
        <p:nvPicPr>
          <p:cNvPr id="5" name="Picture 2" descr="FACULTAD DE ECONOMIA">
            <a:extLst>
              <a:ext uri="{FF2B5EF4-FFF2-40B4-BE49-F238E27FC236}">
                <a16:creationId xmlns:a16="http://schemas.microsoft.com/office/drawing/2014/main" id="{BEF31B48-8A65-41B7-AC79-31B88A9B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3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05FEA-A811-48A0-94A5-8CD5C7C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Coeficiente de correlación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E1540B-9AB3-435D-A13C-935224031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es-CO" sz="2400" dirty="0"/>
                  <a:t>El coeficiente de correlación identifica el grado y sentido de la relación lineal entre un par de variables</a:t>
                </a:r>
              </a:p>
              <a:p>
                <a:endParaRPr lang="es-CO" sz="2400" dirty="0"/>
              </a:p>
              <a:p>
                <a:r>
                  <a:rPr lang="es-CO" sz="2400" dirty="0"/>
                  <a:t>Está acotado en el intervalo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s-CO" sz="2400" dirty="0"/>
              </a:p>
              <a:p>
                <a:endParaRPr lang="es-CO" sz="2400" dirty="0"/>
              </a:p>
              <a:p>
                <a:pPr algn="just"/>
                <a:r>
                  <a:rPr lang="es-CO" sz="2400" dirty="0"/>
                  <a:t>Valores cercanos a </a:t>
                </a:r>
                <a14:m>
                  <m:oMath xmlns:m="http://schemas.openxmlformats.org/officeDocument/2006/math">
                    <m:r>
                      <a:rPr lang="es-CO" sz="2400" b="0" i="1" dirty="0" smtClean="0">
                        <a:latin typeface="Cambria Math" panose="02040503050406030204" pitchFamily="18" charset="0"/>
                      </a:rPr>
                      <m:t>|1|</m:t>
                    </m:r>
                  </m:oMath>
                </a14:m>
                <a:r>
                  <a:rPr lang="es-CO" sz="2400" dirty="0"/>
                  <a:t> indican una fuerte relación (negativa o positiva). Valores cercanos a cero indican la presencia de poca relación.</a:t>
                </a:r>
              </a:p>
              <a:p>
                <a:pPr algn="just"/>
                <a:endParaRPr lang="es-CO" sz="2400" dirty="0"/>
              </a:p>
              <a:p>
                <a:pPr algn="just"/>
                <a:r>
                  <a:rPr lang="es-CO" sz="2400" dirty="0"/>
                  <a:t>Debe emplearse para variables continuas</a:t>
                </a:r>
              </a:p>
              <a:p>
                <a:endParaRPr lang="es-CO" sz="2400" dirty="0"/>
              </a:p>
              <a:p>
                <a:r>
                  <a:rPr lang="es-CO" sz="2400" dirty="0"/>
                  <a:t>¡Pero! Correlación no es causalidad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E1540B-9AB3-435D-A13C-935224031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870" b="-28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FACULTAD DE ECONOMIA">
            <a:extLst>
              <a:ext uri="{FF2B5EF4-FFF2-40B4-BE49-F238E27FC236}">
                <a16:creationId xmlns:a16="http://schemas.microsoft.com/office/drawing/2014/main" id="{19620942-D489-46EB-B3EF-2E2F7D546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6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 reminder that correlation is not causation">
            <a:hlinkClick r:id="" action="ppaction://media"/>
            <a:extLst>
              <a:ext uri="{FF2B5EF4-FFF2-40B4-BE49-F238E27FC236}">
                <a16:creationId xmlns:a16="http://schemas.microsoft.com/office/drawing/2014/main" id="{8EA24E7B-4646-439B-B45C-08EFEE2D3F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61957" y="81705"/>
            <a:ext cx="6668085" cy="66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4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1F0C14D-BA7D-4FBF-A925-FA30E509A330}"/>
                  </a:ext>
                </a:extLst>
              </p:cNvPr>
              <p:cNvSpPr/>
              <p:nvPr/>
            </p:nvSpPr>
            <p:spPr>
              <a:xfrm>
                <a:off x="1043439" y="2394197"/>
                <a:ext cx="424808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CO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4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sz="4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CO" sz="4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O" sz="4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4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71F0C14D-BA7D-4FBF-A925-FA30E509A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39" y="2394197"/>
                <a:ext cx="4248088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B4C1C01F-8EE1-45B0-A8BE-9134F91B2D6B}"/>
              </a:ext>
            </a:extLst>
          </p:cNvPr>
          <p:cNvSpPr txBox="1"/>
          <p:nvPr/>
        </p:nvSpPr>
        <p:spPr>
          <a:xfrm>
            <a:off x="905928" y="3489027"/>
            <a:ext cx="12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i="1" dirty="0"/>
              <a:t>Variable </a:t>
            </a:r>
          </a:p>
          <a:p>
            <a:pPr algn="ctr"/>
            <a:r>
              <a:rPr lang="es-CO" sz="1600" i="1" dirty="0"/>
              <a:t>dependiente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940AA3-60D3-4A5F-A0C1-9DF8E250C72F}"/>
              </a:ext>
            </a:extLst>
          </p:cNvPr>
          <p:cNvSpPr txBox="1"/>
          <p:nvPr/>
        </p:nvSpPr>
        <p:spPr>
          <a:xfrm>
            <a:off x="3021711" y="3539332"/>
            <a:ext cx="149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i="1" dirty="0"/>
              <a:t>Variable independiente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4493EB-0052-49F5-ABFE-212AF94BA78D}"/>
              </a:ext>
            </a:extLst>
          </p:cNvPr>
          <p:cNvSpPr txBox="1"/>
          <p:nvPr/>
        </p:nvSpPr>
        <p:spPr>
          <a:xfrm>
            <a:off x="1862249" y="4793822"/>
            <a:ext cx="104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i="1" dirty="0"/>
              <a:t>Pendiente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5D9A4F-4EA2-4243-A483-3E64FCD71F70}"/>
              </a:ext>
            </a:extLst>
          </p:cNvPr>
          <p:cNvSpPr txBox="1"/>
          <p:nvPr/>
        </p:nvSpPr>
        <p:spPr>
          <a:xfrm>
            <a:off x="4596024" y="4769894"/>
            <a:ext cx="1033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i="1" dirty="0"/>
              <a:t>Intercepto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B7C91F23-514F-407D-BF49-DDAA7722D932}"/>
              </a:ext>
            </a:extLst>
          </p:cNvPr>
          <p:cNvCxnSpPr>
            <a:cxnSpLocks/>
          </p:cNvCxnSpPr>
          <p:nvPr/>
        </p:nvCxnSpPr>
        <p:spPr>
          <a:xfrm rot="5400000">
            <a:off x="1782335" y="3825612"/>
            <a:ext cx="1593452" cy="2951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D616D7A-39F4-41A1-A645-4BAA54D8A6C8}"/>
              </a:ext>
            </a:extLst>
          </p:cNvPr>
          <p:cNvCxnSpPr>
            <a:cxnSpLocks/>
          </p:cNvCxnSpPr>
          <p:nvPr/>
        </p:nvCxnSpPr>
        <p:spPr>
          <a:xfrm>
            <a:off x="3793958" y="3191641"/>
            <a:ext cx="0" cy="33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DA0377C-C677-429B-A8FD-C21772172953}"/>
              </a:ext>
            </a:extLst>
          </p:cNvPr>
          <p:cNvCxnSpPr>
            <a:cxnSpLocks/>
          </p:cNvCxnSpPr>
          <p:nvPr/>
        </p:nvCxnSpPr>
        <p:spPr>
          <a:xfrm>
            <a:off x="4781253" y="3152196"/>
            <a:ext cx="0" cy="161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FDC3D2F-665A-4584-81E0-81C6E0AAA092}"/>
              </a:ext>
            </a:extLst>
          </p:cNvPr>
          <p:cNvCxnSpPr>
            <a:cxnSpLocks/>
          </p:cNvCxnSpPr>
          <p:nvPr/>
        </p:nvCxnSpPr>
        <p:spPr>
          <a:xfrm>
            <a:off x="1507963" y="3130215"/>
            <a:ext cx="0" cy="33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D3F9B83-F965-4D74-A1BA-AEF7D630C3DF}"/>
              </a:ext>
            </a:extLst>
          </p:cNvPr>
          <p:cNvCxnSpPr/>
          <p:nvPr/>
        </p:nvCxnSpPr>
        <p:spPr>
          <a:xfrm>
            <a:off x="7311096" y="2136840"/>
            <a:ext cx="0" cy="32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DB05D7C-99C8-4935-A617-4D3C7FB3CB6E}"/>
              </a:ext>
            </a:extLst>
          </p:cNvPr>
          <p:cNvCxnSpPr/>
          <p:nvPr/>
        </p:nvCxnSpPr>
        <p:spPr>
          <a:xfrm rot="16200000">
            <a:off x="9111096" y="3577945"/>
            <a:ext cx="0" cy="36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0AC4C892-AB99-41DE-AEBE-A83A383DB65B}"/>
                  </a:ext>
                </a:extLst>
              </p:cNvPr>
              <p:cNvSpPr/>
              <p:nvPr/>
            </p:nvSpPr>
            <p:spPr>
              <a:xfrm>
                <a:off x="7128970" y="178965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0AC4C892-AB99-41DE-AEBE-A83A383D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970" y="1789650"/>
                <a:ext cx="3826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69045E8-E019-4047-A37B-5728A34F5A98}"/>
                  </a:ext>
                </a:extLst>
              </p:cNvPr>
              <p:cNvSpPr/>
              <p:nvPr/>
            </p:nvSpPr>
            <p:spPr>
              <a:xfrm>
                <a:off x="10714952" y="539674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F69045E8-E019-4047-A37B-5728A34F5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952" y="5396748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1F26047-2843-4C18-A286-243FCD23FF86}"/>
              </a:ext>
            </a:extLst>
          </p:cNvPr>
          <p:cNvCxnSpPr>
            <a:cxnSpLocks/>
          </p:cNvCxnSpPr>
          <p:nvPr/>
        </p:nvCxnSpPr>
        <p:spPr>
          <a:xfrm rot="16200000">
            <a:off x="7123539" y="2591870"/>
            <a:ext cx="2531161" cy="218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ángulo rectángulo 42">
            <a:extLst>
              <a:ext uri="{FF2B5EF4-FFF2-40B4-BE49-F238E27FC236}">
                <a16:creationId xmlns:a16="http://schemas.microsoft.com/office/drawing/2014/main" id="{6D450A2D-2E08-4546-943D-C9653E10C80C}"/>
              </a:ext>
            </a:extLst>
          </p:cNvPr>
          <p:cNvSpPr/>
          <p:nvPr/>
        </p:nvSpPr>
        <p:spPr>
          <a:xfrm rot="16200000">
            <a:off x="8006025" y="3616925"/>
            <a:ext cx="510702" cy="44514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C9C3EE51-64A5-43C0-82E5-47538860F08A}"/>
                  </a:ext>
                </a:extLst>
              </p:cNvPr>
              <p:cNvSpPr/>
              <p:nvPr/>
            </p:nvSpPr>
            <p:spPr>
              <a:xfrm>
                <a:off x="6915401" y="4779949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C9C3EE51-64A5-43C0-82E5-47538860F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01" y="4779949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22EC1E6F-18CA-4CAC-9C6D-41A75E202361}"/>
                  </a:ext>
                </a:extLst>
              </p:cNvPr>
              <p:cNvSpPr/>
              <p:nvPr/>
            </p:nvSpPr>
            <p:spPr>
              <a:xfrm>
                <a:off x="8389119" y="4064938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22EC1E6F-18CA-4CAC-9C6D-41A75E202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19" y="4064938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C271F4C2-807A-42D3-A590-B2DFFAAE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Regresión: Función lineal</a:t>
            </a:r>
          </a:p>
        </p:txBody>
      </p:sp>
      <p:pic>
        <p:nvPicPr>
          <p:cNvPr id="25" name="Picture 2" descr="FACULTAD DE ECONOMIA">
            <a:extLst>
              <a:ext uri="{FF2B5EF4-FFF2-40B4-BE49-F238E27FC236}">
                <a16:creationId xmlns:a16="http://schemas.microsoft.com/office/drawing/2014/main" id="{D6D27882-7C25-411C-9CA4-9A26A1D3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5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Función de regresión poblacional y función de regresión muestral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/>
              <p:cNvSpPr>
                <a:spLocks noGrp="1"/>
              </p:cNvSpPr>
              <p:nvPr>
                <p:ph idx="1"/>
              </p:nvPr>
            </p:nvSpPr>
            <p:spPr>
              <a:xfrm>
                <a:off x="834341" y="1924369"/>
                <a:ext cx="5012828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CO" sz="2000" dirty="0"/>
                  <a:t>Suponga el ejemplo de resultados en una prueba estandarizada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sz="2000" dirty="0"/>
                  <a:t> en función de las horas de estudio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sz="2000" dirty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es-CO" sz="20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CO" sz="2000" dirty="0"/>
                  <a:t>Se selecciona una observación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2000" dirty="0"/>
                  <a:t>, para las horas de estudio, denominado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 y su correspondiente puntaje en la prueba estandarizada, denominado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.</a:t>
                </a:r>
              </a:p>
            </p:txBody>
          </p:sp>
        </mc:Choice>
        <mc:Fallback xmlns=""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341" y="1924369"/>
                <a:ext cx="5012828" cy="4351338"/>
              </a:xfrm>
              <a:blipFill>
                <a:blip r:embed="rId2"/>
                <a:stretch>
                  <a:fillRect l="-1338" r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/>
          <p:cNvCxnSpPr/>
          <p:nvPr/>
        </p:nvCxnSpPr>
        <p:spPr>
          <a:xfrm>
            <a:off x="6900284" y="2038897"/>
            <a:ext cx="0" cy="3299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rot="16200000">
            <a:off x="8547284" y="3691185"/>
            <a:ext cx="0" cy="329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/>
              <p:cNvSpPr/>
              <p:nvPr/>
            </p:nvSpPr>
            <p:spPr>
              <a:xfrm>
                <a:off x="6529647" y="2447330"/>
                <a:ext cx="41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Rectá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47" y="2447330"/>
                <a:ext cx="413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/>
              <p:cNvSpPr/>
              <p:nvPr/>
            </p:nvSpPr>
            <p:spPr>
              <a:xfrm>
                <a:off x="9038498" y="5382778"/>
                <a:ext cx="451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Rectá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498" y="5382778"/>
                <a:ext cx="451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/>
              <p:cNvSpPr/>
              <p:nvPr/>
            </p:nvSpPr>
            <p:spPr>
              <a:xfrm>
                <a:off x="6754631" y="174971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0" name="Rectá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31" y="1749710"/>
                <a:ext cx="3826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ángulo 70"/>
              <p:cNvSpPr/>
              <p:nvPr/>
            </p:nvSpPr>
            <p:spPr>
              <a:xfrm>
                <a:off x="10125638" y="518749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1" name="Rectángulo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638" y="5187498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/>
              <p:cNvSpPr txBox="1"/>
              <p:nvPr/>
            </p:nvSpPr>
            <p:spPr>
              <a:xfrm>
                <a:off x="6906617" y="5758234"/>
                <a:ext cx="32252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𝐻𝑜𝑟𝑎𝑠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𝑒𝑠𝑡𝑢𝑑𝑖𝑜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2" name="Cuadro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17" y="5758234"/>
                <a:ext cx="3225267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/>
              <p:cNvSpPr txBox="1"/>
              <p:nvPr/>
            </p:nvSpPr>
            <p:spPr>
              <a:xfrm rot="16200000">
                <a:off x="4776774" y="3485165"/>
                <a:ext cx="31939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𝑃𝑢𝑛𝑡𝑎𝑗𝑒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3" name="Cuadro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76774" y="3485165"/>
                <a:ext cx="3193906" cy="276999"/>
              </a:xfrm>
              <a:prstGeom prst="rect">
                <a:avLst/>
              </a:prstGeom>
              <a:blipFill>
                <a:blip r:embed="rId8"/>
                <a:stretch>
                  <a:fillRect l="-2222" r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ángulo 73"/>
              <p:cNvSpPr/>
              <p:nvPr/>
            </p:nvSpPr>
            <p:spPr>
              <a:xfrm>
                <a:off x="9047596" y="2155404"/>
                <a:ext cx="41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4" name="Rectángulo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596" y="2155404"/>
                <a:ext cx="41376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cto 74"/>
          <p:cNvCxnSpPr/>
          <p:nvPr/>
        </p:nvCxnSpPr>
        <p:spPr>
          <a:xfrm>
            <a:off x="9209054" y="2598018"/>
            <a:ext cx="0" cy="27414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6900286" y="2598017"/>
            <a:ext cx="23087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ector 39"/>
          <p:cNvSpPr/>
          <p:nvPr/>
        </p:nvSpPr>
        <p:spPr>
          <a:xfrm>
            <a:off x="9168554" y="258337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2" descr="FACULTAD DE ECONOMIA">
            <a:extLst>
              <a:ext uri="{FF2B5EF4-FFF2-40B4-BE49-F238E27FC236}">
                <a16:creationId xmlns:a16="http://schemas.microsoft.com/office/drawing/2014/main" id="{DFB21C00-4751-4D0B-9567-E4A6C6CD4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6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443">
        <p:fade/>
      </p:transition>
    </mc:Choice>
    <mc:Fallback>
      <p:transition spd="med" advTm="1944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Función de regresión poblacional y función de regresión muestral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6900284" y="2038897"/>
            <a:ext cx="0" cy="3299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rot="16200000">
            <a:off x="8547284" y="3691185"/>
            <a:ext cx="0" cy="329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/>
              <p:cNvSpPr/>
              <p:nvPr/>
            </p:nvSpPr>
            <p:spPr>
              <a:xfrm>
                <a:off x="6529647" y="2447330"/>
                <a:ext cx="41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Rectá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47" y="2447330"/>
                <a:ext cx="41376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/>
              <p:cNvSpPr/>
              <p:nvPr/>
            </p:nvSpPr>
            <p:spPr>
              <a:xfrm>
                <a:off x="9038498" y="5382778"/>
                <a:ext cx="451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Rectá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498" y="5382778"/>
                <a:ext cx="4511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/>
              <p:cNvSpPr/>
              <p:nvPr/>
            </p:nvSpPr>
            <p:spPr>
              <a:xfrm>
                <a:off x="6754631" y="174971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0" name="Rectá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31" y="1749710"/>
                <a:ext cx="38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ángulo 70"/>
              <p:cNvSpPr/>
              <p:nvPr/>
            </p:nvSpPr>
            <p:spPr>
              <a:xfrm>
                <a:off x="10125638" y="518749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1" name="Rectángulo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638" y="5187498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/>
              <p:cNvSpPr txBox="1"/>
              <p:nvPr/>
            </p:nvSpPr>
            <p:spPr>
              <a:xfrm>
                <a:off x="6906617" y="5758234"/>
                <a:ext cx="32252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𝐻𝑜𝑟𝑎𝑠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𝑒𝑠𝑡𝑢𝑑𝑖𝑜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2" name="Cuadro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17" y="5758234"/>
                <a:ext cx="3225267" cy="276999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/>
              <p:cNvSpPr txBox="1"/>
              <p:nvPr/>
            </p:nvSpPr>
            <p:spPr>
              <a:xfrm rot="16200000">
                <a:off x="4776774" y="3485165"/>
                <a:ext cx="31939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𝑃𝑢𝑛𝑡𝑎𝑗𝑒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3" name="Cuadro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76774" y="3485165"/>
                <a:ext cx="3193906" cy="276999"/>
              </a:xfrm>
              <a:prstGeom prst="rect">
                <a:avLst/>
              </a:prstGeom>
              <a:blipFill>
                <a:blip r:embed="rId7"/>
                <a:stretch>
                  <a:fillRect l="-2222" r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cto 74"/>
          <p:cNvCxnSpPr/>
          <p:nvPr/>
        </p:nvCxnSpPr>
        <p:spPr>
          <a:xfrm>
            <a:off x="9209054" y="2598018"/>
            <a:ext cx="0" cy="27414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6900286" y="2598017"/>
            <a:ext cx="23087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ector 39"/>
          <p:cNvSpPr/>
          <p:nvPr/>
        </p:nvSpPr>
        <p:spPr>
          <a:xfrm>
            <a:off x="9168554" y="258337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onector 43">
            <a:extLst>
              <a:ext uri="{FF2B5EF4-FFF2-40B4-BE49-F238E27FC236}">
                <a16:creationId xmlns:a16="http://schemas.microsoft.com/office/drawing/2014/main" id="{1144DD63-7BEC-46F6-91A2-664AE41D45F6}"/>
              </a:ext>
            </a:extLst>
          </p:cNvPr>
          <p:cNvSpPr/>
          <p:nvPr/>
        </p:nvSpPr>
        <p:spPr>
          <a:xfrm>
            <a:off x="7283395" y="3840233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onector 44">
            <a:extLst>
              <a:ext uri="{FF2B5EF4-FFF2-40B4-BE49-F238E27FC236}">
                <a16:creationId xmlns:a16="http://schemas.microsoft.com/office/drawing/2014/main" id="{FF7D46BF-0FC0-4A51-ACB9-4F3F30DC4847}"/>
              </a:ext>
            </a:extLst>
          </p:cNvPr>
          <p:cNvSpPr/>
          <p:nvPr/>
        </p:nvSpPr>
        <p:spPr>
          <a:xfrm>
            <a:off x="7114573" y="4303841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onector 45">
            <a:extLst>
              <a:ext uri="{FF2B5EF4-FFF2-40B4-BE49-F238E27FC236}">
                <a16:creationId xmlns:a16="http://schemas.microsoft.com/office/drawing/2014/main" id="{EF879808-859A-4ABF-AEDF-72108C691618}"/>
              </a:ext>
            </a:extLst>
          </p:cNvPr>
          <p:cNvSpPr/>
          <p:nvPr/>
        </p:nvSpPr>
        <p:spPr>
          <a:xfrm>
            <a:off x="7815701" y="3619343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onector 46">
            <a:extLst>
              <a:ext uri="{FF2B5EF4-FFF2-40B4-BE49-F238E27FC236}">
                <a16:creationId xmlns:a16="http://schemas.microsoft.com/office/drawing/2014/main" id="{234F9389-272F-4C1D-9DFF-327F520DD9A3}"/>
              </a:ext>
            </a:extLst>
          </p:cNvPr>
          <p:cNvSpPr/>
          <p:nvPr/>
        </p:nvSpPr>
        <p:spPr>
          <a:xfrm>
            <a:off x="7652543" y="3952269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onector 47">
            <a:extLst>
              <a:ext uri="{FF2B5EF4-FFF2-40B4-BE49-F238E27FC236}">
                <a16:creationId xmlns:a16="http://schemas.microsoft.com/office/drawing/2014/main" id="{13646625-A6FB-4054-8BE7-6AF392EEBA81}"/>
              </a:ext>
            </a:extLst>
          </p:cNvPr>
          <p:cNvSpPr/>
          <p:nvPr/>
        </p:nvSpPr>
        <p:spPr>
          <a:xfrm>
            <a:off x="7615810" y="4235227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ector 48">
            <a:extLst>
              <a:ext uri="{FF2B5EF4-FFF2-40B4-BE49-F238E27FC236}">
                <a16:creationId xmlns:a16="http://schemas.microsoft.com/office/drawing/2014/main" id="{9465FFAF-1C8A-4CEC-8F6D-2E5831BE6A94}"/>
              </a:ext>
            </a:extLst>
          </p:cNvPr>
          <p:cNvSpPr/>
          <p:nvPr/>
        </p:nvSpPr>
        <p:spPr>
          <a:xfrm>
            <a:off x="8189258" y="3782918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onector 49">
            <a:extLst>
              <a:ext uri="{FF2B5EF4-FFF2-40B4-BE49-F238E27FC236}">
                <a16:creationId xmlns:a16="http://schemas.microsoft.com/office/drawing/2014/main" id="{A9F0DFDF-9272-48CF-9466-0AEC8A5BAC13}"/>
              </a:ext>
            </a:extLst>
          </p:cNvPr>
          <p:cNvSpPr/>
          <p:nvPr/>
        </p:nvSpPr>
        <p:spPr>
          <a:xfrm>
            <a:off x="8053355" y="4069737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onector 50">
            <a:extLst>
              <a:ext uri="{FF2B5EF4-FFF2-40B4-BE49-F238E27FC236}">
                <a16:creationId xmlns:a16="http://schemas.microsoft.com/office/drawing/2014/main" id="{C4545DE4-459A-47F7-A21C-6655CFDBCB59}"/>
              </a:ext>
            </a:extLst>
          </p:cNvPr>
          <p:cNvSpPr/>
          <p:nvPr/>
        </p:nvSpPr>
        <p:spPr>
          <a:xfrm>
            <a:off x="8488455" y="3568198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onector 51">
            <a:extLst>
              <a:ext uri="{FF2B5EF4-FFF2-40B4-BE49-F238E27FC236}">
                <a16:creationId xmlns:a16="http://schemas.microsoft.com/office/drawing/2014/main" id="{3661FC99-84F2-42C5-A9BD-6E01F5A4CF65}"/>
              </a:ext>
            </a:extLst>
          </p:cNvPr>
          <p:cNvSpPr/>
          <p:nvPr/>
        </p:nvSpPr>
        <p:spPr>
          <a:xfrm>
            <a:off x="8581269" y="3186761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onector 52">
            <a:extLst>
              <a:ext uri="{FF2B5EF4-FFF2-40B4-BE49-F238E27FC236}">
                <a16:creationId xmlns:a16="http://schemas.microsoft.com/office/drawing/2014/main" id="{109C102D-49F9-4FE9-9141-DFE5001F3C2A}"/>
              </a:ext>
            </a:extLst>
          </p:cNvPr>
          <p:cNvSpPr/>
          <p:nvPr/>
        </p:nvSpPr>
        <p:spPr>
          <a:xfrm>
            <a:off x="9069639" y="3098702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onector 53">
            <a:extLst>
              <a:ext uri="{FF2B5EF4-FFF2-40B4-BE49-F238E27FC236}">
                <a16:creationId xmlns:a16="http://schemas.microsoft.com/office/drawing/2014/main" id="{D1EBD346-B6FA-4001-9EA3-E4659AE3E4CE}"/>
              </a:ext>
            </a:extLst>
          </p:cNvPr>
          <p:cNvSpPr/>
          <p:nvPr/>
        </p:nvSpPr>
        <p:spPr>
          <a:xfrm>
            <a:off x="8808989" y="3619343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onector 54">
            <a:extLst>
              <a:ext uri="{FF2B5EF4-FFF2-40B4-BE49-F238E27FC236}">
                <a16:creationId xmlns:a16="http://schemas.microsoft.com/office/drawing/2014/main" id="{529A4629-4958-4D87-A601-6E37D4989204}"/>
              </a:ext>
            </a:extLst>
          </p:cNvPr>
          <p:cNvSpPr/>
          <p:nvPr/>
        </p:nvSpPr>
        <p:spPr>
          <a:xfrm>
            <a:off x="8889989" y="2838115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onector 55">
            <a:extLst>
              <a:ext uri="{FF2B5EF4-FFF2-40B4-BE49-F238E27FC236}">
                <a16:creationId xmlns:a16="http://schemas.microsoft.com/office/drawing/2014/main" id="{C5BC2E6A-ED92-46D0-8280-4BEBF52AB3B4}"/>
              </a:ext>
            </a:extLst>
          </p:cNvPr>
          <p:cNvSpPr/>
          <p:nvPr/>
        </p:nvSpPr>
        <p:spPr>
          <a:xfrm>
            <a:off x="9110139" y="3420424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onector 56">
            <a:extLst>
              <a:ext uri="{FF2B5EF4-FFF2-40B4-BE49-F238E27FC236}">
                <a16:creationId xmlns:a16="http://schemas.microsoft.com/office/drawing/2014/main" id="{3BB81605-D396-4BF2-8A62-6852A7CD5C9F}"/>
              </a:ext>
            </a:extLst>
          </p:cNvPr>
          <p:cNvSpPr/>
          <p:nvPr/>
        </p:nvSpPr>
        <p:spPr>
          <a:xfrm>
            <a:off x="8148758" y="332440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onector 57">
            <a:extLst>
              <a:ext uri="{FF2B5EF4-FFF2-40B4-BE49-F238E27FC236}">
                <a16:creationId xmlns:a16="http://schemas.microsoft.com/office/drawing/2014/main" id="{1937FA2E-D2A5-4EFA-B36D-AFAC0FA1BDD4}"/>
              </a:ext>
            </a:extLst>
          </p:cNvPr>
          <p:cNvSpPr/>
          <p:nvPr/>
        </p:nvSpPr>
        <p:spPr>
          <a:xfrm>
            <a:off x="9418582" y="310847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onector 58">
            <a:extLst>
              <a:ext uri="{FF2B5EF4-FFF2-40B4-BE49-F238E27FC236}">
                <a16:creationId xmlns:a16="http://schemas.microsoft.com/office/drawing/2014/main" id="{50F3C1C8-3A5D-45CB-8961-1CE364BA347A}"/>
              </a:ext>
            </a:extLst>
          </p:cNvPr>
          <p:cNvSpPr/>
          <p:nvPr/>
        </p:nvSpPr>
        <p:spPr>
          <a:xfrm>
            <a:off x="9717779" y="289375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onector 59">
            <a:extLst>
              <a:ext uri="{FF2B5EF4-FFF2-40B4-BE49-F238E27FC236}">
                <a16:creationId xmlns:a16="http://schemas.microsoft.com/office/drawing/2014/main" id="{E9B6A6A3-366B-42C6-B06B-5BD8B25F98C5}"/>
              </a:ext>
            </a:extLst>
          </p:cNvPr>
          <p:cNvSpPr/>
          <p:nvPr/>
        </p:nvSpPr>
        <p:spPr>
          <a:xfrm>
            <a:off x="9881190" y="2568964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onector 60">
            <a:extLst>
              <a:ext uri="{FF2B5EF4-FFF2-40B4-BE49-F238E27FC236}">
                <a16:creationId xmlns:a16="http://schemas.microsoft.com/office/drawing/2014/main" id="{4FA3F9D6-747A-4851-B4B8-882E82CB7F74}"/>
              </a:ext>
            </a:extLst>
          </p:cNvPr>
          <p:cNvSpPr/>
          <p:nvPr/>
        </p:nvSpPr>
        <p:spPr>
          <a:xfrm>
            <a:off x="9636779" y="2320491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onector 61">
            <a:extLst>
              <a:ext uri="{FF2B5EF4-FFF2-40B4-BE49-F238E27FC236}">
                <a16:creationId xmlns:a16="http://schemas.microsoft.com/office/drawing/2014/main" id="{B2019850-F1EC-4364-90EA-289C1788C01D}"/>
              </a:ext>
            </a:extLst>
          </p:cNvPr>
          <p:cNvSpPr/>
          <p:nvPr/>
        </p:nvSpPr>
        <p:spPr>
          <a:xfrm>
            <a:off x="9378082" y="2649964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onector 62">
            <a:extLst>
              <a:ext uri="{FF2B5EF4-FFF2-40B4-BE49-F238E27FC236}">
                <a16:creationId xmlns:a16="http://schemas.microsoft.com/office/drawing/2014/main" id="{56A080A9-A798-4EF0-A622-799F6956D370}"/>
              </a:ext>
            </a:extLst>
          </p:cNvPr>
          <p:cNvSpPr/>
          <p:nvPr/>
        </p:nvSpPr>
        <p:spPr>
          <a:xfrm>
            <a:off x="7539884" y="3557855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B7F8589A-8D7B-4DA2-A11D-EFA554B1BDE2}"/>
                  </a:ext>
                </a:extLst>
              </p:cNvPr>
              <p:cNvSpPr/>
              <p:nvPr/>
            </p:nvSpPr>
            <p:spPr>
              <a:xfrm>
                <a:off x="9047596" y="2155404"/>
                <a:ext cx="41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B7F8589A-8D7B-4DA2-A11D-EFA554B1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596" y="2155404"/>
                <a:ext cx="413768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Marcador de texto 3">
                <a:extLst>
                  <a:ext uri="{FF2B5EF4-FFF2-40B4-BE49-F238E27FC236}">
                    <a16:creationId xmlns:a16="http://schemas.microsoft.com/office/drawing/2014/main" id="{D1E7249D-D15F-4DA7-97B9-40B1C1176E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341" y="1924369"/>
                <a:ext cx="501282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s-CO" sz="2000" dirty="0"/>
                  <a:t>Suponga el ejemplo de resultados en una prueba estandarizada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sz="2000" dirty="0"/>
                  <a:t> en función de las horas de estudio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sz="2000" dirty="0"/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endParaRPr lang="es-CO" sz="20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s-CO" sz="2000" dirty="0"/>
                  <a:t>Se selecciona una observación </a:t>
                </a:r>
                <a14:m>
                  <m:oMath xmlns:m="http://schemas.openxmlformats.org/officeDocument/2006/math">
                    <m:r>
                      <a:rPr lang="es-CO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2000" dirty="0"/>
                  <a:t>, para las horas de estudio, denominado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 y su correspondiente puntaje en la prueba estandarizada, denominado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.</a:t>
                </a:r>
              </a:p>
            </p:txBody>
          </p:sp>
        </mc:Choice>
        <mc:Fallback xmlns="">
          <p:sp>
            <p:nvSpPr>
              <p:cNvPr id="38" name="Marcador de texto 3">
                <a:extLst>
                  <a:ext uri="{FF2B5EF4-FFF2-40B4-BE49-F238E27FC236}">
                    <a16:creationId xmlns:a16="http://schemas.microsoft.com/office/drawing/2014/main" id="{D1E7249D-D15F-4DA7-97B9-40B1C1176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1" y="1924369"/>
                <a:ext cx="5012828" cy="4351338"/>
              </a:xfrm>
              <a:prstGeom prst="rect">
                <a:avLst/>
              </a:prstGeom>
              <a:blipFill>
                <a:blip r:embed="rId9"/>
                <a:stretch>
                  <a:fillRect l="-1338" r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2" descr="FACULTAD DE ECONOMIA">
            <a:extLst>
              <a:ext uri="{FF2B5EF4-FFF2-40B4-BE49-F238E27FC236}">
                <a16:creationId xmlns:a16="http://schemas.microsoft.com/office/drawing/2014/main" id="{5085C6B2-489E-4A66-ADF8-D3D2BA54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01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443">
        <p:fade/>
      </p:transition>
    </mc:Choice>
    <mc:Fallback>
      <p:transition spd="med" advTm="1944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Función de regresión poblacional y función de regresión muestral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/>
              <p:cNvSpPr>
                <a:spLocks noGrp="1"/>
              </p:cNvSpPr>
              <p:nvPr>
                <p:ph idx="1"/>
              </p:nvPr>
            </p:nvSpPr>
            <p:spPr>
              <a:xfrm>
                <a:off x="834292" y="1975068"/>
                <a:ext cx="5012877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s-ES_tradnl" sz="2000" dirty="0"/>
                  <a:t>La FRP es la línea que ajusta la nube de puntos correspondiente al diagrama de dispersión de la población. </a:t>
                </a:r>
              </a:p>
              <a:p>
                <a:pPr algn="just">
                  <a:lnSpc>
                    <a:spcPct val="160000"/>
                  </a:lnSpc>
                  <a:spcBef>
                    <a:spcPts val="0"/>
                  </a:spcBef>
                </a:pPr>
                <a:endParaRPr lang="es-ES_tradnl" sz="2000" dirty="0"/>
              </a:p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s-ES_tradnl" sz="2000" dirty="0"/>
                  <a:t>Cuando se hace la predicción con la FRP se obtiene el valor esperado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2000" dirty="0"/>
                  <a:t>, dado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sz="2000" dirty="0"/>
                  <a:t>, que se simboliza con la expresión </a:t>
                </a:r>
                <a14:m>
                  <m:oMath xmlns:m="http://schemas.openxmlformats.org/officeDocument/2006/math">
                    <m:r>
                      <a:rPr lang="es-ES_tradnl" sz="20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es-ES_tradnl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sz="2000" i="1" dirty="0" err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sz="20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s-CO" sz="2000" dirty="0"/>
              </a:p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endParaRPr lang="es-CO" sz="2000" dirty="0"/>
              </a:p>
              <a:p>
                <a:pPr marL="0" indent="0" algn="just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s-CO" sz="2000" dirty="0"/>
                  <a:t>La FRM corresponde a la predicción de los valores estimados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C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.</a:t>
                </a:r>
              </a:p>
            </p:txBody>
          </p:sp>
        </mc:Choice>
        <mc:Fallback xmlns="">
          <p:sp>
            <p:nvSpPr>
              <p:cNvPr id="4" name="Marcador de tex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292" y="1975068"/>
                <a:ext cx="5012877" cy="4351338"/>
              </a:xfrm>
              <a:blipFill>
                <a:blip r:embed="rId2"/>
                <a:stretch>
                  <a:fillRect l="-1217" r="-109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/>
          <p:cNvCxnSpPr/>
          <p:nvPr/>
        </p:nvCxnSpPr>
        <p:spPr>
          <a:xfrm>
            <a:off x="6900284" y="2038897"/>
            <a:ext cx="0" cy="3299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rot="16200000">
            <a:off x="8547284" y="3691185"/>
            <a:ext cx="0" cy="329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ángulo 67"/>
              <p:cNvSpPr/>
              <p:nvPr/>
            </p:nvSpPr>
            <p:spPr>
              <a:xfrm>
                <a:off x="6529647" y="2447330"/>
                <a:ext cx="41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8" name="Rectángulo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47" y="2447330"/>
                <a:ext cx="413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/>
              <p:cNvSpPr/>
              <p:nvPr/>
            </p:nvSpPr>
            <p:spPr>
              <a:xfrm>
                <a:off x="9038498" y="5382778"/>
                <a:ext cx="451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9" name="Rectángulo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498" y="5382778"/>
                <a:ext cx="451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ángulo 69"/>
              <p:cNvSpPr/>
              <p:nvPr/>
            </p:nvSpPr>
            <p:spPr>
              <a:xfrm>
                <a:off x="6754631" y="174971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0" name="Rectángulo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31" y="1749710"/>
                <a:ext cx="3826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ángulo 70"/>
              <p:cNvSpPr/>
              <p:nvPr/>
            </p:nvSpPr>
            <p:spPr>
              <a:xfrm>
                <a:off x="10125638" y="518749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1" name="Rectángulo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638" y="5187498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/>
              <p:cNvSpPr txBox="1"/>
              <p:nvPr/>
            </p:nvSpPr>
            <p:spPr>
              <a:xfrm>
                <a:off x="6906617" y="5758234"/>
                <a:ext cx="32252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𝐻𝑜𝑟𝑎𝑠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𝑒𝑠𝑡𝑢𝑑𝑖𝑜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2" name="Cuadro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17" y="5758234"/>
                <a:ext cx="3225267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/>
              <p:cNvSpPr txBox="1"/>
              <p:nvPr/>
            </p:nvSpPr>
            <p:spPr>
              <a:xfrm rot="16200000">
                <a:off x="4776774" y="3485165"/>
                <a:ext cx="31939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𝑃𝑢𝑛𝑡𝑎𝑗𝑒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3" name="Cuadro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76774" y="3485165"/>
                <a:ext cx="3193906" cy="276999"/>
              </a:xfrm>
              <a:prstGeom prst="rect">
                <a:avLst/>
              </a:prstGeom>
              <a:blipFill>
                <a:blip r:embed="rId8"/>
                <a:stretch>
                  <a:fillRect l="-2222" r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cto 74"/>
          <p:cNvCxnSpPr/>
          <p:nvPr/>
        </p:nvCxnSpPr>
        <p:spPr>
          <a:xfrm>
            <a:off x="9209054" y="2598018"/>
            <a:ext cx="0" cy="27414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6900286" y="2598017"/>
            <a:ext cx="23087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ector 39"/>
          <p:cNvSpPr/>
          <p:nvPr/>
        </p:nvSpPr>
        <p:spPr>
          <a:xfrm>
            <a:off x="9168554" y="258337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onector 43">
            <a:extLst>
              <a:ext uri="{FF2B5EF4-FFF2-40B4-BE49-F238E27FC236}">
                <a16:creationId xmlns:a16="http://schemas.microsoft.com/office/drawing/2014/main" id="{1144DD63-7BEC-46F6-91A2-664AE41D45F6}"/>
              </a:ext>
            </a:extLst>
          </p:cNvPr>
          <p:cNvSpPr/>
          <p:nvPr/>
        </p:nvSpPr>
        <p:spPr>
          <a:xfrm>
            <a:off x="7283395" y="3840233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onector 44">
            <a:extLst>
              <a:ext uri="{FF2B5EF4-FFF2-40B4-BE49-F238E27FC236}">
                <a16:creationId xmlns:a16="http://schemas.microsoft.com/office/drawing/2014/main" id="{FF7D46BF-0FC0-4A51-ACB9-4F3F30DC4847}"/>
              </a:ext>
            </a:extLst>
          </p:cNvPr>
          <p:cNvSpPr/>
          <p:nvPr/>
        </p:nvSpPr>
        <p:spPr>
          <a:xfrm>
            <a:off x="7114573" y="4303841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onector 45">
            <a:extLst>
              <a:ext uri="{FF2B5EF4-FFF2-40B4-BE49-F238E27FC236}">
                <a16:creationId xmlns:a16="http://schemas.microsoft.com/office/drawing/2014/main" id="{EF879808-859A-4ABF-AEDF-72108C691618}"/>
              </a:ext>
            </a:extLst>
          </p:cNvPr>
          <p:cNvSpPr/>
          <p:nvPr/>
        </p:nvSpPr>
        <p:spPr>
          <a:xfrm>
            <a:off x="7815701" y="3619343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onector 46">
            <a:extLst>
              <a:ext uri="{FF2B5EF4-FFF2-40B4-BE49-F238E27FC236}">
                <a16:creationId xmlns:a16="http://schemas.microsoft.com/office/drawing/2014/main" id="{234F9389-272F-4C1D-9DFF-327F520DD9A3}"/>
              </a:ext>
            </a:extLst>
          </p:cNvPr>
          <p:cNvSpPr/>
          <p:nvPr/>
        </p:nvSpPr>
        <p:spPr>
          <a:xfrm>
            <a:off x="7652543" y="3952269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onector 47">
            <a:extLst>
              <a:ext uri="{FF2B5EF4-FFF2-40B4-BE49-F238E27FC236}">
                <a16:creationId xmlns:a16="http://schemas.microsoft.com/office/drawing/2014/main" id="{13646625-A6FB-4054-8BE7-6AF392EEBA81}"/>
              </a:ext>
            </a:extLst>
          </p:cNvPr>
          <p:cNvSpPr/>
          <p:nvPr/>
        </p:nvSpPr>
        <p:spPr>
          <a:xfrm>
            <a:off x="7615810" y="4235227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ector 48">
            <a:extLst>
              <a:ext uri="{FF2B5EF4-FFF2-40B4-BE49-F238E27FC236}">
                <a16:creationId xmlns:a16="http://schemas.microsoft.com/office/drawing/2014/main" id="{9465FFAF-1C8A-4CEC-8F6D-2E5831BE6A94}"/>
              </a:ext>
            </a:extLst>
          </p:cNvPr>
          <p:cNvSpPr/>
          <p:nvPr/>
        </p:nvSpPr>
        <p:spPr>
          <a:xfrm>
            <a:off x="8189258" y="3782918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onector 49">
            <a:extLst>
              <a:ext uri="{FF2B5EF4-FFF2-40B4-BE49-F238E27FC236}">
                <a16:creationId xmlns:a16="http://schemas.microsoft.com/office/drawing/2014/main" id="{A9F0DFDF-9272-48CF-9466-0AEC8A5BAC13}"/>
              </a:ext>
            </a:extLst>
          </p:cNvPr>
          <p:cNvSpPr/>
          <p:nvPr/>
        </p:nvSpPr>
        <p:spPr>
          <a:xfrm>
            <a:off x="8053355" y="4069737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onector 50">
            <a:extLst>
              <a:ext uri="{FF2B5EF4-FFF2-40B4-BE49-F238E27FC236}">
                <a16:creationId xmlns:a16="http://schemas.microsoft.com/office/drawing/2014/main" id="{C4545DE4-459A-47F7-A21C-6655CFDBCB59}"/>
              </a:ext>
            </a:extLst>
          </p:cNvPr>
          <p:cNvSpPr/>
          <p:nvPr/>
        </p:nvSpPr>
        <p:spPr>
          <a:xfrm>
            <a:off x="8488455" y="3568198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onector 51">
            <a:extLst>
              <a:ext uri="{FF2B5EF4-FFF2-40B4-BE49-F238E27FC236}">
                <a16:creationId xmlns:a16="http://schemas.microsoft.com/office/drawing/2014/main" id="{3661FC99-84F2-42C5-A9BD-6E01F5A4CF65}"/>
              </a:ext>
            </a:extLst>
          </p:cNvPr>
          <p:cNvSpPr/>
          <p:nvPr/>
        </p:nvSpPr>
        <p:spPr>
          <a:xfrm>
            <a:off x="8581269" y="3186761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onector 52">
            <a:extLst>
              <a:ext uri="{FF2B5EF4-FFF2-40B4-BE49-F238E27FC236}">
                <a16:creationId xmlns:a16="http://schemas.microsoft.com/office/drawing/2014/main" id="{109C102D-49F9-4FE9-9141-DFE5001F3C2A}"/>
              </a:ext>
            </a:extLst>
          </p:cNvPr>
          <p:cNvSpPr/>
          <p:nvPr/>
        </p:nvSpPr>
        <p:spPr>
          <a:xfrm>
            <a:off x="9069639" y="3098702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onector 53">
            <a:extLst>
              <a:ext uri="{FF2B5EF4-FFF2-40B4-BE49-F238E27FC236}">
                <a16:creationId xmlns:a16="http://schemas.microsoft.com/office/drawing/2014/main" id="{D1EBD346-B6FA-4001-9EA3-E4659AE3E4CE}"/>
              </a:ext>
            </a:extLst>
          </p:cNvPr>
          <p:cNvSpPr/>
          <p:nvPr/>
        </p:nvSpPr>
        <p:spPr>
          <a:xfrm>
            <a:off x="8808989" y="3619343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onector 54">
            <a:extLst>
              <a:ext uri="{FF2B5EF4-FFF2-40B4-BE49-F238E27FC236}">
                <a16:creationId xmlns:a16="http://schemas.microsoft.com/office/drawing/2014/main" id="{529A4629-4958-4D87-A601-6E37D4989204}"/>
              </a:ext>
            </a:extLst>
          </p:cNvPr>
          <p:cNvSpPr/>
          <p:nvPr/>
        </p:nvSpPr>
        <p:spPr>
          <a:xfrm>
            <a:off x="8889989" y="2838115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onector 55">
            <a:extLst>
              <a:ext uri="{FF2B5EF4-FFF2-40B4-BE49-F238E27FC236}">
                <a16:creationId xmlns:a16="http://schemas.microsoft.com/office/drawing/2014/main" id="{C5BC2E6A-ED92-46D0-8280-4BEBF52AB3B4}"/>
              </a:ext>
            </a:extLst>
          </p:cNvPr>
          <p:cNvSpPr/>
          <p:nvPr/>
        </p:nvSpPr>
        <p:spPr>
          <a:xfrm>
            <a:off x="9110139" y="3420424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onector 56">
            <a:extLst>
              <a:ext uri="{FF2B5EF4-FFF2-40B4-BE49-F238E27FC236}">
                <a16:creationId xmlns:a16="http://schemas.microsoft.com/office/drawing/2014/main" id="{3BB81605-D396-4BF2-8A62-6852A7CD5C9F}"/>
              </a:ext>
            </a:extLst>
          </p:cNvPr>
          <p:cNvSpPr/>
          <p:nvPr/>
        </p:nvSpPr>
        <p:spPr>
          <a:xfrm>
            <a:off x="8148758" y="332440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onector 57">
            <a:extLst>
              <a:ext uri="{FF2B5EF4-FFF2-40B4-BE49-F238E27FC236}">
                <a16:creationId xmlns:a16="http://schemas.microsoft.com/office/drawing/2014/main" id="{1937FA2E-D2A5-4EFA-B36D-AFAC0FA1BDD4}"/>
              </a:ext>
            </a:extLst>
          </p:cNvPr>
          <p:cNvSpPr/>
          <p:nvPr/>
        </p:nvSpPr>
        <p:spPr>
          <a:xfrm>
            <a:off x="9418582" y="310847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onector 58">
            <a:extLst>
              <a:ext uri="{FF2B5EF4-FFF2-40B4-BE49-F238E27FC236}">
                <a16:creationId xmlns:a16="http://schemas.microsoft.com/office/drawing/2014/main" id="{50F3C1C8-3A5D-45CB-8961-1CE364BA347A}"/>
              </a:ext>
            </a:extLst>
          </p:cNvPr>
          <p:cNvSpPr/>
          <p:nvPr/>
        </p:nvSpPr>
        <p:spPr>
          <a:xfrm>
            <a:off x="9717779" y="2893756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onector 59">
            <a:extLst>
              <a:ext uri="{FF2B5EF4-FFF2-40B4-BE49-F238E27FC236}">
                <a16:creationId xmlns:a16="http://schemas.microsoft.com/office/drawing/2014/main" id="{E9B6A6A3-366B-42C6-B06B-5BD8B25F98C5}"/>
              </a:ext>
            </a:extLst>
          </p:cNvPr>
          <p:cNvSpPr/>
          <p:nvPr/>
        </p:nvSpPr>
        <p:spPr>
          <a:xfrm>
            <a:off x="9881190" y="2568964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Conector 60">
            <a:extLst>
              <a:ext uri="{FF2B5EF4-FFF2-40B4-BE49-F238E27FC236}">
                <a16:creationId xmlns:a16="http://schemas.microsoft.com/office/drawing/2014/main" id="{4FA3F9D6-747A-4851-B4B8-882E82CB7F74}"/>
              </a:ext>
            </a:extLst>
          </p:cNvPr>
          <p:cNvSpPr/>
          <p:nvPr/>
        </p:nvSpPr>
        <p:spPr>
          <a:xfrm>
            <a:off x="9636779" y="2320491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onector 61">
            <a:extLst>
              <a:ext uri="{FF2B5EF4-FFF2-40B4-BE49-F238E27FC236}">
                <a16:creationId xmlns:a16="http://schemas.microsoft.com/office/drawing/2014/main" id="{B2019850-F1EC-4364-90EA-289C1788C01D}"/>
              </a:ext>
            </a:extLst>
          </p:cNvPr>
          <p:cNvSpPr/>
          <p:nvPr/>
        </p:nvSpPr>
        <p:spPr>
          <a:xfrm>
            <a:off x="9378082" y="2649964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onector 62">
            <a:extLst>
              <a:ext uri="{FF2B5EF4-FFF2-40B4-BE49-F238E27FC236}">
                <a16:creationId xmlns:a16="http://schemas.microsoft.com/office/drawing/2014/main" id="{56A080A9-A798-4EF0-A622-799F6956D370}"/>
              </a:ext>
            </a:extLst>
          </p:cNvPr>
          <p:cNvSpPr/>
          <p:nvPr/>
        </p:nvSpPr>
        <p:spPr>
          <a:xfrm>
            <a:off x="7539884" y="3557855"/>
            <a:ext cx="81000" cy="81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254818A-0543-4783-A76F-F3A210183203}"/>
              </a:ext>
            </a:extLst>
          </p:cNvPr>
          <p:cNvCxnSpPr/>
          <p:nvPr/>
        </p:nvCxnSpPr>
        <p:spPr>
          <a:xfrm flipV="1">
            <a:off x="6900285" y="2564144"/>
            <a:ext cx="3090374" cy="185869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85D4D02-CC12-4759-AE4C-1265623F4A13}"/>
              </a:ext>
            </a:extLst>
          </p:cNvPr>
          <p:cNvCxnSpPr/>
          <p:nvPr/>
        </p:nvCxnSpPr>
        <p:spPr>
          <a:xfrm flipV="1">
            <a:off x="6900284" y="3257108"/>
            <a:ext cx="3084042" cy="45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9DB5BDA-E9E4-40D3-BEF1-90F519AC13E1}"/>
                  </a:ext>
                </a:extLst>
              </p:cNvPr>
              <p:cNvSpPr txBox="1"/>
              <p:nvPr/>
            </p:nvSpPr>
            <p:spPr>
              <a:xfrm>
                <a:off x="10040891" y="2416422"/>
                <a:ext cx="489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𝐹𝑅𝑃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9DB5BDA-E9E4-40D3-BEF1-90F519AC1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891" y="2416422"/>
                <a:ext cx="489749" cy="276999"/>
              </a:xfrm>
              <a:prstGeom prst="rect">
                <a:avLst/>
              </a:prstGeom>
              <a:blipFill>
                <a:blip r:embed="rId9"/>
                <a:stretch>
                  <a:fillRect l="-10000" r="-12500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5171C4C-7A5A-49CC-91FD-503363E4917B}"/>
                  </a:ext>
                </a:extLst>
              </p:cNvPr>
              <p:cNvSpPr txBox="1"/>
              <p:nvPr/>
            </p:nvSpPr>
            <p:spPr>
              <a:xfrm>
                <a:off x="10034429" y="3153234"/>
                <a:ext cx="544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𝐹𝑅𝑀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75171C4C-7A5A-49CC-91FD-503363E4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429" y="3153234"/>
                <a:ext cx="544252" cy="276999"/>
              </a:xfrm>
              <a:prstGeom prst="rect">
                <a:avLst/>
              </a:prstGeom>
              <a:blipFill>
                <a:blip r:embed="rId10"/>
                <a:stretch>
                  <a:fillRect l="-8989" r="-10112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B7F8589A-8D7B-4DA2-A11D-EFA554B1BDE2}"/>
                  </a:ext>
                </a:extLst>
              </p:cNvPr>
              <p:cNvSpPr/>
              <p:nvPr/>
            </p:nvSpPr>
            <p:spPr>
              <a:xfrm>
                <a:off x="9047596" y="2155404"/>
                <a:ext cx="41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B7F8589A-8D7B-4DA2-A11D-EFA554B1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596" y="2155404"/>
                <a:ext cx="413768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FACULTAD DE ECONOMIA">
            <a:extLst>
              <a:ext uri="{FF2B5EF4-FFF2-40B4-BE49-F238E27FC236}">
                <a16:creationId xmlns:a16="http://schemas.microsoft.com/office/drawing/2014/main" id="{6438B151-5091-4BA5-8FC8-3844D598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3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443">
        <p:fade/>
      </p:transition>
    </mc:Choice>
    <mc:Fallback>
      <p:transition spd="med" advTm="194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Función de regresión muestral</a:t>
            </a:r>
          </a:p>
        </p:txBody>
      </p:sp>
      <p:cxnSp>
        <p:nvCxnSpPr>
          <p:cNvPr id="128" name="Conector recto 127"/>
          <p:cNvCxnSpPr/>
          <p:nvPr/>
        </p:nvCxnSpPr>
        <p:spPr>
          <a:xfrm>
            <a:off x="4772641" y="2053099"/>
            <a:ext cx="0" cy="3299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rot="16200000">
            <a:off x="6419641" y="3705387"/>
            <a:ext cx="0" cy="329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7081411" y="2612220"/>
            <a:ext cx="0" cy="274146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 flipH="1">
            <a:off x="4772643" y="2612219"/>
            <a:ext cx="23087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 flipH="1">
            <a:off x="4780323" y="3337565"/>
            <a:ext cx="23087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 flipH="1">
            <a:off x="4778974" y="3671741"/>
            <a:ext cx="230876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errar llave 135"/>
          <p:cNvSpPr/>
          <p:nvPr/>
        </p:nvSpPr>
        <p:spPr>
          <a:xfrm>
            <a:off x="7220751" y="2612219"/>
            <a:ext cx="129494" cy="725346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Cerrar llave 136"/>
          <p:cNvSpPr/>
          <p:nvPr/>
        </p:nvSpPr>
        <p:spPr>
          <a:xfrm>
            <a:off x="7220751" y="3394716"/>
            <a:ext cx="129600" cy="19440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8" name="Abrir llave 137"/>
          <p:cNvSpPr/>
          <p:nvPr/>
        </p:nvSpPr>
        <p:spPr>
          <a:xfrm>
            <a:off x="6806217" y="2621744"/>
            <a:ext cx="111091" cy="1008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9" name="Abrir llave 138"/>
          <p:cNvSpPr/>
          <p:nvPr/>
        </p:nvSpPr>
        <p:spPr>
          <a:xfrm>
            <a:off x="6806218" y="3709841"/>
            <a:ext cx="111091" cy="16200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ángulo 143"/>
              <p:cNvSpPr/>
              <p:nvPr/>
            </p:nvSpPr>
            <p:spPr>
              <a:xfrm>
                <a:off x="4402004" y="2461532"/>
                <a:ext cx="41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4" name="Rectángulo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04" y="2461532"/>
                <a:ext cx="413768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ángulo 144"/>
              <p:cNvSpPr/>
              <p:nvPr/>
            </p:nvSpPr>
            <p:spPr>
              <a:xfrm>
                <a:off x="6406136" y="2834303"/>
                <a:ext cx="4139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5" name="Rectángulo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36" y="2834303"/>
                <a:ext cx="4139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ángulo 145"/>
              <p:cNvSpPr/>
              <p:nvPr/>
            </p:nvSpPr>
            <p:spPr>
              <a:xfrm>
                <a:off x="6449757" y="4358343"/>
                <a:ext cx="413768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6" name="Rectángulo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757" y="4358343"/>
                <a:ext cx="413768" cy="376770"/>
              </a:xfrm>
              <a:prstGeom prst="rect">
                <a:avLst/>
              </a:prstGeom>
              <a:blipFill>
                <a:blip r:embed="rId4"/>
                <a:stretch>
                  <a:fillRect t="-1613" r="-10294" b="-16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uadroTexto 146"/>
              <p:cNvSpPr txBox="1"/>
              <p:nvPr/>
            </p:nvSpPr>
            <p:spPr>
              <a:xfrm>
                <a:off x="7460047" y="4221558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7" name="CuadroTexto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047" y="4221558"/>
                <a:ext cx="829522" cy="276999"/>
              </a:xfrm>
              <a:prstGeom prst="rect">
                <a:avLst/>
              </a:prstGeom>
              <a:blipFill>
                <a:blip r:embed="rId5"/>
                <a:stretch>
                  <a:fillRect l="-6618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ángulo 147"/>
              <p:cNvSpPr/>
              <p:nvPr/>
            </p:nvSpPr>
            <p:spPr>
              <a:xfrm>
                <a:off x="7368051" y="2819231"/>
                <a:ext cx="4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8" name="Rectángulo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051" y="2819231"/>
                <a:ext cx="438838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ángulo 148"/>
              <p:cNvSpPr/>
              <p:nvPr/>
            </p:nvSpPr>
            <p:spPr>
              <a:xfrm>
                <a:off x="6910855" y="5396980"/>
                <a:ext cx="451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9" name="Rectángulo 1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55" y="5396980"/>
                <a:ext cx="451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ángulo 149"/>
              <p:cNvSpPr/>
              <p:nvPr/>
            </p:nvSpPr>
            <p:spPr>
              <a:xfrm>
                <a:off x="4583446" y="172037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0" name="Rectángulo 1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46" y="1720370"/>
                <a:ext cx="3826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ángulo 150"/>
              <p:cNvSpPr/>
              <p:nvPr/>
            </p:nvSpPr>
            <p:spPr>
              <a:xfrm>
                <a:off x="7997995" y="5201700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1" name="Rectángulo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995" y="5201700"/>
                <a:ext cx="3922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882036B-FA72-4B52-9DAB-4BEB1DC01A7C}"/>
                  </a:ext>
                </a:extLst>
              </p:cNvPr>
              <p:cNvSpPr txBox="1"/>
              <p:nvPr/>
            </p:nvSpPr>
            <p:spPr>
              <a:xfrm>
                <a:off x="4822039" y="6047456"/>
                <a:ext cx="32252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𝐻𝑜𝑟𝑎𝑠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𝑒𝑠𝑡𝑢𝑑𝑖𝑜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882036B-FA72-4B52-9DAB-4BEB1DC0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039" y="6047456"/>
                <a:ext cx="3225267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465F8A6-4D60-4903-9B2B-F5F73CC48D69}"/>
                  </a:ext>
                </a:extLst>
              </p:cNvPr>
              <p:cNvSpPr txBox="1"/>
              <p:nvPr/>
            </p:nvSpPr>
            <p:spPr>
              <a:xfrm>
                <a:off x="3961658" y="3209106"/>
                <a:ext cx="829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465F8A6-4D60-4903-9B2B-F5F73CC48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58" y="3209106"/>
                <a:ext cx="829522" cy="276999"/>
              </a:xfrm>
              <a:prstGeom prst="rect">
                <a:avLst/>
              </a:prstGeom>
              <a:blipFill>
                <a:blip r:embed="rId11"/>
                <a:stretch>
                  <a:fillRect l="-6618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85057DB7-1CDF-4799-8763-1F76B0EB36E1}"/>
                  </a:ext>
                </a:extLst>
              </p:cNvPr>
              <p:cNvSpPr/>
              <p:nvPr/>
            </p:nvSpPr>
            <p:spPr>
              <a:xfrm>
                <a:off x="4402003" y="3504846"/>
                <a:ext cx="413768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85057DB7-1CDF-4799-8763-1F76B0EB3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03" y="3504846"/>
                <a:ext cx="413768" cy="376770"/>
              </a:xfrm>
              <a:prstGeom prst="rect">
                <a:avLst/>
              </a:prstGeom>
              <a:blipFill>
                <a:blip r:embed="rId12"/>
                <a:stretch>
                  <a:fillRect t="-1613" r="-10294" b="-16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0B891D2-91AD-4E49-BA17-65B729711A88}"/>
                  </a:ext>
                </a:extLst>
              </p:cNvPr>
              <p:cNvSpPr txBox="1"/>
              <p:nvPr/>
            </p:nvSpPr>
            <p:spPr>
              <a:xfrm rot="16200000">
                <a:off x="2051317" y="3575607"/>
                <a:ext cx="31939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𝑃𝑢𝑛𝑡𝑎𝑗𝑒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0B891D2-91AD-4E49-BA17-65B72971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51317" y="3575607"/>
                <a:ext cx="3193906" cy="276999"/>
              </a:xfrm>
              <a:prstGeom prst="rect">
                <a:avLst/>
              </a:prstGeom>
              <a:blipFill>
                <a:blip r:embed="rId13"/>
                <a:stretch>
                  <a:fillRect l="-2222" r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" descr="FACULTAD DE ECONOMIA">
            <a:extLst>
              <a:ext uri="{FF2B5EF4-FFF2-40B4-BE49-F238E27FC236}">
                <a16:creationId xmlns:a16="http://schemas.microsoft.com/office/drawing/2014/main" id="{3294E873-1633-42F0-8536-960F452D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4FEBEEE-CD31-4455-B4B5-961E8DD0EF37}"/>
              </a:ext>
            </a:extLst>
          </p:cNvPr>
          <p:cNvSpPr txBox="1"/>
          <p:nvPr/>
        </p:nvSpPr>
        <p:spPr>
          <a:xfrm>
            <a:off x="7673443" y="2993662"/>
            <a:ext cx="149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Error poblacional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826A305-9215-496C-8030-3317EAA933CF}"/>
              </a:ext>
            </a:extLst>
          </p:cNvPr>
          <p:cNvSpPr txBox="1"/>
          <p:nvPr/>
        </p:nvSpPr>
        <p:spPr>
          <a:xfrm>
            <a:off x="5541543" y="3024345"/>
            <a:ext cx="1128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Error muestral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B634966-071F-4238-A151-675C1AA0F606}"/>
                  </a:ext>
                </a:extLst>
              </p:cNvPr>
              <p:cNvSpPr txBox="1"/>
              <p:nvPr/>
            </p:nvSpPr>
            <p:spPr>
              <a:xfrm>
                <a:off x="8102078" y="4442246"/>
                <a:ext cx="128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200" dirty="0"/>
                  <a:t>Valores esperado de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O" sz="1200" dirty="0"/>
                  <a:t> dado </a:t>
                </a:r>
                <a14:m>
                  <m:oMath xmlns:m="http://schemas.openxmlformats.org/officeDocument/2006/math">
                    <m:r>
                      <a:rPr lang="es-CO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CO" sz="12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B634966-071F-4238-A151-675C1AA0F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078" y="4442246"/>
                <a:ext cx="1287368" cy="461665"/>
              </a:xfrm>
              <a:prstGeom prst="rect">
                <a:avLst/>
              </a:prstGeom>
              <a:blipFill>
                <a:blip r:embed="rId15"/>
                <a:stretch>
                  <a:fillRect t="-1333" r="-1896" b="-10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ector 56">
            <a:extLst>
              <a:ext uri="{FF2B5EF4-FFF2-40B4-BE49-F238E27FC236}">
                <a16:creationId xmlns:a16="http://schemas.microsoft.com/office/drawing/2014/main" id="{2AAC64A0-3FFF-4E59-92E7-1AD3927627B1}"/>
              </a:ext>
            </a:extLst>
          </p:cNvPr>
          <p:cNvSpPr/>
          <p:nvPr/>
        </p:nvSpPr>
        <p:spPr>
          <a:xfrm>
            <a:off x="7037381" y="2581244"/>
            <a:ext cx="81000" cy="81000"/>
          </a:xfrm>
          <a:prstGeom prst="flowChartConnector">
            <a:avLst/>
          </a:prstGeom>
          <a:solidFill>
            <a:srgbClr val="002060"/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onector 56">
            <a:extLst>
              <a:ext uri="{FF2B5EF4-FFF2-40B4-BE49-F238E27FC236}">
                <a16:creationId xmlns:a16="http://schemas.microsoft.com/office/drawing/2014/main" id="{BDC96774-AAFB-4770-95E7-762DDEF9C95D}"/>
              </a:ext>
            </a:extLst>
          </p:cNvPr>
          <p:cNvSpPr/>
          <p:nvPr/>
        </p:nvSpPr>
        <p:spPr>
          <a:xfrm>
            <a:off x="7045001" y="3297524"/>
            <a:ext cx="81000" cy="81000"/>
          </a:xfrm>
          <a:prstGeom prst="flowChartConnector">
            <a:avLst/>
          </a:prstGeom>
          <a:solidFill>
            <a:srgbClr val="002060"/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onector 56">
            <a:extLst>
              <a:ext uri="{FF2B5EF4-FFF2-40B4-BE49-F238E27FC236}">
                <a16:creationId xmlns:a16="http://schemas.microsoft.com/office/drawing/2014/main" id="{0A4634BC-C0DB-49EE-8CD2-2E22F519ADB2}"/>
              </a:ext>
            </a:extLst>
          </p:cNvPr>
          <p:cNvSpPr/>
          <p:nvPr/>
        </p:nvSpPr>
        <p:spPr>
          <a:xfrm>
            <a:off x="7045001" y="3625184"/>
            <a:ext cx="81000" cy="81000"/>
          </a:xfrm>
          <a:prstGeom prst="flowChartConnector">
            <a:avLst/>
          </a:prstGeom>
          <a:solidFill>
            <a:srgbClr val="002060"/>
          </a:solidFill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53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908">
        <p:fade/>
      </p:transition>
    </mc:Choice>
    <mc:Fallback>
      <p:transition spd="med" advTm="2690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624</Words>
  <Application>Microsoft Office PowerPoint</Application>
  <PresentationFormat>Panorámica</PresentationFormat>
  <Paragraphs>107</Paragraphs>
  <Slides>14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Clase 13: Regresión lineal</vt:lpstr>
      <vt:lpstr>Econometría</vt:lpstr>
      <vt:lpstr>Coeficiente de correlación</vt:lpstr>
      <vt:lpstr>Presentación de PowerPoint</vt:lpstr>
      <vt:lpstr>Regresión: Función lineal</vt:lpstr>
      <vt:lpstr>Función de regresión poblacional y función de regresión muestral</vt:lpstr>
      <vt:lpstr>Función de regresión poblacional y función de regresión muestral</vt:lpstr>
      <vt:lpstr>Función de regresión poblacional y función de regresión muestral</vt:lpstr>
      <vt:lpstr>Función de regresión muestral</vt:lpstr>
      <vt:lpstr>¿Cómo se estima la FRM?</vt:lpstr>
      <vt:lpstr>MCO: regresión simple</vt:lpstr>
      <vt:lpstr>MCO: verificación</vt:lpstr>
      <vt:lpstr>Ejemplo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agrupadora</dc:title>
  <dc:creator>Alfredo Eleazar Orozco Quesada</dc:creator>
  <cp:lastModifiedBy>Fayber Alfonso Acosta Pardo</cp:lastModifiedBy>
  <cp:revision>69</cp:revision>
  <dcterms:created xsi:type="dcterms:W3CDTF">2021-03-12T12:09:31Z</dcterms:created>
  <dcterms:modified xsi:type="dcterms:W3CDTF">2021-05-18T21:03:27Z</dcterms:modified>
</cp:coreProperties>
</file>