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78" r:id="rId3"/>
    <p:sldId id="385" r:id="rId4"/>
    <p:sldId id="262" r:id="rId5"/>
    <p:sldId id="263" r:id="rId6"/>
    <p:sldId id="264" r:id="rId7"/>
    <p:sldId id="265" r:id="rId8"/>
    <p:sldId id="387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388" r:id="rId24"/>
    <p:sldId id="258" r:id="rId25"/>
    <p:sldId id="284" r:id="rId26"/>
    <p:sldId id="389" r:id="rId27"/>
    <p:sldId id="285" r:id="rId28"/>
    <p:sldId id="286" r:id="rId29"/>
    <p:sldId id="287" r:id="rId30"/>
    <p:sldId id="390" r:id="rId31"/>
    <p:sldId id="379" r:id="rId32"/>
    <p:sldId id="381" r:id="rId33"/>
    <p:sldId id="380" r:id="rId34"/>
    <p:sldId id="382" r:id="rId35"/>
    <p:sldId id="391" r:id="rId36"/>
    <p:sldId id="383" r:id="rId37"/>
    <p:sldId id="384" r:id="rId38"/>
    <p:sldId id="261" r:id="rId39"/>
    <p:sldId id="393" r:id="rId40"/>
    <p:sldId id="288" r:id="rId41"/>
    <p:sldId id="296" r:id="rId42"/>
    <p:sldId id="291" r:id="rId43"/>
    <p:sldId id="293" r:id="rId44"/>
    <p:sldId id="292" r:id="rId45"/>
    <p:sldId id="294" r:id="rId46"/>
    <p:sldId id="290" r:id="rId47"/>
    <p:sldId id="260" r:id="rId48"/>
    <p:sldId id="299" r:id="rId49"/>
    <p:sldId id="289" r:id="rId50"/>
    <p:sldId id="297" r:id="rId51"/>
    <p:sldId id="298" r:id="rId52"/>
    <p:sldId id="300" r:id="rId53"/>
    <p:sldId id="377" r:id="rId54"/>
    <p:sldId id="295" r:id="rId55"/>
    <p:sldId id="392" r:id="rId56"/>
    <p:sldId id="386" r:id="rId5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08"/>
    <p:restoredTop sz="94291" autoAdjust="0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ber Alfonso Acosta Pardo" userId="1b7609eb-bb4b-4d73-bb69-833d4d7322de" providerId="ADAL" clId="{39D993D9-E93F-4B6A-9861-0A8684D4080D}"/>
    <pc:docChg chg="undo custSel addSld delSld modSld sldOrd">
      <pc:chgData name="Fayber Alfonso Acosta Pardo" userId="1b7609eb-bb4b-4d73-bb69-833d4d7322de" providerId="ADAL" clId="{39D993D9-E93F-4B6A-9861-0A8684D4080D}" dt="2021-05-20T22:00:02.975" v="3721" actId="11"/>
      <pc:docMkLst>
        <pc:docMk/>
      </pc:docMkLst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596108935" sldId="258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3024041965" sldId="262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2064988380" sldId="263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2839607400" sldId="264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2432635576" sldId="265"/>
        </pc:sldMkLst>
      </pc:sldChg>
      <pc:sldChg chg="addSp delSp modSp add del ord">
        <pc:chgData name="Fayber Alfonso Acosta Pardo" userId="1b7609eb-bb4b-4d73-bb69-833d4d7322de" providerId="ADAL" clId="{39D993D9-E93F-4B6A-9861-0A8684D4080D}" dt="2021-05-20T21:46:50.948" v="2735" actId="2696"/>
        <pc:sldMkLst>
          <pc:docMk/>
          <pc:sldMk cId="3393444177" sldId="266"/>
        </pc:sldMkLst>
        <pc:spChg chg="mod">
          <ac:chgData name="Fayber Alfonso Acosta Pardo" userId="1b7609eb-bb4b-4d73-bb69-833d4d7322de" providerId="ADAL" clId="{39D993D9-E93F-4B6A-9861-0A8684D4080D}" dt="2021-05-20T21:46:27.626" v="2726"/>
          <ac:spMkLst>
            <pc:docMk/>
            <pc:sldMk cId="3393444177" sldId="266"/>
            <ac:spMk id="2" creationId="{8DB1D5CA-CA8B-0C46-BCA7-36DC956357B1}"/>
          </ac:spMkLst>
        </pc:spChg>
        <pc:spChg chg="del">
          <ac:chgData name="Fayber Alfonso Acosta Pardo" userId="1b7609eb-bb4b-4d73-bb69-833d4d7322de" providerId="ADAL" clId="{39D993D9-E93F-4B6A-9861-0A8684D4080D}" dt="2021-05-20T21:46:35.713" v="2728"/>
          <ac:spMkLst>
            <pc:docMk/>
            <pc:sldMk cId="3393444177" sldId="266"/>
            <ac:spMk id="3" creationId="{80A22DBB-675C-1046-819E-645D50E4A22E}"/>
          </ac:spMkLst>
        </pc:spChg>
        <pc:spChg chg="add mod">
          <ac:chgData name="Fayber Alfonso Acosta Pardo" userId="1b7609eb-bb4b-4d73-bb69-833d4d7322de" providerId="ADAL" clId="{39D993D9-E93F-4B6A-9861-0A8684D4080D}" dt="2021-05-20T21:46:35.713" v="2728"/>
          <ac:spMkLst>
            <pc:docMk/>
            <pc:sldMk cId="3393444177" sldId="266"/>
            <ac:spMk id="4" creationId="{AC5B0A06-388E-4CFD-A564-7E2D0D209080}"/>
          </ac:spMkLst>
        </pc:spChg>
      </pc:sldChg>
      <pc:sldChg chg="add del ord">
        <pc:chgData name="Fayber Alfonso Acosta Pardo" userId="1b7609eb-bb4b-4d73-bb69-833d4d7322de" providerId="ADAL" clId="{39D993D9-E93F-4B6A-9861-0A8684D4080D}" dt="2021-05-20T21:45:31.239" v="2724"/>
        <pc:sldMkLst>
          <pc:docMk/>
          <pc:sldMk cId="270913152" sldId="267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968116992" sldId="271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998019717" sldId="272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471761941" sldId="273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97957073" sldId="274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2045286063" sldId="275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277009621" sldId="276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3123452435" sldId="277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507674174" sldId="278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253037722" sldId="279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3049692792" sldId="280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69287634" sldId="281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2661149098" sldId="282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2257240379" sldId="283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940971524" sldId="284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632123801" sldId="285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891479405" sldId="286"/>
        </pc:sldMkLst>
      </pc:sldChg>
      <pc:sldChg chg="add del">
        <pc:chgData name="Fayber Alfonso Acosta Pardo" userId="1b7609eb-bb4b-4d73-bb69-833d4d7322de" providerId="ADAL" clId="{39D993D9-E93F-4B6A-9861-0A8684D4080D}" dt="2021-05-20T21:45:31.239" v="2724"/>
        <pc:sldMkLst>
          <pc:docMk/>
          <pc:sldMk cId="1523234392" sldId="287"/>
        </pc:sldMkLst>
      </pc:sldChg>
      <pc:sldChg chg="addSp delSp modSp delAnim">
        <pc:chgData name="Fayber Alfonso Acosta Pardo" userId="1b7609eb-bb4b-4d73-bb69-833d4d7322de" providerId="ADAL" clId="{39D993D9-E93F-4B6A-9861-0A8684D4080D}" dt="2021-05-20T21:36:54.316" v="2219" actId="27636"/>
        <pc:sldMkLst>
          <pc:docMk/>
          <pc:sldMk cId="1155931034" sldId="295"/>
        </pc:sldMkLst>
        <pc:spChg chg="mod">
          <ac:chgData name="Fayber Alfonso Acosta Pardo" userId="1b7609eb-bb4b-4d73-bb69-833d4d7322de" providerId="ADAL" clId="{39D993D9-E93F-4B6A-9861-0A8684D4080D}" dt="2021-05-20T21:29:36.834" v="1439" actId="20577"/>
          <ac:spMkLst>
            <pc:docMk/>
            <pc:sldMk cId="1155931034" sldId="295"/>
            <ac:spMk id="2" creationId="{128D6ABC-0942-4B20-B73E-AE308EBAF5F0}"/>
          </ac:spMkLst>
        </pc:spChg>
        <pc:spChg chg="add mod">
          <ac:chgData name="Fayber Alfonso Acosta Pardo" userId="1b7609eb-bb4b-4d73-bb69-833d4d7322de" providerId="ADAL" clId="{39D993D9-E93F-4B6A-9861-0A8684D4080D}" dt="2021-05-20T21:36:54.316" v="2219" actId="27636"/>
          <ac:spMkLst>
            <pc:docMk/>
            <pc:sldMk cId="1155931034" sldId="295"/>
            <ac:spMk id="3" creationId="{7426A38B-3526-4CB7-B4E6-0E7DF0E05ED6}"/>
          </ac:spMkLst>
        </pc:spChg>
        <pc:spChg chg="del">
          <ac:chgData name="Fayber Alfonso Acosta Pardo" userId="1b7609eb-bb4b-4d73-bb69-833d4d7322de" providerId="ADAL" clId="{39D993D9-E93F-4B6A-9861-0A8684D4080D}" dt="2021-05-20T21:29:01.839" v="1385" actId="478"/>
          <ac:spMkLst>
            <pc:docMk/>
            <pc:sldMk cId="1155931034" sldId="295"/>
            <ac:spMk id="8" creationId="{0EC11FD4-FAC5-494B-A2CC-444BB22A19B2}"/>
          </ac:spMkLst>
        </pc:spChg>
        <pc:spChg chg="del">
          <ac:chgData name="Fayber Alfonso Acosta Pardo" userId="1b7609eb-bb4b-4d73-bb69-833d4d7322de" providerId="ADAL" clId="{39D993D9-E93F-4B6A-9861-0A8684D4080D}" dt="2021-05-20T21:29:01.839" v="1385" actId="478"/>
          <ac:spMkLst>
            <pc:docMk/>
            <pc:sldMk cId="1155931034" sldId="295"/>
            <ac:spMk id="9" creationId="{C5C91577-1D6A-4FED-A0F3-AA4A2CD99D7F}"/>
          </ac:spMkLst>
        </pc:spChg>
        <pc:spChg chg="del">
          <ac:chgData name="Fayber Alfonso Acosta Pardo" userId="1b7609eb-bb4b-4d73-bb69-833d4d7322de" providerId="ADAL" clId="{39D993D9-E93F-4B6A-9861-0A8684D4080D}" dt="2021-05-20T21:29:01.839" v="1385" actId="478"/>
          <ac:spMkLst>
            <pc:docMk/>
            <pc:sldMk cId="1155931034" sldId="295"/>
            <ac:spMk id="10" creationId="{7BAD0434-F07E-41EF-A41E-FD9DE0BC9DAC}"/>
          </ac:spMkLst>
        </pc:spChg>
        <pc:picChg chg="del">
          <ac:chgData name="Fayber Alfonso Acosta Pardo" userId="1b7609eb-bb4b-4d73-bb69-833d4d7322de" providerId="ADAL" clId="{39D993D9-E93F-4B6A-9861-0A8684D4080D}" dt="2021-05-20T21:28:59.447" v="1384" actId="478"/>
          <ac:picMkLst>
            <pc:docMk/>
            <pc:sldMk cId="1155931034" sldId="295"/>
            <ac:picMk id="7" creationId="{0E9C6FCA-8EFF-419E-BAEE-632D6F6A458A}"/>
          </ac:picMkLst>
        </pc:picChg>
      </pc:sldChg>
      <pc:sldChg chg="modSp">
        <pc:chgData name="Fayber Alfonso Acosta Pardo" userId="1b7609eb-bb4b-4d73-bb69-833d4d7322de" providerId="ADAL" clId="{39D993D9-E93F-4B6A-9861-0A8684D4080D}" dt="2021-05-20T21:29:24.269" v="1408" actId="20577"/>
        <pc:sldMkLst>
          <pc:docMk/>
          <pc:sldMk cId="1462495219" sldId="377"/>
        </pc:sldMkLst>
        <pc:spChg chg="mod">
          <ac:chgData name="Fayber Alfonso Acosta Pardo" userId="1b7609eb-bb4b-4d73-bb69-833d4d7322de" providerId="ADAL" clId="{39D993D9-E93F-4B6A-9861-0A8684D4080D}" dt="2021-05-20T21:29:24.269" v="1408" actId="20577"/>
          <ac:spMkLst>
            <pc:docMk/>
            <pc:sldMk cId="1462495219" sldId="377"/>
            <ac:spMk id="2" creationId="{BBE35C50-F84C-5440-8212-5F737059E3E0}"/>
          </ac:spMkLst>
        </pc:spChg>
      </pc:sldChg>
      <pc:sldChg chg="modSp">
        <pc:chgData name="Fayber Alfonso Acosta Pardo" userId="1b7609eb-bb4b-4d73-bb69-833d4d7322de" providerId="ADAL" clId="{39D993D9-E93F-4B6A-9861-0A8684D4080D}" dt="2021-05-20T21:48:10.773" v="2826" actId="20577"/>
        <pc:sldMkLst>
          <pc:docMk/>
          <pc:sldMk cId="252372844" sldId="378"/>
        </pc:sldMkLst>
        <pc:spChg chg="mod">
          <ac:chgData name="Fayber Alfonso Acosta Pardo" userId="1b7609eb-bb4b-4d73-bb69-833d4d7322de" providerId="ADAL" clId="{39D993D9-E93F-4B6A-9861-0A8684D4080D}" dt="2021-05-20T21:48:10.773" v="2826" actId="20577"/>
          <ac:spMkLst>
            <pc:docMk/>
            <pc:sldMk cId="252372844" sldId="378"/>
            <ac:spMk id="3" creationId="{5D47E013-F314-4827-B225-E8213E368C0A}"/>
          </ac:spMkLst>
        </pc:spChg>
      </pc:sldChg>
      <pc:sldChg chg="addSp delSp modSp">
        <pc:chgData name="Fayber Alfonso Acosta Pardo" userId="1b7609eb-bb4b-4d73-bb69-833d4d7322de" providerId="ADAL" clId="{39D993D9-E93F-4B6A-9861-0A8684D4080D}" dt="2021-05-20T21:14:15.453" v="342" actId="122"/>
        <pc:sldMkLst>
          <pc:docMk/>
          <pc:sldMk cId="3839543375" sldId="379"/>
        </pc:sldMkLst>
        <pc:spChg chg="mod">
          <ac:chgData name="Fayber Alfonso Acosta Pardo" userId="1b7609eb-bb4b-4d73-bb69-833d4d7322de" providerId="ADAL" clId="{39D993D9-E93F-4B6A-9861-0A8684D4080D}" dt="2021-05-20T20:55:34.068" v="3" actId="20577"/>
          <ac:spMkLst>
            <pc:docMk/>
            <pc:sldMk cId="3839543375" sldId="379"/>
            <ac:spMk id="2" creationId="{30152BF4-F258-43C7-88FD-741C36BD337F}"/>
          </ac:spMkLst>
        </pc:spChg>
        <pc:spChg chg="del">
          <ac:chgData name="Fayber Alfonso Acosta Pardo" userId="1b7609eb-bb4b-4d73-bb69-833d4d7322de" providerId="ADAL" clId="{39D993D9-E93F-4B6A-9861-0A8684D4080D}" dt="2021-05-20T21:02:40.932" v="21"/>
          <ac:spMkLst>
            <pc:docMk/>
            <pc:sldMk cId="3839543375" sldId="379"/>
            <ac:spMk id="3" creationId="{EA25584A-6CCF-40F1-B645-C2004CB45C01}"/>
          </ac:spMkLst>
        </pc:spChg>
        <pc:spChg chg="add mod">
          <ac:chgData name="Fayber Alfonso Acosta Pardo" userId="1b7609eb-bb4b-4d73-bb69-833d4d7322de" providerId="ADAL" clId="{39D993D9-E93F-4B6A-9861-0A8684D4080D}" dt="2021-05-20T21:14:15.453" v="342" actId="122"/>
          <ac:spMkLst>
            <pc:docMk/>
            <pc:sldMk cId="3839543375" sldId="379"/>
            <ac:spMk id="6" creationId="{57A0F1EC-679C-4B49-8721-8D9D13CE9272}"/>
          </ac:spMkLst>
        </pc:spChg>
        <pc:picChg chg="add mod">
          <ac:chgData name="Fayber Alfonso Acosta Pardo" userId="1b7609eb-bb4b-4d73-bb69-833d4d7322de" providerId="ADAL" clId="{39D993D9-E93F-4B6A-9861-0A8684D4080D}" dt="2021-05-20T21:02:40.932" v="21"/>
          <ac:picMkLst>
            <pc:docMk/>
            <pc:sldMk cId="3839543375" sldId="379"/>
            <ac:picMk id="5" creationId="{BB8A4656-9A6C-438C-A20C-1A47FD7A43D7}"/>
          </ac:picMkLst>
        </pc:picChg>
      </pc:sldChg>
      <pc:sldChg chg="addSp delSp modSp add ord">
        <pc:chgData name="Fayber Alfonso Acosta Pardo" userId="1b7609eb-bb4b-4d73-bb69-833d4d7322de" providerId="ADAL" clId="{39D993D9-E93F-4B6A-9861-0A8684D4080D}" dt="2021-05-20T21:15:29.348" v="481" actId="6549"/>
        <pc:sldMkLst>
          <pc:docMk/>
          <pc:sldMk cId="947981947" sldId="380"/>
        </pc:sldMkLst>
        <pc:spChg chg="mod">
          <ac:chgData name="Fayber Alfonso Acosta Pardo" userId="1b7609eb-bb4b-4d73-bb69-833d4d7322de" providerId="ADAL" clId="{39D993D9-E93F-4B6A-9861-0A8684D4080D}" dt="2021-05-20T21:00:42.440" v="20" actId="20577"/>
          <ac:spMkLst>
            <pc:docMk/>
            <pc:sldMk cId="947981947" sldId="380"/>
            <ac:spMk id="2" creationId="{30152BF4-F258-43C7-88FD-741C36BD337F}"/>
          </ac:spMkLst>
        </pc:spChg>
        <pc:spChg chg="del">
          <ac:chgData name="Fayber Alfonso Acosta Pardo" userId="1b7609eb-bb4b-4d73-bb69-833d4d7322de" providerId="ADAL" clId="{39D993D9-E93F-4B6A-9861-0A8684D4080D}" dt="2021-05-20T20:58:58.099" v="13"/>
          <ac:spMkLst>
            <pc:docMk/>
            <pc:sldMk cId="947981947" sldId="380"/>
            <ac:spMk id="3" creationId="{EA25584A-6CCF-40F1-B645-C2004CB45C01}"/>
          </ac:spMkLst>
        </pc:spChg>
        <pc:spChg chg="add del mod">
          <ac:chgData name="Fayber Alfonso Acosta Pardo" userId="1b7609eb-bb4b-4d73-bb69-833d4d7322de" providerId="ADAL" clId="{39D993D9-E93F-4B6A-9861-0A8684D4080D}" dt="2021-05-20T21:00:23.528" v="15"/>
          <ac:spMkLst>
            <pc:docMk/>
            <pc:sldMk cId="947981947" sldId="380"/>
            <ac:spMk id="7" creationId="{6527DCA3-3A95-433B-ABEC-CF680B6E811A}"/>
          </ac:spMkLst>
        </pc:spChg>
        <pc:spChg chg="add mod">
          <ac:chgData name="Fayber Alfonso Acosta Pardo" userId="1b7609eb-bb4b-4d73-bb69-833d4d7322de" providerId="ADAL" clId="{39D993D9-E93F-4B6A-9861-0A8684D4080D}" dt="2021-05-20T21:15:29.348" v="481" actId="6549"/>
          <ac:spMkLst>
            <pc:docMk/>
            <pc:sldMk cId="947981947" sldId="380"/>
            <ac:spMk id="10" creationId="{795187D5-975B-4711-8C88-4F6BCE8FD103}"/>
          </ac:spMkLst>
        </pc:spChg>
        <pc:picChg chg="add del mod">
          <ac:chgData name="Fayber Alfonso Acosta Pardo" userId="1b7609eb-bb4b-4d73-bb69-833d4d7322de" providerId="ADAL" clId="{39D993D9-E93F-4B6A-9861-0A8684D4080D}" dt="2021-05-20T21:00:08.858" v="14" actId="478"/>
          <ac:picMkLst>
            <pc:docMk/>
            <pc:sldMk cId="947981947" sldId="380"/>
            <ac:picMk id="5" creationId="{6B51B75F-D794-4D81-9C29-68E1B868F24F}"/>
          </ac:picMkLst>
        </pc:picChg>
        <pc:picChg chg="add mod">
          <ac:chgData name="Fayber Alfonso Acosta Pardo" userId="1b7609eb-bb4b-4d73-bb69-833d4d7322de" providerId="ADAL" clId="{39D993D9-E93F-4B6A-9861-0A8684D4080D}" dt="2021-05-20T21:00:23.528" v="15"/>
          <ac:picMkLst>
            <pc:docMk/>
            <pc:sldMk cId="947981947" sldId="380"/>
            <ac:picMk id="9" creationId="{9178BB52-1A6D-468A-9479-AF728CC78B33}"/>
          </ac:picMkLst>
        </pc:picChg>
      </pc:sldChg>
      <pc:sldChg chg="addSp delSp modSp add">
        <pc:chgData name="Fayber Alfonso Acosta Pardo" userId="1b7609eb-bb4b-4d73-bb69-833d4d7322de" providerId="ADAL" clId="{39D993D9-E93F-4B6A-9861-0A8684D4080D}" dt="2021-05-20T21:14:11.605" v="341" actId="122"/>
        <pc:sldMkLst>
          <pc:docMk/>
          <pc:sldMk cId="2027255367" sldId="381"/>
        </pc:sldMkLst>
        <pc:spChg chg="mod">
          <ac:chgData name="Fayber Alfonso Acosta Pardo" userId="1b7609eb-bb4b-4d73-bb69-833d4d7322de" providerId="ADAL" clId="{39D993D9-E93F-4B6A-9861-0A8684D4080D}" dt="2021-05-20T21:00:40.041" v="18" actId="20577"/>
          <ac:spMkLst>
            <pc:docMk/>
            <pc:sldMk cId="2027255367" sldId="381"/>
            <ac:spMk id="2" creationId="{30152BF4-F258-43C7-88FD-741C36BD337F}"/>
          </ac:spMkLst>
        </pc:spChg>
        <pc:spChg chg="del">
          <ac:chgData name="Fayber Alfonso Acosta Pardo" userId="1b7609eb-bb4b-4d73-bb69-833d4d7322de" providerId="ADAL" clId="{39D993D9-E93F-4B6A-9861-0A8684D4080D}" dt="2021-05-20T21:03:31.099" v="22"/>
          <ac:spMkLst>
            <pc:docMk/>
            <pc:sldMk cId="2027255367" sldId="381"/>
            <ac:spMk id="3" creationId="{EA25584A-6CCF-40F1-B645-C2004CB45C01}"/>
          </ac:spMkLst>
        </pc:spChg>
        <pc:spChg chg="add mod">
          <ac:chgData name="Fayber Alfonso Acosta Pardo" userId="1b7609eb-bb4b-4d73-bb69-833d4d7322de" providerId="ADAL" clId="{39D993D9-E93F-4B6A-9861-0A8684D4080D}" dt="2021-05-20T21:14:11.605" v="341" actId="122"/>
          <ac:spMkLst>
            <pc:docMk/>
            <pc:sldMk cId="2027255367" sldId="381"/>
            <ac:spMk id="6" creationId="{E501FF33-43A0-4631-BF47-DC319C2A755C}"/>
          </ac:spMkLst>
        </pc:spChg>
        <pc:picChg chg="add mod">
          <ac:chgData name="Fayber Alfonso Acosta Pardo" userId="1b7609eb-bb4b-4d73-bb69-833d4d7322de" providerId="ADAL" clId="{39D993D9-E93F-4B6A-9861-0A8684D4080D}" dt="2021-05-20T21:03:31.099" v="22"/>
          <ac:picMkLst>
            <pc:docMk/>
            <pc:sldMk cId="2027255367" sldId="381"/>
            <ac:picMk id="5" creationId="{E5F04809-5310-45C9-973D-E5A1C30D04B2}"/>
          </ac:picMkLst>
        </pc:picChg>
      </pc:sldChg>
      <pc:sldChg chg="addSp delSp modSp add">
        <pc:chgData name="Fayber Alfonso Acosta Pardo" userId="1b7609eb-bb4b-4d73-bb69-833d4d7322de" providerId="ADAL" clId="{39D993D9-E93F-4B6A-9861-0A8684D4080D}" dt="2021-05-20T21:17:03.307" v="725" actId="1076"/>
        <pc:sldMkLst>
          <pc:docMk/>
          <pc:sldMk cId="55332347" sldId="382"/>
        </pc:sldMkLst>
        <pc:spChg chg="mod">
          <ac:chgData name="Fayber Alfonso Acosta Pardo" userId="1b7609eb-bb4b-4d73-bb69-833d4d7322de" providerId="ADAL" clId="{39D993D9-E93F-4B6A-9861-0A8684D4080D}" dt="2021-05-20T20:55:46.416" v="12" actId="20577"/>
          <ac:spMkLst>
            <pc:docMk/>
            <pc:sldMk cId="55332347" sldId="382"/>
            <ac:spMk id="2" creationId="{30152BF4-F258-43C7-88FD-741C36BD337F}"/>
          </ac:spMkLst>
        </pc:spChg>
        <pc:spChg chg="del">
          <ac:chgData name="Fayber Alfonso Acosta Pardo" userId="1b7609eb-bb4b-4d73-bb69-833d4d7322de" providerId="ADAL" clId="{39D993D9-E93F-4B6A-9861-0A8684D4080D}" dt="2021-05-20T21:08:47.418" v="23"/>
          <ac:spMkLst>
            <pc:docMk/>
            <pc:sldMk cId="55332347" sldId="382"/>
            <ac:spMk id="3" creationId="{EA25584A-6CCF-40F1-B645-C2004CB45C01}"/>
          </ac:spMkLst>
        </pc:spChg>
        <pc:spChg chg="add mod">
          <ac:chgData name="Fayber Alfonso Acosta Pardo" userId="1b7609eb-bb4b-4d73-bb69-833d4d7322de" providerId="ADAL" clId="{39D993D9-E93F-4B6A-9861-0A8684D4080D}" dt="2021-05-20T21:17:03.307" v="725" actId="1076"/>
          <ac:spMkLst>
            <pc:docMk/>
            <pc:sldMk cId="55332347" sldId="382"/>
            <ac:spMk id="6" creationId="{436B7280-DF26-4304-88B1-F5B1FB13F776}"/>
          </ac:spMkLst>
        </pc:spChg>
        <pc:picChg chg="add mod">
          <ac:chgData name="Fayber Alfonso Acosta Pardo" userId="1b7609eb-bb4b-4d73-bb69-833d4d7322de" providerId="ADAL" clId="{39D993D9-E93F-4B6A-9861-0A8684D4080D}" dt="2021-05-20T21:08:47.418" v="23"/>
          <ac:picMkLst>
            <pc:docMk/>
            <pc:sldMk cId="55332347" sldId="382"/>
            <ac:picMk id="5" creationId="{342344E8-70F4-4203-9E7A-FD89209BAE46}"/>
          </ac:picMkLst>
        </pc:picChg>
      </pc:sldChg>
      <pc:sldChg chg="addSp delSp modSp add">
        <pc:chgData name="Fayber Alfonso Acosta Pardo" userId="1b7609eb-bb4b-4d73-bb69-833d4d7322de" providerId="ADAL" clId="{39D993D9-E93F-4B6A-9861-0A8684D4080D}" dt="2021-05-20T21:18:05.382" v="894" actId="1076"/>
        <pc:sldMkLst>
          <pc:docMk/>
          <pc:sldMk cId="600041026" sldId="383"/>
        </pc:sldMkLst>
        <pc:spChg chg="mod">
          <ac:chgData name="Fayber Alfonso Acosta Pardo" userId="1b7609eb-bb4b-4d73-bb69-833d4d7322de" providerId="ADAL" clId="{39D993D9-E93F-4B6A-9861-0A8684D4080D}" dt="2021-05-20T21:12:05.568" v="54" actId="20577"/>
          <ac:spMkLst>
            <pc:docMk/>
            <pc:sldMk cId="600041026" sldId="383"/>
            <ac:spMk id="2" creationId="{BA4DF7B3-3AC3-447E-9AAF-5D9538A726F7}"/>
          </ac:spMkLst>
        </pc:spChg>
        <pc:spChg chg="del">
          <ac:chgData name="Fayber Alfonso Acosta Pardo" userId="1b7609eb-bb4b-4d73-bb69-833d4d7322de" providerId="ADAL" clId="{39D993D9-E93F-4B6A-9861-0A8684D4080D}" dt="2021-05-20T21:11:56.168" v="49"/>
          <ac:spMkLst>
            <pc:docMk/>
            <pc:sldMk cId="600041026" sldId="383"/>
            <ac:spMk id="3" creationId="{1F16560F-6CF7-4B31-8717-CAABA00A1AF2}"/>
          </ac:spMkLst>
        </pc:spChg>
        <pc:spChg chg="add mod">
          <ac:chgData name="Fayber Alfonso Acosta Pardo" userId="1b7609eb-bb4b-4d73-bb69-833d4d7322de" providerId="ADAL" clId="{39D993D9-E93F-4B6A-9861-0A8684D4080D}" dt="2021-05-20T21:18:05.382" v="894" actId="1076"/>
          <ac:spMkLst>
            <pc:docMk/>
            <pc:sldMk cId="600041026" sldId="383"/>
            <ac:spMk id="6" creationId="{FBB99E62-17E1-4A35-BF7A-4611333E915F}"/>
          </ac:spMkLst>
        </pc:spChg>
        <pc:picChg chg="add mod">
          <ac:chgData name="Fayber Alfonso Acosta Pardo" userId="1b7609eb-bb4b-4d73-bb69-833d4d7322de" providerId="ADAL" clId="{39D993D9-E93F-4B6A-9861-0A8684D4080D}" dt="2021-05-20T21:11:56.168" v="49"/>
          <ac:picMkLst>
            <pc:docMk/>
            <pc:sldMk cId="600041026" sldId="383"/>
            <ac:picMk id="5" creationId="{EB18C8B3-52CF-4EFA-91DB-BD7FA2D68087}"/>
          </ac:picMkLst>
        </pc:picChg>
      </pc:sldChg>
      <pc:sldChg chg="addSp delSp modSp add">
        <pc:chgData name="Fayber Alfonso Acosta Pardo" userId="1b7609eb-bb4b-4d73-bb69-833d4d7322de" providerId="ADAL" clId="{39D993D9-E93F-4B6A-9861-0A8684D4080D}" dt="2021-05-20T21:18:47.693" v="1022" actId="1076"/>
        <pc:sldMkLst>
          <pc:docMk/>
          <pc:sldMk cId="4026251978" sldId="384"/>
        </pc:sldMkLst>
        <pc:spChg chg="mod">
          <ac:chgData name="Fayber Alfonso Acosta Pardo" userId="1b7609eb-bb4b-4d73-bb69-833d4d7322de" providerId="ADAL" clId="{39D993D9-E93F-4B6A-9861-0A8684D4080D}" dt="2021-05-20T21:12:09.884" v="57" actId="20577"/>
          <ac:spMkLst>
            <pc:docMk/>
            <pc:sldMk cId="4026251978" sldId="384"/>
            <ac:spMk id="2" creationId="{758FD4B7-C42B-4C4F-8435-EF052B42AFF6}"/>
          </ac:spMkLst>
        </pc:spChg>
        <pc:spChg chg="del">
          <ac:chgData name="Fayber Alfonso Acosta Pardo" userId="1b7609eb-bb4b-4d73-bb69-833d4d7322de" providerId="ADAL" clId="{39D993D9-E93F-4B6A-9861-0A8684D4080D}" dt="2021-05-20T21:12:01.002" v="50"/>
          <ac:spMkLst>
            <pc:docMk/>
            <pc:sldMk cId="4026251978" sldId="384"/>
            <ac:spMk id="3" creationId="{7FB4A1B1-358E-4B9F-8EA3-4854EB7F2C1D}"/>
          </ac:spMkLst>
        </pc:spChg>
        <pc:spChg chg="add mod">
          <ac:chgData name="Fayber Alfonso Acosta Pardo" userId="1b7609eb-bb4b-4d73-bb69-833d4d7322de" providerId="ADAL" clId="{39D993D9-E93F-4B6A-9861-0A8684D4080D}" dt="2021-05-20T21:18:47.693" v="1022" actId="1076"/>
          <ac:spMkLst>
            <pc:docMk/>
            <pc:sldMk cId="4026251978" sldId="384"/>
            <ac:spMk id="6" creationId="{8776D070-A8CA-432C-82F7-13B6810D1486}"/>
          </ac:spMkLst>
        </pc:spChg>
        <pc:picChg chg="add mod">
          <ac:chgData name="Fayber Alfonso Acosta Pardo" userId="1b7609eb-bb4b-4d73-bb69-833d4d7322de" providerId="ADAL" clId="{39D993D9-E93F-4B6A-9861-0A8684D4080D}" dt="2021-05-20T21:12:01.002" v="50"/>
          <ac:picMkLst>
            <pc:docMk/>
            <pc:sldMk cId="4026251978" sldId="384"/>
            <ac:picMk id="5" creationId="{60DAC8C7-1BBA-4E29-A183-15F34044839C}"/>
          </ac:picMkLst>
        </pc:picChg>
      </pc:sldChg>
      <pc:sldChg chg="modSp add">
        <pc:chgData name="Fayber Alfonso Acosta Pardo" userId="1b7609eb-bb4b-4d73-bb69-833d4d7322de" providerId="ADAL" clId="{39D993D9-E93F-4B6A-9861-0A8684D4080D}" dt="2021-05-20T21:24:00.052" v="1383" actId="120"/>
        <pc:sldMkLst>
          <pc:docMk/>
          <pc:sldMk cId="1414371310" sldId="385"/>
        </pc:sldMkLst>
        <pc:spChg chg="mod">
          <ac:chgData name="Fayber Alfonso Acosta Pardo" userId="1b7609eb-bb4b-4d73-bb69-833d4d7322de" providerId="ADAL" clId="{39D993D9-E93F-4B6A-9861-0A8684D4080D}" dt="2021-05-20T21:19:13.672" v="1070" actId="20577"/>
          <ac:spMkLst>
            <pc:docMk/>
            <pc:sldMk cId="1414371310" sldId="385"/>
            <ac:spMk id="2" creationId="{8FF858DA-D00B-47D0-BD6A-F8294183949B}"/>
          </ac:spMkLst>
        </pc:spChg>
        <pc:spChg chg="mod">
          <ac:chgData name="Fayber Alfonso Acosta Pardo" userId="1b7609eb-bb4b-4d73-bb69-833d4d7322de" providerId="ADAL" clId="{39D993D9-E93F-4B6A-9861-0A8684D4080D}" dt="2021-05-20T21:24:00.052" v="1383" actId="120"/>
          <ac:spMkLst>
            <pc:docMk/>
            <pc:sldMk cId="1414371310" sldId="385"/>
            <ac:spMk id="3" creationId="{139A54BB-F3A8-404C-8336-4FD37546BD9E}"/>
          </ac:spMkLst>
        </pc:spChg>
      </pc:sldChg>
      <pc:sldChg chg="modSp add">
        <pc:chgData name="Fayber Alfonso Acosta Pardo" userId="1b7609eb-bb4b-4d73-bb69-833d4d7322de" providerId="ADAL" clId="{39D993D9-E93F-4B6A-9861-0A8684D4080D}" dt="2021-05-20T22:00:02.975" v="3721" actId="11"/>
        <pc:sldMkLst>
          <pc:docMk/>
          <pc:sldMk cId="1661919258" sldId="386"/>
        </pc:sldMkLst>
        <pc:spChg chg="mod">
          <ac:chgData name="Fayber Alfonso Acosta Pardo" userId="1b7609eb-bb4b-4d73-bb69-833d4d7322de" providerId="ADAL" clId="{39D993D9-E93F-4B6A-9861-0A8684D4080D}" dt="2021-05-20T21:38:00.127" v="2283" actId="20577"/>
          <ac:spMkLst>
            <pc:docMk/>
            <pc:sldMk cId="1661919258" sldId="386"/>
            <ac:spMk id="2" creationId="{89C15FDC-8E90-41B1-881A-06B4BCF3EC52}"/>
          </ac:spMkLst>
        </pc:spChg>
        <pc:spChg chg="mod">
          <ac:chgData name="Fayber Alfonso Acosta Pardo" userId="1b7609eb-bb4b-4d73-bb69-833d4d7322de" providerId="ADAL" clId="{39D993D9-E93F-4B6A-9861-0A8684D4080D}" dt="2021-05-20T22:00:02.975" v="3721" actId="11"/>
          <ac:spMkLst>
            <pc:docMk/>
            <pc:sldMk cId="1661919258" sldId="386"/>
            <ac:spMk id="3" creationId="{848EAC13-9FE8-4BFA-96BE-50DFE4B1986A}"/>
          </ac:spMkLst>
        </pc:spChg>
      </pc:sldChg>
      <pc:sldChg chg="add del">
        <pc:chgData name="Fayber Alfonso Acosta Pardo" userId="1b7609eb-bb4b-4d73-bb69-833d4d7322de" providerId="ADAL" clId="{39D993D9-E93F-4B6A-9861-0A8684D4080D}" dt="2021-05-20T21:43:08.742" v="2693" actId="2696"/>
        <pc:sldMkLst>
          <pc:docMk/>
          <pc:sldMk cId="1246568401" sldId="387"/>
        </pc:sldMkLst>
      </pc:sldChg>
      <pc:sldChg chg="addSp delSp modSp add">
        <pc:chgData name="Fayber Alfonso Acosta Pardo" userId="1b7609eb-bb4b-4d73-bb69-833d4d7322de" providerId="ADAL" clId="{39D993D9-E93F-4B6A-9861-0A8684D4080D}" dt="2021-05-20T21:46:48.726" v="2734" actId="1076"/>
        <pc:sldMkLst>
          <pc:docMk/>
          <pc:sldMk cId="3624389865" sldId="387"/>
        </pc:sldMkLst>
        <pc:spChg chg="mod">
          <ac:chgData name="Fayber Alfonso Acosta Pardo" userId="1b7609eb-bb4b-4d73-bb69-833d4d7322de" providerId="ADAL" clId="{39D993D9-E93F-4B6A-9861-0A8684D4080D}" dt="2021-05-20T21:46:30.564" v="2727"/>
          <ac:spMkLst>
            <pc:docMk/>
            <pc:sldMk cId="3624389865" sldId="387"/>
            <ac:spMk id="2" creationId="{BBE35C50-F84C-5440-8212-5F737059E3E0}"/>
          </ac:spMkLst>
        </pc:spChg>
        <pc:spChg chg="add del mod">
          <ac:chgData name="Fayber Alfonso Acosta Pardo" userId="1b7609eb-bb4b-4d73-bb69-833d4d7322de" providerId="ADAL" clId="{39D993D9-E93F-4B6A-9861-0A8684D4080D}" dt="2021-05-20T21:46:48.726" v="2734" actId="1076"/>
          <ac:spMkLst>
            <pc:docMk/>
            <pc:sldMk cId="3624389865" sldId="387"/>
            <ac:spMk id="9" creationId="{0D1F24CF-F318-4BAA-BFA5-A8CF438D5AB7}"/>
          </ac:spMkLst>
        </pc:spChg>
      </pc:sldChg>
      <pc:sldChg chg="modSp add">
        <pc:chgData name="Fayber Alfonso Acosta Pardo" userId="1b7609eb-bb4b-4d73-bb69-833d4d7322de" providerId="ADAL" clId="{39D993D9-E93F-4B6A-9861-0A8684D4080D}" dt="2021-05-20T21:47:08.614" v="2742" actId="20577"/>
        <pc:sldMkLst>
          <pc:docMk/>
          <pc:sldMk cId="1575464308" sldId="388"/>
        </pc:sldMkLst>
        <pc:spChg chg="mod">
          <ac:chgData name="Fayber Alfonso Acosta Pardo" userId="1b7609eb-bb4b-4d73-bb69-833d4d7322de" providerId="ADAL" clId="{39D993D9-E93F-4B6A-9861-0A8684D4080D}" dt="2021-05-20T21:47:08.614" v="2742" actId="20577"/>
          <ac:spMkLst>
            <pc:docMk/>
            <pc:sldMk cId="1575464308" sldId="388"/>
            <ac:spMk id="2" creationId="{BBE35C50-F84C-5440-8212-5F737059E3E0}"/>
          </ac:spMkLst>
        </pc:spChg>
      </pc:sldChg>
      <pc:sldChg chg="modSp add">
        <pc:chgData name="Fayber Alfonso Acosta Pardo" userId="1b7609eb-bb4b-4d73-bb69-833d4d7322de" providerId="ADAL" clId="{39D993D9-E93F-4B6A-9861-0A8684D4080D}" dt="2021-05-20T21:47:27.735" v="2771" actId="20577"/>
        <pc:sldMkLst>
          <pc:docMk/>
          <pc:sldMk cId="1447270198" sldId="389"/>
        </pc:sldMkLst>
        <pc:spChg chg="mod">
          <ac:chgData name="Fayber Alfonso Acosta Pardo" userId="1b7609eb-bb4b-4d73-bb69-833d4d7322de" providerId="ADAL" clId="{39D993D9-E93F-4B6A-9861-0A8684D4080D}" dt="2021-05-20T21:47:27.735" v="2771" actId="20577"/>
          <ac:spMkLst>
            <pc:docMk/>
            <pc:sldMk cId="1447270198" sldId="389"/>
            <ac:spMk id="2" creationId="{BBE35C50-F84C-5440-8212-5F737059E3E0}"/>
          </ac:spMkLst>
        </pc:spChg>
      </pc:sldChg>
      <pc:sldChg chg="modSp add">
        <pc:chgData name="Fayber Alfonso Acosta Pardo" userId="1b7609eb-bb4b-4d73-bb69-833d4d7322de" providerId="ADAL" clId="{39D993D9-E93F-4B6A-9861-0A8684D4080D}" dt="2021-05-20T21:47:36.202" v="2778" actId="20577"/>
        <pc:sldMkLst>
          <pc:docMk/>
          <pc:sldMk cId="2526139373" sldId="390"/>
        </pc:sldMkLst>
        <pc:spChg chg="mod">
          <ac:chgData name="Fayber Alfonso Acosta Pardo" userId="1b7609eb-bb4b-4d73-bb69-833d4d7322de" providerId="ADAL" clId="{39D993D9-E93F-4B6A-9861-0A8684D4080D}" dt="2021-05-20T21:47:36.202" v="2778" actId="20577"/>
          <ac:spMkLst>
            <pc:docMk/>
            <pc:sldMk cId="2526139373" sldId="390"/>
            <ac:spMk id="2" creationId="{BBE35C50-F84C-5440-8212-5F737059E3E0}"/>
          </ac:spMkLst>
        </pc:spChg>
      </pc:sldChg>
      <pc:sldChg chg="modSp add">
        <pc:chgData name="Fayber Alfonso Acosta Pardo" userId="1b7609eb-bb4b-4d73-bb69-833d4d7322de" providerId="ADAL" clId="{39D993D9-E93F-4B6A-9861-0A8684D4080D}" dt="2021-05-20T21:47:48.056" v="2807" actId="20577"/>
        <pc:sldMkLst>
          <pc:docMk/>
          <pc:sldMk cId="3672807008" sldId="391"/>
        </pc:sldMkLst>
        <pc:spChg chg="mod">
          <ac:chgData name="Fayber Alfonso Acosta Pardo" userId="1b7609eb-bb4b-4d73-bb69-833d4d7322de" providerId="ADAL" clId="{39D993D9-E93F-4B6A-9861-0A8684D4080D}" dt="2021-05-20T21:47:48.056" v="2807" actId="20577"/>
          <ac:spMkLst>
            <pc:docMk/>
            <pc:sldMk cId="3672807008" sldId="391"/>
            <ac:spMk id="2" creationId="{BBE35C50-F84C-5440-8212-5F737059E3E0}"/>
          </ac:spMkLst>
        </pc:spChg>
      </pc:sldChg>
      <pc:sldChg chg="modSp add ord">
        <pc:chgData name="Fayber Alfonso Acosta Pardo" userId="1b7609eb-bb4b-4d73-bb69-833d4d7322de" providerId="ADAL" clId="{39D993D9-E93F-4B6A-9861-0A8684D4080D}" dt="2021-05-20T21:59:37.179" v="3711"/>
        <pc:sldMkLst>
          <pc:docMk/>
          <pc:sldMk cId="2779561264" sldId="392"/>
        </pc:sldMkLst>
        <pc:spChg chg="mod">
          <ac:chgData name="Fayber Alfonso Acosta Pardo" userId="1b7609eb-bb4b-4d73-bb69-833d4d7322de" providerId="ADAL" clId="{39D993D9-E93F-4B6A-9861-0A8684D4080D}" dt="2021-05-20T21:59:34.457" v="3710" actId="20577"/>
          <ac:spMkLst>
            <pc:docMk/>
            <pc:sldMk cId="2779561264" sldId="392"/>
            <ac:spMk id="3" creationId="{848EAC13-9FE8-4BFA-96BE-50DFE4B1986A}"/>
          </ac:spMkLst>
        </pc:spChg>
      </pc:sldChg>
    </pc:docChg>
  </pc:docChgLst>
  <pc:docChgLst>
    <pc:chgData name="Fayber Alfonso Acosta Pardo" userId="1b7609eb-bb4b-4d73-bb69-833d4d7322de" providerId="ADAL" clId="{E07F98E4-7717-48E7-B9B0-A8588257F6FD}"/>
    <pc:docChg chg="undo redo custSel addSld delSld modSld sldOrd">
      <pc:chgData name="Fayber Alfonso Acosta Pardo" userId="1b7609eb-bb4b-4d73-bb69-833d4d7322de" providerId="ADAL" clId="{E07F98E4-7717-48E7-B9B0-A8588257F6FD}" dt="2021-05-15T04:01:21.740" v="3776"/>
      <pc:docMkLst>
        <pc:docMk/>
      </pc:docMkLst>
      <pc:sldChg chg="modTransition">
        <pc:chgData name="Fayber Alfonso Acosta Pardo" userId="1b7609eb-bb4b-4d73-bb69-833d4d7322de" providerId="ADAL" clId="{E07F98E4-7717-48E7-B9B0-A8588257F6FD}" dt="2021-05-15T04:01:21.740" v="3776"/>
        <pc:sldMkLst>
          <pc:docMk/>
          <pc:sldMk cId="831305400" sldId="256"/>
        </pc:sldMkLst>
      </pc:sldChg>
    </pc:docChg>
  </pc:docChgLst>
  <pc:docChgLst>
    <pc:chgData name="Fayber Alfonso Acosta Pardo" userId="1b7609eb-bb4b-4d73-bb69-833d4d7322de" providerId="ADAL" clId="{E9EEA2EE-B7C2-4635-83A1-8A19C7B41433}"/>
    <pc:docChg chg="undo redo custSel addSld delSld modSld sldOrd">
      <pc:chgData name="Fayber Alfonso Acosta Pardo" userId="1b7609eb-bb4b-4d73-bb69-833d4d7322de" providerId="ADAL" clId="{E9EEA2EE-B7C2-4635-83A1-8A19C7B41433}" dt="2021-04-29T19:57:33.787" v="5471"/>
      <pc:docMkLst>
        <pc:docMk/>
      </pc:docMkLst>
      <pc:sldChg chg="addSp delSp modSp modTransition">
        <pc:chgData name="Fayber Alfonso Acosta Pardo" userId="1b7609eb-bb4b-4d73-bb69-833d4d7322de" providerId="ADAL" clId="{E9EEA2EE-B7C2-4635-83A1-8A19C7B41433}" dt="2021-04-29T19:55:44.425" v="5431" actId="20577"/>
        <pc:sldMkLst>
          <pc:docMk/>
          <pc:sldMk cId="831305400" sldId="256"/>
        </pc:sldMkLst>
        <pc:spChg chg="mod">
          <ac:chgData name="Fayber Alfonso Acosta Pardo" userId="1b7609eb-bb4b-4d73-bb69-833d4d7322de" providerId="ADAL" clId="{E9EEA2EE-B7C2-4635-83A1-8A19C7B41433}" dt="2021-04-29T19:55:44.425" v="5431" actId="20577"/>
          <ac:spMkLst>
            <pc:docMk/>
            <pc:sldMk cId="831305400" sldId="256"/>
            <ac:spMk id="2" creationId="{BBE35C50-F84C-5440-8212-5F737059E3E0}"/>
          </ac:spMkLst>
        </pc:spChg>
        <pc:spChg chg="del">
          <ac:chgData name="Fayber Alfonso Acosta Pardo" userId="1b7609eb-bb4b-4d73-bb69-833d4d7322de" providerId="ADAL" clId="{E9EEA2EE-B7C2-4635-83A1-8A19C7B41433}" dt="2021-04-29T01:16:34.490" v="592" actId="478"/>
          <ac:spMkLst>
            <pc:docMk/>
            <pc:sldMk cId="831305400" sldId="256"/>
            <ac:spMk id="3" creationId="{FC4F4C7A-5A50-DF44-A2B3-B8D40212257E}"/>
          </ac:spMkLst>
        </pc:spChg>
        <pc:picChg chg="add del">
          <ac:chgData name="Fayber Alfonso Acosta Pardo" userId="1b7609eb-bb4b-4d73-bb69-833d4d7322de" providerId="ADAL" clId="{E9EEA2EE-B7C2-4635-83A1-8A19C7B41433}" dt="2021-04-29T01:13:20.457" v="528"/>
          <ac:picMkLst>
            <pc:docMk/>
            <pc:sldMk cId="831305400" sldId="256"/>
            <ac:picMk id="5" creationId="{E5E369C6-AEA3-4D98-B934-6B870A49FA97}"/>
          </ac:picMkLst>
        </pc:picChg>
        <pc:picChg chg="add mod modCrop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6" creationId="{AF08637F-FED9-4184-B9E6-9108AD4BA75C}"/>
          </ac:picMkLst>
        </pc:picChg>
        <pc:picChg chg="add mod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7" creationId="{F27CEF05-A40E-4777-9B6D-AD2CD1D58FD7}"/>
          </ac:picMkLst>
        </pc:picChg>
        <pc:picChg chg="add mod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8" creationId="{F090B3B7-531D-436B-BCF9-E4032EA43CA9}"/>
          </ac:picMkLst>
        </pc:picChg>
        <pc:picChg chg="add mod">
          <ac:chgData name="Fayber Alfonso Acosta Pardo" userId="1b7609eb-bb4b-4d73-bb69-833d4d7322de" providerId="ADAL" clId="{E9EEA2EE-B7C2-4635-83A1-8A19C7B41433}" dt="2021-04-29T01:13:04.129" v="524" actId="1036"/>
          <ac:picMkLst>
            <pc:docMk/>
            <pc:sldMk cId="831305400" sldId="256"/>
            <ac:picMk id="1026" creationId="{F9F6C543-5C89-4C5B-8D6B-60FCC1E01927}"/>
          </ac:picMkLst>
        </pc:picChg>
      </pc:sldChg>
    </pc:docChg>
  </pc:docChgLst>
  <pc:docChgLst>
    <pc:chgData name="Fayber Alfonso Acosta Pardo" userId="1b7609eb-bb4b-4d73-bb69-833d4d7322de" providerId="ADAL" clId="{DE3E960F-3E02-4936-B2B3-CB48B7B57F59}"/>
    <pc:docChg chg="custSel addSld delSld modSld">
      <pc:chgData name="Fayber Alfonso Acosta Pardo" userId="1b7609eb-bb4b-4d73-bb69-833d4d7322de" providerId="ADAL" clId="{DE3E960F-3E02-4936-B2B3-CB48B7B57F59}" dt="2021-05-14T12:53:12.553" v="71" actId="166"/>
      <pc:docMkLst>
        <pc:docMk/>
      </pc:docMkLst>
      <pc:sldChg chg="modSp">
        <pc:chgData name="Fayber Alfonso Acosta Pardo" userId="1b7609eb-bb4b-4d73-bb69-833d4d7322de" providerId="ADAL" clId="{DE3E960F-3E02-4936-B2B3-CB48B7B57F59}" dt="2021-05-14T12:53:12.553" v="71" actId="166"/>
        <pc:sldMkLst>
          <pc:docMk/>
          <pc:sldMk cId="831305400" sldId="256"/>
        </pc:sldMkLst>
        <pc:spChg chg="mod">
          <ac:chgData name="Fayber Alfonso Acosta Pardo" userId="1b7609eb-bb4b-4d73-bb69-833d4d7322de" providerId="ADAL" clId="{DE3E960F-3E02-4936-B2B3-CB48B7B57F59}" dt="2021-05-14T12:50:10.244" v="25" actId="20577"/>
          <ac:spMkLst>
            <pc:docMk/>
            <pc:sldMk cId="831305400" sldId="256"/>
            <ac:spMk id="2" creationId="{BBE35C50-F84C-5440-8212-5F737059E3E0}"/>
          </ac:spMkLst>
        </pc:spChg>
        <pc:picChg chg="ord">
          <ac:chgData name="Fayber Alfonso Acosta Pardo" userId="1b7609eb-bb4b-4d73-bb69-833d4d7322de" providerId="ADAL" clId="{DE3E960F-3E02-4936-B2B3-CB48B7B57F59}" dt="2021-05-14T12:53:08.830" v="70" actId="166"/>
          <ac:picMkLst>
            <pc:docMk/>
            <pc:sldMk cId="831305400" sldId="256"/>
            <ac:picMk id="7" creationId="{F27CEF05-A40E-4777-9B6D-AD2CD1D58FD7}"/>
          </ac:picMkLst>
        </pc:picChg>
        <pc:picChg chg="ord">
          <ac:chgData name="Fayber Alfonso Acosta Pardo" userId="1b7609eb-bb4b-4d73-bb69-833d4d7322de" providerId="ADAL" clId="{DE3E960F-3E02-4936-B2B3-CB48B7B57F59}" dt="2021-05-14T12:53:12.553" v="71" actId="166"/>
          <ac:picMkLst>
            <pc:docMk/>
            <pc:sldMk cId="831305400" sldId="256"/>
            <ac:picMk id="8" creationId="{F090B3B7-531D-436B-BCF9-E4032EA43CA9}"/>
          </ac:picMkLst>
        </pc:picChg>
      </pc:sldChg>
    </pc:docChg>
  </pc:docChgLst>
  <pc:docChgLst>
    <pc:chgData name="Fayber Alfonso Acosta Pardo" userId="1b7609eb-bb4b-4d73-bb69-833d4d7322de" providerId="ADAL" clId="{FC613147-0FD7-4855-A9DF-805BDD27955A}"/>
    <pc:docChg chg="undo redo custSel addSld delSld modSld">
      <pc:chgData name="Fayber Alfonso Acosta Pardo" userId="1b7609eb-bb4b-4d73-bb69-833d4d7322de" providerId="ADAL" clId="{FC613147-0FD7-4855-A9DF-805BDD27955A}" dt="2021-05-18T23:02:13.501" v="2737" actId="20577"/>
      <pc:docMkLst>
        <pc:docMk/>
      </pc:docMkLst>
      <pc:sldChg chg="modSp modTransition">
        <pc:chgData name="Fayber Alfonso Acosta Pardo" userId="1b7609eb-bb4b-4d73-bb69-833d4d7322de" providerId="ADAL" clId="{FC613147-0FD7-4855-A9DF-805BDD27955A}" dt="2021-05-18T23:02:13.501" v="2737" actId="20577"/>
        <pc:sldMkLst>
          <pc:docMk/>
          <pc:sldMk cId="831305400" sldId="256"/>
        </pc:sldMkLst>
        <pc:spChg chg="mod">
          <ac:chgData name="Fayber Alfonso Acosta Pardo" userId="1b7609eb-bb4b-4d73-bb69-833d4d7322de" providerId="ADAL" clId="{FC613147-0FD7-4855-A9DF-805BDD27955A}" dt="2021-05-18T23:02:13.501" v="2737" actId="20577"/>
          <ac:spMkLst>
            <pc:docMk/>
            <pc:sldMk cId="831305400" sldId="256"/>
            <ac:spMk id="2" creationId="{BBE35C50-F84C-5440-8212-5F737059E3E0}"/>
          </ac:spMkLst>
        </pc:spChg>
      </pc:sldChg>
      <pc:sldChg chg="addSp delSp modSp modTransition modAnim">
        <pc:chgData name="Fayber Alfonso Acosta Pardo" userId="1b7609eb-bb4b-4d73-bb69-833d4d7322de" providerId="ADAL" clId="{FC613147-0FD7-4855-A9DF-805BDD27955A}" dt="2021-05-18T21:03:10.527" v="2735"/>
        <pc:sldMkLst>
          <pc:docMk/>
          <pc:sldMk cId="1155931034" sldId="295"/>
        </pc:sldMkLst>
        <pc:spChg chg="del">
          <ac:chgData name="Fayber Alfonso Acosta Pardo" userId="1b7609eb-bb4b-4d73-bb69-833d4d7322de" providerId="ADAL" clId="{FC613147-0FD7-4855-A9DF-805BDD27955A}" dt="2021-05-18T21:01:20.576" v="2707" actId="478"/>
          <ac:spMkLst>
            <pc:docMk/>
            <pc:sldMk cId="1155931034" sldId="295"/>
            <ac:spMk id="5" creationId="{2CCECFEE-9E18-4CEC-9ECC-467BEDC14C3A}"/>
          </ac:spMkLst>
        </pc:spChg>
        <pc:spChg chg="add del mod">
          <ac:chgData name="Fayber Alfonso Acosta Pardo" userId="1b7609eb-bb4b-4d73-bb69-833d4d7322de" providerId="ADAL" clId="{FC613147-0FD7-4855-A9DF-805BDD27955A}" dt="2021-05-18T21:01:17.392" v="2705" actId="478"/>
          <ac:spMkLst>
            <pc:docMk/>
            <pc:sldMk cId="1155931034" sldId="295"/>
            <ac:spMk id="6" creationId="{21E6F26F-8794-4892-857A-8E050ED8181E}"/>
          </ac:spMkLst>
        </pc:spChg>
        <pc:spChg chg="add mod">
          <ac:chgData name="Fayber Alfonso Acosta Pardo" userId="1b7609eb-bb4b-4d73-bb69-833d4d7322de" providerId="ADAL" clId="{FC613147-0FD7-4855-A9DF-805BDD27955A}" dt="2021-05-18T21:02:37.420" v="2724" actId="1036"/>
          <ac:spMkLst>
            <pc:docMk/>
            <pc:sldMk cId="1155931034" sldId="295"/>
            <ac:spMk id="8" creationId="{0EC11FD4-FAC5-494B-A2CC-444BB22A19B2}"/>
          </ac:spMkLst>
        </pc:spChg>
        <pc:spChg chg="add mod">
          <ac:chgData name="Fayber Alfonso Acosta Pardo" userId="1b7609eb-bb4b-4d73-bb69-833d4d7322de" providerId="ADAL" clId="{FC613147-0FD7-4855-A9DF-805BDD27955A}" dt="2021-05-18T21:02:49.991" v="2730" actId="1076"/>
          <ac:spMkLst>
            <pc:docMk/>
            <pc:sldMk cId="1155931034" sldId="295"/>
            <ac:spMk id="9" creationId="{C5C91577-1D6A-4FED-A0F3-AA4A2CD99D7F}"/>
          </ac:spMkLst>
        </pc:spChg>
        <pc:spChg chg="add mod">
          <ac:chgData name="Fayber Alfonso Acosta Pardo" userId="1b7609eb-bb4b-4d73-bb69-833d4d7322de" providerId="ADAL" clId="{FC613147-0FD7-4855-A9DF-805BDD27955A}" dt="2021-05-18T21:03:00.740" v="2732" actId="14100"/>
          <ac:spMkLst>
            <pc:docMk/>
            <pc:sldMk cId="1155931034" sldId="295"/>
            <ac:spMk id="10" creationId="{7BAD0434-F07E-41EF-A41E-FD9DE0BC9DAC}"/>
          </ac:spMkLst>
        </pc:spChg>
        <pc:picChg chg="del">
          <ac:chgData name="Fayber Alfonso Acosta Pardo" userId="1b7609eb-bb4b-4d73-bb69-833d4d7322de" providerId="ADAL" clId="{FC613147-0FD7-4855-A9DF-805BDD27955A}" dt="2021-05-18T21:00:49.566" v="2704" actId="478"/>
          <ac:picMkLst>
            <pc:docMk/>
            <pc:sldMk cId="1155931034" sldId="295"/>
            <ac:picMk id="4" creationId="{033B9281-CB01-46AA-983B-C90A7B50B0FC}"/>
          </ac:picMkLst>
        </pc:picChg>
        <pc:picChg chg="add mod">
          <ac:chgData name="Fayber Alfonso Acosta Pardo" userId="1b7609eb-bb4b-4d73-bb69-833d4d7322de" providerId="ADAL" clId="{FC613147-0FD7-4855-A9DF-805BDD27955A}" dt="2021-05-18T21:01:32.668" v="2710" actId="1076"/>
          <ac:picMkLst>
            <pc:docMk/>
            <pc:sldMk cId="1155931034" sldId="295"/>
            <ac:picMk id="7" creationId="{0E9C6FCA-8EFF-419E-BAEE-632D6F6A458A}"/>
          </ac:picMkLst>
        </pc:picChg>
      </pc:sldChg>
      <pc:sldChg chg="modSp modTransition">
        <pc:chgData name="Fayber Alfonso Acosta Pardo" userId="1b7609eb-bb4b-4d73-bb69-833d4d7322de" providerId="ADAL" clId="{FC613147-0FD7-4855-A9DF-805BDD27955A}" dt="2021-05-18T21:00:47.216" v="2703" actId="20577"/>
        <pc:sldMkLst>
          <pc:docMk/>
          <pc:sldMk cId="1462495219" sldId="377"/>
        </pc:sldMkLst>
        <pc:spChg chg="mod">
          <ac:chgData name="Fayber Alfonso Acosta Pardo" userId="1b7609eb-bb4b-4d73-bb69-833d4d7322de" providerId="ADAL" clId="{FC613147-0FD7-4855-A9DF-805BDD27955A}" dt="2021-05-18T21:00:47.216" v="2703" actId="20577"/>
          <ac:spMkLst>
            <pc:docMk/>
            <pc:sldMk cId="1462495219" sldId="377"/>
            <ac:spMk id="2" creationId="{BBE35C50-F84C-5440-8212-5F737059E3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DF850-9746-403C-9EC6-4DD4D4523028}" type="datetimeFigureOut">
              <a:rPr lang="es-CO" smtClean="0"/>
              <a:t>20/05/21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35A70-FC7D-4CE6-9AFE-44F14005BF9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58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92285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5135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7725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20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539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21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07991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22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6338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47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117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9403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2961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800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008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695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749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7027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15810-30DE-2041-B7CF-EE79FE2C8F5B}" type="slidenum">
              <a:rPr lang="en-CO" smtClean="0"/>
              <a:t>17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0469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999-90B4-FE4A-B445-6EAEC9CA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C67A-8545-4744-A888-3AA157D0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6651-ECCC-764B-A8DD-55697A1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02-7651-F943-BBE1-916F031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3DD-6360-044D-8414-3C9BBDF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57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357-6F68-0E43-95E5-0276D33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8223-3D9D-7B4D-B485-8D8ABE93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4FB-281A-634D-9FA7-DCCDFD63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04C-9898-AD47-850C-C150D42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0636-49E5-814C-A50F-3261F888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CDA0-65C3-9C4E-AAF8-9C08C75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059-BAFF-E848-897D-C48D9BE5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AC6-11FD-364F-A20A-450F883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DC2-67DB-DE47-ABF0-0EC0B4F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7DE3-1CC3-9241-A29A-414A29A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5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AC2-C8A6-EB45-A4FC-592D9A2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D1D3-A933-6541-BF81-A14DCF1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1DCE-CBB5-4949-B04F-4AE1933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765-F179-4842-AB8F-F7932B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0FA-FA9B-C242-8857-23F3728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5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108-23EB-0F49-8D9D-22469155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B204-BD45-2C45-9A89-8CD312A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A9C9-5C10-F64F-AA9C-386EA7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66C2-1A5C-2B48-B5C9-7507A9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641B-3D42-2C42-A199-2154919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3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7F85-CA26-1046-A7F6-C8882203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488D-EA72-094F-95A2-3258CB5A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7B94-7AE4-E34C-9424-CCE933B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80F-D0DA-8449-8BA7-247720E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62B-A99E-8341-9EAA-9D3D8E0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86D6-B9F1-F842-9927-A6B21FF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79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98D2-A972-8F49-8AFC-3D1CECD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D5FE-0579-F84C-A8E9-44D616C8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3D07-F32E-A149-AA59-31AF156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F067-77C1-5149-AA67-58DE2090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9F60-EFCF-A944-A151-E68F06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4197B-56D0-E74F-BBD2-F37149B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A2F8-6DB1-CD40-9944-845F242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B2B8-2138-C940-948A-F8FC4AF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234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2F8-1BDF-3B4E-9CC5-E9390F7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59E7-5572-2440-B041-721E0A3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66B5-BC48-A248-A6FA-D175165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9D3D-BDA4-534D-A41D-021D2C5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A2E7-EF0A-0F45-8A9B-8A1BB9C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6803-4E3D-FE45-ACF8-2327EB5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EC8B-F729-D14C-8111-165673E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93-72A9-A64F-93E4-BEE2521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F65-AA87-7B4B-850A-5DBBD7B4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59C9-6B22-364C-AF34-4101C213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C615-BAEB-E141-A4FE-089F9B8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132B-FC35-4343-B519-0BDA950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6314-74C1-9541-8E23-BE1DE76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88A7-115D-304C-B6E9-CBF7C01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5571-8951-9247-AB37-CD586787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528A-A9F2-8A49-A9A0-1A75F841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B3F-42A0-2D4E-857D-9CC9BF0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57-495A-9C48-9356-1CC6F8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B4D-2527-5842-8F21-185EF90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0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7ED15-69E6-6C4B-A6AB-5DFBBA2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8788-8889-7D49-86AA-A3975F8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78B6-2695-6243-8574-CC06C267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EDAB-23E2-BF45-8E80-78111B2803C1}" type="datetimeFigureOut">
              <a:rPr lang="en-CO" smtClean="0"/>
              <a:t>5/20/21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364F-FB68-F249-AA58-55346909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B89-70C9-3F40-92D5-079562E9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5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youtu.be/8EMW7io4rS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onisbeautiful.net/visualizations/gender-pay-gap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Clase 12: Visualización de datos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26" y="1418590"/>
            <a:ext cx="3367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1. </a:t>
            </a:r>
            <a:r>
              <a:rPr lang="en-US" dirty="0"/>
              <a:t>O</a:t>
            </a:r>
            <a:r>
              <a:rPr lang="en-CO" dirty="0"/>
              <a:t>rdenar los datos de menor a mayor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1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26" y="1418590"/>
            <a:ext cx="3367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1. </a:t>
            </a:r>
            <a:r>
              <a:rPr lang="en-US" dirty="0"/>
              <a:t>O</a:t>
            </a:r>
            <a:r>
              <a:rPr lang="en-CO" dirty="0"/>
              <a:t>rdenar los datos de menor a mayor</a:t>
            </a:r>
          </a:p>
          <a:p>
            <a:pPr marL="0" indent="0">
              <a:buNone/>
            </a:pPr>
            <a:r>
              <a:rPr lang="en-CO" dirty="0"/>
              <a:t>2. Separar los datos en 4 grupos más o menos iguales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01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26" y="1418590"/>
            <a:ext cx="3367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1. </a:t>
            </a:r>
            <a:r>
              <a:rPr lang="en-US" dirty="0"/>
              <a:t>O</a:t>
            </a:r>
            <a:r>
              <a:rPr lang="en-CO" dirty="0"/>
              <a:t>rdenar los datos de menor a mayor</a:t>
            </a:r>
          </a:p>
          <a:p>
            <a:pPr marL="0" indent="0">
              <a:buNone/>
            </a:pPr>
            <a:r>
              <a:rPr lang="en-CO" dirty="0"/>
              <a:t>2. Separar los datos en 4 grupos más o menos iguales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50E0C-8DCF-EB4C-B09A-9C9BD67B76EE}"/>
              </a:ext>
            </a:extLst>
          </p:cNvPr>
          <p:cNvSpPr/>
          <p:nvPr/>
        </p:nvSpPr>
        <p:spPr>
          <a:xfrm>
            <a:off x="9026291" y="1723231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AAE91-82C1-7F45-A048-92DE93C716C6}"/>
              </a:ext>
            </a:extLst>
          </p:cNvPr>
          <p:cNvSpPr/>
          <p:nvPr/>
        </p:nvSpPr>
        <p:spPr>
          <a:xfrm>
            <a:off x="9026288" y="2892953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E0D63-27A6-7344-86DA-82977D8A1B75}"/>
              </a:ext>
            </a:extLst>
          </p:cNvPr>
          <p:cNvSpPr/>
          <p:nvPr/>
        </p:nvSpPr>
        <p:spPr>
          <a:xfrm>
            <a:off x="9026289" y="4076967"/>
            <a:ext cx="1837813" cy="1057908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717C5-BFBA-2A44-B671-F0101C0F6162}"/>
              </a:ext>
            </a:extLst>
          </p:cNvPr>
          <p:cNvSpPr/>
          <p:nvPr/>
        </p:nvSpPr>
        <p:spPr>
          <a:xfrm>
            <a:off x="9026288" y="5194567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176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26" y="1418590"/>
            <a:ext cx="3367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1. </a:t>
            </a:r>
            <a:r>
              <a:rPr lang="en-US" dirty="0"/>
              <a:t>O</a:t>
            </a:r>
            <a:r>
              <a:rPr lang="en-CO" dirty="0"/>
              <a:t>rdenar los datos de menor a mayor</a:t>
            </a:r>
          </a:p>
          <a:p>
            <a:pPr marL="0" indent="0">
              <a:buNone/>
            </a:pPr>
            <a:r>
              <a:rPr lang="en-CO" dirty="0"/>
              <a:t>2. Separar los datos en 4 grupos más o menos iguales</a:t>
            </a:r>
          </a:p>
          <a:p>
            <a:pPr marL="0" indent="0">
              <a:buNone/>
            </a:pPr>
            <a:r>
              <a:rPr lang="en-CO" dirty="0"/>
              <a:t>3. Identificar los valores entre cada grupo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50E0C-8DCF-EB4C-B09A-9C9BD67B76EE}"/>
              </a:ext>
            </a:extLst>
          </p:cNvPr>
          <p:cNvSpPr/>
          <p:nvPr/>
        </p:nvSpPr>
        <p:spPr>
          <a:xfrm>
            <a:off x="9026291" y="1723231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AAE91-82C1-7F45-A048-92DE93C716C6}"/>
              </a:ext>
            </a:extLst>
          </p:cNvPr>
          <p:cNvSpPr/>
          <p:nvPr/>
        </p:nvSpPr>
        <p:spPr>
          <a:xfrm>
            <a:off x="9026288" y="2892953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E0D63-27A6-7344-86DA-82977D8A1B75}"/>
              </a:ext>
            </a:extLst>
          </p:cNvPr>
          <p:cNvSpPr/>
          <p:nvPr/>
        </p:nvSpPr>
        <p:spPr>
          <a:xfrm>
            <a:off x="9026289" y="4076967"/>
            <a:ext cx="1837813" cy="1057908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717C5-BFBA-2A44-B671-F0101C0F6162}"/>
              </a:ext>
            </a:extLst>
          </p:cNvPr>
          <p:cNvSpPr/>
          <p:nvPr/>
        </p:nvSpPr>
        <p:spPr>
          <a:xfrm>
            <a:off x="9026288" y="5194567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795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26" y="1418590"/>
            <a:ext cx="3367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1. </a:t>
            </a:r>
            <a:r>
              <a:rPr lang="en-US" dirty="0"/>
              <a:t>O</a:t>
            </a:r>
            <a:r>
              <a:rPr lang="en-CO" dirty="0"/>
              <a:t>rdenar los datos de menor a mayor</a:t>
            </a:r>
          </a:p>
          <a:p>
            <a:pPr marL="0" indent="0">
              <a:buNone/>
            </a:pPr>
            <a:r>
              <a:rPr lang="en-CO" dirty="0"/>
              <a:t>2. Separar los datos en 4 grupos más o menos iguales</a:t>
            </a:r>
          </a:p>
          <a:p>
            <a:pPr marL="0" indent="0">
              <a:buNone/>
            </a:pPr>
            <a:r>
              <a:rPr lang="en-CO" dirty="0"/>
              <a:t>3. Identificar los valores entre cada grupo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50E0C-8DCF-EB4C-B09A-9C9BD67B76EE}"/>
              </a:ext>
            </a:extLst>
          </p:cNvPr>
          <p:cNvSpPr/>
          <p:nvPr/>
        </p:nvSpPr>
        <p:spPr>
          <a:xfrm>
            <a:off x="9026291" y="1723231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AAE91-82C1-7F45-A048-92DE93C716C6}"/>
              </a:ext>
            </a:extLst>
          </p:cNvPr>
          <p:cNvSpPr/>
          <p:nvPr/>
        </p:nvSpPr>
        <p:spPr>
          <a:xfrm>
            <a:off x="9026288" y="2892953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E0D63-27A6-7344-86DA-82977D8A1B75}"/>
              </a:ext>
            </a:extLst>
          </p:cNvPr>
          <p:cNvSpPr/>
          <p:nvPr/>
        </p:nvSpPr>
        <p:spPr>
          <a:xfrm>
            <a:off x="9026289" y="4076967"/>
            <a:ext cx="1837813" cy="1057908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717C5-BFBA-2A44-B671-F0101C0F6162}"/>
              </a:ext>
            </a:extLst>
          </p:cNvPr>
          <p:cNvSpPr/>
          <p:nvPr/>
        </p:nvSpPr>
        <p:spPr>
          <a:xfrm>
            <a:off x="9026288" y="5194567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280B-A321-AE4E-8960-3AB54CA7B2A9}"/>
              </a:ext>
            </a:extLst>
          </p:cNvPr>
          <p:cNvSpPr/>
          <p:nvPr/>
        </p:nvSpPr>
        <p:spPr>
          <a:xfrm>
            <a:off x="3010236" y="260707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25.5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34D4E-68C8-E045-9200-F942D50D2A16}"/>
              </a:ext>
            </a:extLst>
          </p:cNvPr>
          <p:cNvSpPr/>
          <p:nvPr/>
        </p:nvSpPr>
        <p:spPr>
          <a:xfrm>
            <a:off x="3010236" y="49181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34.5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5C102-3E4B-6848-94EB-57CD76962EF2}"/>
              </a:ext>
            </a:extLst>
          </p:cNvPr>
          <p:cNvSpPr/>
          <p:nvPr/>
        </p:nvSpPr>
        <p:spPr>
          <a:xfrm>
            <a:off x="3177460" y="588324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E51549-2B78-514A-9C98-B6BC6153AFE5}"/>
              </a:ext>
            </a:extLst>
          </p:cNvPr>
          <p:cNvSpPr/>
          <p:nvPr/>
        </p:nvSpPr>
        <p:spPr>
          <a:xfrm>
            <a:off x="10897964" y="2639508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7781C-29E4-5B44-AB9C-3991140C6BBF}"/>
              </a:ext>
            </a:extLst>
          </p:cNvPr>
          <p:cNvSpPr/>
          <p:nvPr/>
        </p:nvSpPr>
        <p:spPr>
          <a:xfrm>
            <a:off x="10897966" y="4932998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33.5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818A0-8A7B-1742-8324-FFEB710564A9}"/>
              </a:ext>
            </a:extLst>
          </p:cNvPr>
          <p:cNvSpPr/>
          <p:nvPr/>
        </p:nvSpPr>
        <p:spPr>
          <a:xfrm>
            <a:off x="11042580" y="5892803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99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7ACB5F-8BFE-9D41-94E0-09A7DECCAA9C}"/>
              </a:ext>
            </a:extLst>
          </p:cNvPr>
          <p:cNvSpPr/>
          <p:nvPr/>
        </p:nvSpPr>
        <p:spPr>
          <a:xfrm>
            <a:off x="3015224" y="379438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7A17D8-2CB2-A84B-9CE1-3247EE4B54E5}"/>
              </a:ext>
            </a:extLst>
          </p:cNvPr>
          <p:cNvSpPr/>
          <p:nvPr/>
        </p:nvSpPr>
        <p:spPr>
          <a:xfrm>
            <a:off x="10897964" y="3794389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23.5</a:t>
            </a:r>
          </a:p>
        </p:txBody>
      </p:sp>
    </p:spTree>
    <p:extLst>
      <p:ext uri="{BB962C8B-B14F-4D97-AF65-F5344CB8AC3E}">
        <p14:creationId xmlns:p14="http://schemas.microsoft.com/office/powerpoint/2010/main" val="204528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26" y="1418590"/>
            <a:ext cx="3367958" cy="5439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1. </a:t>
            </a:r>
            <a:r>
              <a:rPr lang="en-US" dirty="0"/>
              <a:t>O</a:t>
            </a:r>
            <a:r>
              <a:rPr lang="en-CO" dirty="0"/>
              <a:t>rdenar los datos de menor a mayor</a:t>
            </a:r>
          </a:p>
          <a:p>
            <a:pPr marL="0" indent="0">
              <a:buNone/>
            </a:pPr>
            <a:r>
              <a:rPr lang="en-CO" dirty="0"/>
              <a:t>2. Separar los datos en 4 grupos más o menos iguales</a:t>
            </a:r>
          </a:p>
          <a:p>
            <a:pPr marL="0" indent="0">
              <a:buNone/>
            </a:pPr>
            <a:r>
              <a:rPr lang="en-CO" dirty="0"/>
              <a:t>3. Identificar los valores entre cada grupo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Noten: que el 75% de los datos están por debajo de 34.5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50E0C-8DCF-EB4C-B09A-9C9BD67B76EE}"/>
              </a:ext>
            </a:extLst>
          </p:cNvPr>
          <p:cNvSpPr/>
          <p:nvPr/>
        </p:nvSpPr>
        <p:spPr>
          <a:xfrm>
            <a:off x="9026291" y="1723231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AAE91-82C1-7F45-A048-92DE93C716C6}"/>
              </a:ext>
            </a:extLst>
          </p:cNvPr>
          <p:cNvSpPr/>
          <p:nvPr/>
        </p:nvSpPr>
        <p:spPr>
          <a:xfrm>
            <a:off x="9026288" y="2892953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E0D63-27A6-7344-86DA-82977D8A1B75}"/>
              </a:ext>
            </a:extLst>
          </p:cNvPr>
          <p:cNvSpPr/>
          <p:nvPr/>
        </p:nvSpPr>
        <p:spPr>
          <a:xfrm>
            <a:off x="9026289" y="4076967"/>
            <a:ext cx="1837813" cy="1057908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717C5-BFBA-2A44-B671-F0101C0F6162}"/>
              </a:ext>
            </a:extLst>
          </p:cNvPr>
          <p:cNvSpPr/>
          <p:nvPr/>
        </p:nvSpPr>
        <p:spPr>
          <a:xfrm>
            <a:off x="9026288" y="5194567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280B-A321-AE4E-8960-3AB54CA7B2A9}"/>
              </a:ext>
            </a:extLst>
          </p:cNvPr>
          <p:cNvSpPr/>
          <p:nvPr/>
        </p:nvSpPr>
        <p:spPr>
          <a:xfrm>
            <a:off x="3010236" y="260707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25.5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34D4E-68C8-E045-9200-F942D50D2A16}"/>
              </a:ext>
            </a:extLst>
          </p:cNvPr>
          <p:cNvSpPr/>
          <p:nvPr/>
        </p:nvSpPr>
        <p:spPr>
          <a:xfrm>
            <a:off x="3010236" y="49181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34.5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E51549-2B78-514A-9C98-B6BC6153AFE5}"/>
              </a:ext>
            </a:extLst>
          </p:cNvPr>
          <p:cNvSpPr/>
          <p:nvPr/>
        </p:nvSpPr>
        <p:spPr>
          <a:xfrm>
            <a:off x="10897964" y="2639508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7781C-29E4-5B44-AB9C-3991140C6BBF}"/>
              </a:ext>
            </a:extLst>
          </p:cNvPr>
          <p:cNvSpPr/>
          <p:nvPr/>
        </p:nvSpPr>
        <p:spPr>
          <a:xfrm>
            <a:off x="10897966" y="4932998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33.5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FC7D8-C333-B643-9E1E-C26A0FC68536}"/>
              </a:ext>
            </a:extLst>
          </p:cNvPr>
          <p:cNvSpPr/>
          <p:nvPr/>
        </p:nvSpPr>
        <p:spPr>
          <a:xfrm>
            <a:off x="3015224" y="379438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9D407-C478-1A40-A343-DCCDEDB9FAB0}"/>
              </a:ext>
            </a:extLst>
          </p:cNvPr>
          <p:cNvSpPr/>
          <p:nvPr/>
        </p:nvSpPr>
        <p:spPr>
          <a:xfrm>
            <a:off x="10897964" y="3794389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23.5</a:t>
            </a:r>
          </a:p>
        </p:txBody>
      </p:sp>
    </p:spTree>
    <p:extLst>
      <p:ext uri="{BB962C8B-B14F-4D97-AF65-F5344CB8AC3E}">
        <p14:creationId xmlns:p14="http://schemas.microsoft.com/office/powerpoint/2010/main" val="127700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D13F-68CA-654A-93A8-56579477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1850-0B81-074C-BCE8-5311426B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O" dirty="0"/>
              <a:t>Los cuartiles nos dicen:</a:t>
            </a:r>
          </a:p>
          <a:p>
            <a:r>
              <a:rPr lang="en-CO" dirty="0"/>
              <a:t>El 25 % de los datos está por debajo de ______</a:t>
            </a:r>
          </a:p>
          <a:p>
            <a:r>
              <a:rPr lang="en-CO" dirty="0"/>
              <a:t>El 50% de los datos está por debajo de ______</a:t>
            </a:r>
          </a:p>
          <a:p>
            <a:r>
              <a:rPr lang="en-CO" dirty="0"/>
              <a:t>El 75% de los datos está por debajo de ______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Muy útil para identificar datos atípicos (outliers).</a:t>
            </a:r>
          </a:p>
        </p:txBody>
      </p:sp>
    </p:spTree>
    <p:extLst>
      <p:ext uri="{BB962C8B-B14F-4D97-AF65-F5344CB8AC3E}">
        <p14:creationId xmlns:p14="http://schemas.microsoft.com/office/powerpoint/2010/main" val="312345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50E0C-8DCF-EB4C-B09A-9C9BD67B76EE}"/>
              </a:ext>
            </a:extLst>
          </p:cNvPr>
          <p:cNvSpPr/>
          <p:nvPr/>
        </p:nvSpPr>
        <p:spPr>
          <a:xfrm>
            <a:off x="9026291" y="1723231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AAE91-82C1-7F45-A048-92DE93C716C6}"/>
              </a:ext>
            </a:extLst>
          </p:cNvPr>
          <p:cNvSpPr/>
          <p:nvPr/>
        </p:nvSpPr>
        <p:spPr>
          <a:xfrm>
            <a:off x="9026288" y="2892953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E0D63-27A6-7344-86DA-82977D8A1B75}"/>
              </a:ext>
            </a:extLst>
          </p:cNvPr>
          <p:cNvSpPr/>
          <p:nvPr/>
        </p:nvSpPr>
        <p:spPr>
          <a:xfrm>
            <a:off x="9026289" y="4076967"/>
            <a:ext cx="1837813" cy="1057908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717C5-BFBA-2A44-B671-F0101C0F6162}"/>
              </a:ext>
            </a:extLst>
          </p:cNvPr>
          <p:cNvSpPr/>
          <p:nvPr/>
        </p:nvSpPr>
        <p:spPr>
          <a:xfrm>
            <a:off x="9026288" y="5194567"/>
            <a:ext cx="1837813" cy="1137179"/>
          </a:xfrm>
          <a:prstGeom prst="rect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280B-A321-AE4E-8960-3AB54CA7B2A9}"/>
              </a:ext>
            </a:extLst>
          </p:cNvPr>
          <p:cNvSpPr/>
          <p:nvPr/>
        </p:nvSpPr>
        <p:spPr>
          <a:xfrm>
            <a:off x="3010236" y="260707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25.5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34D4E-68C8-E045-9200-F942D50D2A16}"/>
              </a:ext>
            </a:extLst>
          </p:cNvPr>
          <p:cNvSpPr/>
          <p:nvPr/>
        </p:nvSpPr>
        <p:spPr>
          <a:xfrm>
            <a:off x="3010236" y="49181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34.5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E51549-2B78-514A-9C98-B6BC6153AFE5}"/>
              </a:ext>
            </a:extLst>
          </p:cNvPr>
          <p:cNvSpPr/>
          <p:nvPr/>
        </p:nvSpPr>
        <p:spPr>
          <a:xfrm>
            <a:off x="10897964" y="2639508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7781C-29E4-5B44-AB9C-3991140C6BBF}"/>
              </a:ext>
            </a:extLst>
          </p:cNvPr>
          <p:cNvSpPr/>
          <p:nvPr/>
        </p:nvSpPr>
        <p:spPr>
          <a:xfrm>
            <a:off x="10897966" y="4932998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33.5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FC7D8-C333-B643-9E1E-C26A0FC68536}"/>
              </a:ext>
            </a:extLst>
          </p:cNvPr>
          <p:cNvSpPr/>
          <p:nvPr/>
        </p:nvSpPr>
        <p:spPr>
          <a:xfrm>
            <a:off x="3015224" y="379438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9D407-C478-1A40-A343-DCCDEDB9FAB0}"/>
              </a:ext>
            </a:extLst>
          </p:cNvPr>
          <p:cNvSpPr/>
          <p:nvPr/>
        </p:nvSpPr>
        <p:spPr>
          <a:xfrm>
            <a:off x="10897964" y="3794389"/>
            <a:ext cx="1066800" cy="40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23.5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12A390FE-8937-2343-A1BD-DF1859901DFB}"/>
              </a:ext>
            </a:extLst>
          </p:cNvPr>
          <p:cNvSpPr/>
          <p:nvPr/>
        </p:nvSpPr>
        <p:spPr>
          <a:xfrm>
            <a:off x="4553532" y="1418590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Cuartil inferior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199BFE42-7AFE-834D-805B-3F0366D16A58}"/>
              </a:ext>
            </a:extLst>
          </p:cNvPr>
          <p:cNvSpPr/>
          <p:nvPr/>
        </p:nvSpPr>
        <p:spPr>
          <a:xfrm>
            <a:off x="4570462" y="3991931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Cuartil superior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302BF6BD-0117-9442-ACB7-4500475C780C}"/>
              </a:ext>
            </a:extLst>
          </p:cNvPr>
          <p:cNvSpPr/>
          <p:nvPr/>
        </p:nvSpPr>
        <p:spPr>
          <a:xfrm>
            <a:off x="4553529" y="2822344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Mediana</a:t>
            </a:r>
          </a:p>
          <a:p>
            <a:pPr algn="ctr"/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0767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BoxPlot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280B-A321-AE4E-8960-3AB54CA7B2A9}"/>
              </a:ext>
            </a:extLst>
          </p:cNvPr>
          <p:cNvSpPr/>
          <p:nvPr/>
        </p:nvSpPr>
        <p:spPr>
          <a:xfrm>
            <a:off x="3010236" y="260707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25.5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34D4E-68C8-E045-9200-F942D50D2A16}"/>
              </a:ext>
            </a:extLst>
          </p:cNvPr>
          <p:cNvSpPr/>
          <p:nvPr/>
        </p:nvSpPr>
        <p:spPr>
          <a:xfrm>
            <a:off x="3010236" y="49181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34.5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FC7D8-C333-B643-9E1E-C26A0FC68536}"/>
              </a:ext>
            </a:extLst>
          </p:cNvPr>
          <p:cNvSpPr/>
          <p:nvPr/>
        </p:nvSpPr>
        <p:spPr>
          <a:xfrm>
            <a:off x="3015224" y="379438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30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12A390FE-8937-2343-A1BD-DF1859901DFB}"/>
              </a:ext>
            </a:extLst>
          </p:cNvPr>
          <p:cNvSpPr/>
          <p:nvPr/>
        </p:nvSpPr>
        <p:spPr>
          <a:xfrm>
            <a:off x="4553532" y="1418590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Cuartil inferior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199BFE42-7AFE-834D-805B-3F0366D16A58}"/>
              </a:ext>
            </a:extLst>
          </p:cNvPr>
          <p:cNvSpPr/>
          <p:nvPr/>
        </p:nvSpPr>
        <p:spPr>
          <a:xfrm>
            <a:off x="4570462" y="3991931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Cuartil superior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302BF6BD-0117-9442-ACB7-4500475C780C}"/>
              </a:ext>
            </a:extLst>
          </p:cNvPr>
          <p:cNvSpPr/>
          <p:nvPr/>
        </p:nvSpPr>
        <p:spPr>
          <a:xfrm>
            <a:off x="4553529" y="2822344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Mediana</a:t>
            </a:r>
          </a:p>
          <a:p>
            <a:pPr algn="ctr"/>
            <a:endParaRPr lang="en-C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7C74B-0E92-2042-A360-1A7AEFBB30C5}"/>
              </a:ext>
            </a:extLst>
          </p:cNvPr>
          <p:cNvSpPr/>
          <p:nvPr/>
        </p:nvSpPr>
        <p:spPr>
          <a:xfrm>
            <a:off x="8228509" y="1893889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27C37-160A-614E-9906-1579B9BBF116}"/>
              </a:ext>
            </a:extLst>
          </p:cNvPr>
          <p:cNvSpPr/>
          <p:nvPr/>
        </p:nvSpPr>
        <p:spPr>
          <a:xfrm>
            <a:off x="8228509" y="2867556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2717C-D48B-514A-A619-842197402C10}"/>
              </a:ext>
            </a:extLst>
          </p:cNvPr>
          <p:cNvCxnSpPr>
            <a:cxnSpLocks/>
          </p:cNvCxnSpPr>
          <p:nvPr/>
        </p:nvCxnSpPr>
        <p:spPr>
          <a:xfrm>
            <a:off x="9159842" y="666221"/>
            <a:ext cx="0" cy="484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5E54FA-182E-6048-ABFD-5A79870B9DA1}"/>
              </a:ext>
            </a:extLst>
          </p:cNvPr>
          <p:cNvCxnSpPr/>
          <p:nvPr/>
        </p:nvCxnSpPr>
        <p:spPr>
          <a:xfrm>
            <a:off x="8923867" y="666221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BC4A5-1424-204E-8D8F-4F6CA9F320E7}"/>
              </a:ext>
            </a:extLst>
          </p:cNvPr>
          <p:cNvCxnSpPr/>
          <p:nvPr/>
        </p:nvCxnSpPr>
        <p:spPr>
          <a:xfrm>
            <a:off x="8923867" y="5509155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BoxPlot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280B-A321-AE4E-8960-3AB54CA7B2A9}"/>
              </a:ext>
            </a:extLst>
          </p:cNvPr>
          <p:cNvSpPr/>
          <p:nvPr/>
        </p:nvSpPr>
        <p:spPr>
          <a:xfrm>
            <a:off x="3010236" y="260707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25.5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34D4E-68C8-E045-9200-F942D50D2A16}"/>
              </a:ext>
            </a:extLst>
          </p:cNvPr>
          <p:cNvSpPr/>
          <p:nvPr/>
        </p:nvSpPr>
        <p:spPr>
          <a:xfrm>
            <a:off x="3010236" y="49181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34.5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FC7D8-C333-B643-9E1E-C26A0FC68536}"/>
              </a:ext>
            </a:extLst>
          </p:cNvPr>
          <p:cNvSpPr/>
          <p:nvPr/>
        </p:nvSpPr>
        <p:spPr>
          <a:xfrm>
            <a:off x="3015224" y="379438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30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12A390FE-8937-2343-A1BD-DF1859901DFB}"/>
              </a:ext>
            </a:extLst>
          </p:cNvPr>
          <p:cNvSpPr/>
          <p:nvPr/>
        </p:nvSpPr>
        <p:spPr>
          <a:xfrm>
            <a:off x="4553532" y="1418590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Cuartil inferior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199BFE42-7AFE-834D-805B-3F0366D16A58}"/>
              </a:ext>
            </a:extLst>
          </p:cNvPr>
          <p:cNvSpPr/>
          <p:nvPr/>
        </p:nvSpPr>
        <p:spPr>
          <a:xfrm>
            <a:off x="4570462" y="3991931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Cuartil superior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302BF6BD-0117-9442-ACB7-4500475C780C}"/>
              </a:ext>
            </a:extLst>
          </p:cNvPr>
          <p:cNvSpPr/>
          <p:nvPr/>
        </p:nvSpPr>
        <p:spPr>
          <a:xfrm>
            <a:off x="4553529" y="2822344"/>
            <a:ext cx="1320800" cy="916384"/>
          </a:xfrm>
          <a:prstGeom prst="wedgeRoundRectCallout">
            <a:avLst>
              <a:gd name="adj1" fmla="val -77243"/>
              <a:gd name="adj2" fmla="val 55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Mediana</a:t>
            </a:r>
          </a:p>
          <a:p>
            <a:pPr algn="ctr"/>
            <a:endParaRPr lang="en-C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7C74B-0E92-2042-A360-1A7AEFBB30C5}"/>
              </a:ext>
            </a:extLst>
          </p:cNvPr>
          <p:cNvSpPr/>
          <p:nvPr/>
        </p:nvSpPr>
        <p:spPr>
          <a:xfrm>
            <a:off x="8228509" y="1893889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27C37-160A-614E-9906-1579B9BBF116}"/>
              </a:ext>
            </a:extLst>
          </p:cNvPr>
          <p:cNvSpPr/>
          <p:nvPr/>
        </p:nvSpPr>
        <p:spPr>
          <a:xfrm>
            <a:off x="8228509" y="2867556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2717C-D48B-514A-A619-842197402C10}"/>
              </a:ext>
            </a:extLst>
          </p:cNvPr>
          <p:cNvCxnSpPr>
            <a:cxnSpLocks/>
          </p:cNvCxnSpPr>
          <p:nvPr/>
        </p:nvCxnSpPr>
        <p:spPr>
          <a:xfrm>
            <a:off x="9159842" y="666221"/>
            <a:ext cx="0" cy="484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5E54FA-182E-6048-ABFD-5A79870B9DA1}"/>
              </a:ext>
            </a:extLst>
          </p:cNvPr>
          <p:cNvCxnSpPr/>
          <p:nvPr/>
        </p:nvCxnSpPr>
        <p:spPr>
          <a:xfrm>
            <a:off x="8923867" y="666221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BC4A5-1424-204E-8D8F-4F6CA9F320E7}"/>
              </a:ext>
            </a:extLst>
          </p:cNvPr>
          <p:cNvCxnSpPr/>
          <p:nvPr/>
        </p:nvCxnSpPr>
        <p:spPr>
          <a:xfrm>
            <a:off x="8923867" y="5509155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03BEF-0F94-B74D-A4BF-8BE9856FEE3C}"/>
              </a:ext>
            </a:extLst>
          </p:cNvPr>
          <p:cNvSpPr/>
          <p:nvPr/>
        </p:nvSpPr>
        <p:spPr>
          <a:xfrm>
            <a:off x="9557776" y="463021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Máx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C8906-D700-7440-94F1-1FAFF78FF682}"/>
              </a:ext>
            </a:extLst>
          </p:cNvPr>
          <p:cNvSpPr/>
          <p:nvPr/>
        </p:nvSpPr>
        <p:spPr>
          <a:xfrm>
            <a:off x="9591642" y="53245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Mín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A6DE9-1079-724E-841D-33DA35C89CB0}"/>
              </a:ext>
            </a:extLst>
          </p:cNvPr>
          <p:cNvSpPr/>
          <p:nvPr/>
        </p:nvSpPr>
        <p:spPr>
          <a:xfrm>
            <a:off x="10287000" y="3638024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Q1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9FECD-928E-6D41-A6E1-25D470BBB928}"/>
              </a:ext>
            </a:extLst>
          </p:cNvPr>
          <p:cNvSpPr/>
          <p:nvPr/>
        </p:nvSpPr>
        <p:spPr>
          <a:xfrm>
            <a:off x="10293725" y="171930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Q3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FE8896-DBDE-1A4E-BC00-27C2086C8BA2}"/>
              </a:ext>
            </a:extLst>
          </p:cNvPr>
          <p:cNvSpPr/>
          <p:nvPr/>
        </p:nvSpPr>
        <p:spPr>
          <a:xfrm>
            <a:off x="10287000" y="2696963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Mediana</a:t>
            </a:r>
          </a:p>
        </p:txBody>
      </p:sp>
    </p:spTree>
    <p:extLst>
      <p:ext uri="{BB962C8B-B14F-4D97-AF65-F5344CB8AC3E}">
        <p14:creationId xmlns:p14="http://schemas.microsoft.com/office/powerpoint/2010/main" val="304969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35389-8669-498A-AA1E-8CF7AA01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7E013-F314-4827-B225-E8213E36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Elementos comunes</a:t>
            </a:r>
          </a:p>
          <a:p>
            <a:r>
              <a:rPr lang="es-CO" dirty="0"/>
              <a:t>Tipos</a:t>
            </a:r>
          </a:p>
          <a:p>
            <a:pPr lvl="1"/>
            <a:r>
              <a:rPr lang="es-CO" dirty="0" err="1"/>
              <a:t>Boxplot</a:t>
            </a:r>
            <a:endParaRPr lang="es-CO" dirty="0"/>
          </a:p>
          <a:p>
            <a:pPr lvl="1"/>
            <a:r>
              <a:rPr lang="es-CO" dirty="0"/>
              <a:t>Líneas</a:t>
            </a:r>
          </a:p>
          <a:p>
            <a:pPr lvl="1"/>
            <a:r>
              <a:rPr lang="es-CO" dirty="0"/>
              <a:t>Histogramas y densidades</a:t>
            </a:r>
          </a:p>
          <a:p>
            <a:pPr lvl="1"/>
            <a:r>
              <a:rPr lang="es-CO" dirty="0"/>
              <a:t>Barras (verticales, horizontales, apiladas, por grupos)</a:t>
            </a:r>
          </a:p>
          <a:p>
            <a:pPr lvl="1"/>
            <a:r>
              <a:rPr lang="es-CO" dirty="0"/>
              <a:t>Diagrama de dispersión (2 variables, 3 variables)</a:t>
            </a:r>
          </a:p>
          <a:p>
            <a:r>
              <a:rPr lang="es-CO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52372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BoxPlot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280B-A321-AE4E-8960-3AB54CA7B2A9}"/>
              </a:ext>
            </a:extLst>
          </p:cNvPr>
          <p:cNvSpPr/>
          <p:nvPr/>
        </p:nvSpPr>
        <p:spPr>
          <a:xfrm>
            <a:off x="3010236" y="260707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25.5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34D4E-68C8-E045-9200-F942D50D2A16}"/>
              </a:ext>
            </a:extLst>
          </p:cNvPr>
          <p:cNvSpPr/>
          <p:nvPr/>
        </p:nvSpPr>
        <p:spPr>
          <a:xfrm>
            <a:off x="3010236" y="49181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34.5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FC7D8-C333-B643-9E1E-C26A0FC68536}"/>
              </a:ext>
            </a:extLst>
          </p:cNvPr>
          <p:cNvSpPr/>
          <p:nvPr/>
        </p:nvSpPr>
        <p:spPr>
          <a:xfrm>
            <a:off x="3015224" y="379438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7C74B-0E92-2042-A360-1A7AEFBB30C5}"/>
              </a:ext>
            </a:extLst>
          </p:cNvPr>
          <p:cNvSpPr/>
          <p:nvPr/>
        </p:nvSpPr>
        <p:spPr>
          <a:xfrm>
            <a:off x="8228509" y="1893889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27C37-160A-614E-9906-1579B9BBF116}"/>
              </a:ext>
            </a:extLst>
          </p:cNvPr>
          <p:cNvSpPr/>
          <p:nvPr/>
        </p:nvSpPr>
        <p:spPr>
          <a:xfrm>
            <a:off x="8228509" y="2867556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2717C-D48B-514A-A619-842197402C10}"/>
              </a:ext>
            </a:extLst>
          </p:cNvPr>
          <p:cNvCxnSpPr>
            <a:cxnSpLocks/>
          </p:cNvCxnSpPr>
          <p:nvPr/>
        </p:nvCxnSpPr>
        <p:spPr>
          <a:xfrm>
            <a:off x="9159842" y="666221"/>
            <a:ext cx="0" cy="484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5E54FA-182E-6048-ABFD-5A79870B9DA1}"/>
              </a:ext>
            </a:extLst>
          </p:cNvPr>
          <p:cNvCxnSpPr/>
          <p:nvPr/>
        </p:nvCxnSpPr>
        <p:spPr>
          <a:xfrm>
            <a:off x="8923867" y="666221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BC4A5-1424-204E-8D8F-4F6CA9F320E7}"/>
              </a:ext>
            </a:extLst>
          </p:cNvPr>
          <p:cNvCxnSpPr/>
          <p:nvPr/>
        </p:nvCxnSpPr>
        <p:spPr>
          <a:xfrm>
            <a:off x="8923867" y="5509155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03BEF-0F94-B74D-A4BF-8BE9856FEE3C}"/>
              </a:ext>
            </a:extLst>
          </p:cNvPr>
          <p:cNvSpPr/>
          <p:nvPr/>
        </p:nvSpPr>
        <p:spPr>
          <a:xfrm>
            <a:off x="9557776" y="463021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C8906-D700-7440-94F1-1FAFF78FF682}"/>
              </a:ext>
            </a:extLst>
          </p:cNvPr>
          <p:cNvSpPr/>
          <p:nvPr/>
        </p:nvSpPr>
        <p:spPr>
          <a:xfrm>
            <a:off x="9591642" y="5324505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A6DE9-1079-724E-841D-33DA35C89CB0}"/>
              </a:ext>
            </a:extLst>
          </p:cNvPr>
          <p:cNvSpPr/>
          <p:nvPr/>
        </p:nvSpPr>
        <p:spPr>
          <a:xfrm>
            <a:off x="10287000" y="3638024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9FECD-928E-6D41-A6E1-25D470BBB928}"/>
              </a:ext>
            </a:extLst>
          </p:cNvPr>
          <p:cNvSpPr/>
          <p:nvPr/>
        </p:nvSpPr>
        <p:spPr>
          <a:xfrm>
            <a:off x="10293725" y="1719302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FE8896-DBDE-1A4E-BC00-27C2086C8BA2}"/>
              </a:ext>
            </a:extLst>
          </p:cNvPr>
          <p:cNvSpPr/>
          <p:nvPr/>
        </p:nvSpPr>
        <p:spPr>
          <a:xfrm>
            <a:off x="10287000" y="2696963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28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BoxPlot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496E50-9AAA-DD40-B658-A7BE8B4134B0}"/>
              </a:ext>
            </a:extLst>
          </p:cNvPr>
          <p:cNvSpPr/>
          <p:nvPr/>
        </p:nvSpPr>
        <p:spPr>
          <a:xfrm>
            <a:off x="1163962" y="1690688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21C4A-B612-E943-92D9-7CEAF7B00CF3}"/>
              </a:ext>
            </a:extLst>
          </p:cNvPr>
          <p:cNvSpPr/>
          <p:nvPr/>
        </p:nvSpPr>
        <p:spPr>
          <a:xfrm>
            <a:off x="1163959" y="2860410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08AE-B51C-5749-B753-68D68DAB393A}"/>
              </a:ext>
            </a:extLst>
          </p:cNvPr>
          <p:cNvSpPr/>
          <p:nvPr/>
        </p:nvSpPr>
        <p:spPr>
          <a:xfrm>
            <a:off x="1163960" y="4044424"/>
            <a:ext cx="1837813" cy="1057908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1CD66-0857-7F44-8D44-8E2102E07F80}"/>
              </a:ext>
            </a:extLst>
          </p:cNvPr>
          <p:cNvSpPr/>
          <p:nvPr/>
        </p:nvSpPr>
        <p:spPr>
          <a:xfrm>
            <a:off x="1163959" y="5162024"/>
            <a:ext cx="1837813" cy="1137179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5280B-A321-AE4E-8960-3AB54CA7B2A9}"/>
              </a:ext>
            </a:extLst>
          </p:cNvPr>
          <p:cNvSpPr/>
          <p:nvPr/>
        </p:nvSpPr>
        <p:spPr>
          <a:xfrm>
            <a:off x="3010236" y="2607072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25.5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34D4E-68C8-E045-9200-F942D50D2A16}"/>
              </a:ext>
            </a:extLst>
          </p:cNvPr>
          <p:cNvSpPr/>
          <p:nvPr/>
        </p:nvSpPr>
        <p:spPr>
          <a:xfrm>
            <a:off x="3010236" y="4918105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34.5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FC7D8-C333-B643-9E1E-C26A0FC68536}"/>
              </a:ext>
            </a:extLst>
          </p:cNvPr>
          <p:cNvSpPr/>
          <p:nvPr/>
        </p:nvSpPr>
        <p:spPr>
          <a:xfrm>
            <a:off x="3015224" y="3794389"/>
            <a:ext cx="10668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30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7C74B-0E92-2042-A360-1A7AEFBB30C5}"/>
              </a:ext>
            </a:extLst>
          </p:cNvPr>
          <p:cNvSpPr/>
          <p:nvPr/>
        </p:nvSpPr>
        <p:spPr>
          <a:xfrm>
            <a:off x="8228509" y="1893889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27C37-160A-614E-9906-1579B9BBF116}"/>
              </a:ext>
            </a:extLst>
          </p:cNvPr>
          <p:cNvSpPr/>
          <p:nvPr/>
        </p:nvSpPr>
        <p:spPr>
          <a:xfrm>
            <a:off x="8228509" y="2867556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2717C-D48B-514A-A619-842197402C10}"/>
              </a:ext>
            </a:extLst>
          </p:cNvPr>
          <p:cNvCxnSpPr>
            <a:cxnSpLocks/>
          </p:cNvCxnSpPr>
          <p:nvPr/>
        </p:nvCxnSpPr>
        <p:spPr>
          <a:xfrm>
            <a:off x="9159842" y="666221"/>
            <a:ext cx="0" cy="484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5E54FA-182E-6048-ABFD-5A79870B9DA1}"/>
              </a:ext>
            </a:extLst>
          </p:cNvPr>
          <p:cNvCxnSpPr/>
          <p:nvPr/>
        </p:nvCxnSpPr>
        <p:spPr>
          <a:xfrm>
            <a:off x="8923867" y="666221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BC4A5-1424-204E-8D8F-4F6CA9F320E7}"/>
              </a:ext>
            </a:extLst>
          </p:cNvPr>
          <p:cNvCxnSpPr/>
          <p:nvPr/>
        </p:nvCxnSpPr>
        <p:spPr>
          <a:xfrm>
            <a:off x="8923867" y="5509155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03BEF-0F94-B74D-A4BF-8BE9856FEE3C}"/>
              </a:ext>
            </a:extLst>
          </p:cNvPr>
          <p:cNvSpPr/>
          <p:nvPr/>
        </p:nvSpPr>
        <p:spPr>
          <a:xfrm>
            <a:off x="9557776" y="463021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37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C8906-D700-7440-94F1-1FAFF78FF682}"/>
              </a:ext>
            </a:extLst>
          </p:cNvPr>
          <p:cNvSpPr/>
          <p:nvPr/>
        </p:nvSpPr>
        <p:spPr>
          <a:xfrm>
            <a:off x="9591642" y="5324505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A6DE9-1079-724E-841D-33DA35C89CB0}"/>
              </a:ext>
            </a:extLst>
          </p:cNvPr>
          <p:cNvSpPr/>
          <p:nvPr/>
        </p:nvSpPr>
        <p:spPr>
          <a:xfrm>
            <a:off x="10287000" y="3638024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25.5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9FECD-928E-6D41-A6E1-25D470BBB928}"/>
              </a:ext>
            </a:extLst>
          </p:cNvPr>
          <p:cNvSpPr/>
          <p:nvPr/>
        </p:nvSpPr>
        <p:spPr>
          <a:xfrm>
            <a:off x="10293725" y="1719302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34.5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FE8896-DBDE-1A4E-BC00-27C2086C8BA2}"/>
              </a:ext>
            </a:extLst>
          </p:cNvPr>
          <p:cNvSpPr/>
          <p:nvPr/>
        </p:nvSpPr>
        <p:spPr>
          <a:xfrm>
            <a:off x="10287000" y="2696963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66114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BoxPlot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7C74B-0E92-2042-A360-1A7AEFBB30C5}"/>
              </a:ext>
            </a:extLst>
          </p:cNvPr>
          <p:cNvSpPr/>
          <p:nvPr/>
        </p:nvSpPr>
        <p:spPr>
          <a:xfrm>
            <a:off x="6755309" y="2266423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27C37-160A-614E-9906-1579B9BBF116}"/>
              </a:ext>
            </a:extLst>
          </p:cNvPr>
          <p:cNvSpPr/>
          <p:nvPr/>
        </p:nvSpPr>
        <p:spPr>
          <a:xfrm>
            <a:off x="6755309" y="3240090"/>
            <a:ext cx="1896533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2717C-D48B-514A-A619-842197402C10}"/>
              </a:ext>
            </a:extLst>
          </p:cNvPr>
          <p:cNvCxnSpPr>
            <a:cxnSpLocks/>
          </p:cNvCxnSpPr>
          <p:nvPr/>
        </p:nvCxnSpPr>
        <p:spPr>
          <a:xfrm>
            <a:off x="7686642" y="1038755"/>
            <a:ext cx="0" cy="484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5E54FA-182E-6048-ABFD-5A79870B9DA1}"/>
              </a:ext>
            </a:extLst>
          </p:cNvPr>
          <p:cNvCxnSpPr/>
          <p:nvPr/>
        </p:nvCxnSpPr>
        <p:spPr>
          <a:xfrm>
            <a:off x="7450667" y="1038755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BC4A5-1424-204E-8D8F-4F6CA9F320E7}"/>
              </a:ext>
            </a:extLst>
          </p:cNvPr>
          <p:cNvCxnSpPr/>
          <p:nvPr/>
        </p:nvCxnSpPr>
        <p:spPr>
          <a:xfrm>
            <a:off x="7450667" y="5881689"/>
            <a:ext cx="474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03BEF-0F94-B74D-A4BF-8BE9856FEE3C}"/>
              </a:ext>
            </a:extLst>
          </p:cNvPr>
          <p:cNvSpPr/>
          <p:nvPr/>
        </p:nvSpPr>
        <p:spPr>
          <a:xfrm>
            <a:off x="8084576" y="835555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37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C8906-D700-7440-94F1-1FAFF78FF682}"/>
              </a:ext>
            </a:extLst>
          </p:cNvPr>
          <p:cNvSpPr/>
          <p:nvPr/>
        </p:nvSpPr>
        <p:spPr>
          <a:xfrm>
            <a:off x="8118442" y="5697039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A6DE9-1079-724E-841D-33DA35C89CB0}"/>
              </a:ext>
            </a:extLst>
          </p:cNvPr>
          <p:cNvSpPr/>
          <p:nvPr/>
        </p:nvSpPr>
        <p:spPr>
          <a:xfrm>
            <a:off x="8813800" y="4010558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25.5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9FECD-928E-6D41-A6E1-25D470BBB928}"/>
              </a:ext>
            </a:extLst>
          </p:cNvPr>
          <p:cNvSpPr/>
          <p:nvPr/>
        </p:nvSpPr>
        <p:spPr>
          <a:xfrm>
            <a:off x="8820525" y="2091836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34.5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FE8896-DBDE-1A4E-BC00-27C2086C8BA2}"/>
              </a:ext>
            </a:extLst>
          </p:cNvPr>
          <p:cNvSpPr/>
          <p:nvPr/>
        </p:nvSpPr>
        <p:spPr>
          <a:xfrm>
            <a:off x="8813800" y="3069497"/>
            <a:ext cx="1066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01A4B69-34AA-8B44-B4D6-014FEE3D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Nos permiten observar la </a:t>
            </a:r>
            <a:r>
              <a:rPr lang="en-CO" b="1" dirty="0"/>
              <a:t>distribución ordenada </a:t>
            </a:r>
            <a:r>
              <a:rPr lang="en-CO" dirty="0"/>
              <a:t>de los datos con mucho detalle.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Son útiles para identificar datos atípicos o outliers.</a:t>
            </a:r>
          </a:p>
        </p:txBody>
      </p:sp>
    </p:spTree>
    <p:extLst>
      <p:ext uri="{BB962C8B-B14F-4D97-AF65-F5344CB8AC3E}">
        <p14:creationId xmlns:p14="http://schemas.microsoft.com/office/powerpoint/2010/main" val="225724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Líneas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DB2E-999B-1B4C-B0BD-DF8C1607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Lineas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9390-E3B6-5948-9A20-28A88101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Útiles cuando tenemos un dato que hemos podido rastrear a lo largo del tiempo.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Nos permiten observar </a:t>
            </a:r>
            <a:r>
              <a:rPr lang="en-CO" b="1" dirty="0"/>
              <a:t>la evolución de los procesos</a:t>
            </a:r>
            <a:r>
              <a:rPr lang="en-CO" dirty="0"/>
              <a:t> en el tiempo.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También son útiles para comparar cambios en las tendencias.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1BAF0-3B8A-E247-8733-2FAB51636D2C}"/>
              </a:ext>
            </a:extLst>
          </p:cNvPr>
          <p:cNvSpPr/>
          <p:nvPr/>
        </p:nvSpPr>
        <p:spPr>
          <a:xfrm>
            <a:off x="838200" y="2150533"/>
            <a:ext cx="4656667" cy="255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3E1FEB6-E2A5-B14D-9228-642FA387E584}"/>
              </a:ext>
            </a:extLst>
          </p:cNvPr>
          <p:cNvSpPr/>
          <p:nvPr/>
        </p:nvSpPr>
        <p:spPr>
          <a:xfrm>
            <a:off x="1286933" y="3132666"/>
            <a:ext cx="3759200" cy="1032933"/>
          </a:xfrm>
          <a:custGeom>
            <a:avLst/>
            <a:gdLst>
              <a:gd name="connsiteX0" fmla="*/ 0 w 3759200"/>
              <a:gd name="connsiteY0" fmla="*/ 440267 h 1032933"/>
              <a:gd name="connsiteX1" fmla="*/ 304800 w 3759200"/>
              <a:gd name="connsiteY1" fmla="*/ 643467 h 1032933"/>
              <a:gd name="connsiteX2" fmla="*/ 762000 w 3759200"/>
              <a:gd name="connsiteY2" fmla="*/ 355600 h 1032933"/>
              <a:gd name="connsiteX3" fmla="*/ 1134533 w 3759200"/>
              <a:gd name="connsiteY3" fmla="*/ 0 h 1032933"/>
              <a:gd name="connsiteX4" fmla="*/ 1439333 w 3759200"/>
              <a:gd name="connsiteY4" fmla="*/ 338667 h 1032933"/>
              <a:gd name="connsiteX5" fmla="*/ 1727200 w 3759200"/>
              <a:gd name="connsiteY5" fmla="*/ 67733 h 1032933"/>
              <a:gd name="connsiteX6" fmla="*/ 2201333 w 3759200"/>
              <a:gd name="connsiteY6" fmla="*/ 254000 h 1032933"/>
              <a:gd name="connsiteX7" fmla="*/ 2641600 w 3759200"/>
              <a:gd name="connsiteY7" fmla="*/ 711200 h 1032933"/>
              <a:gd name="connsiteX8" fmla="*/ 2912533 w 3759200"/>
              <a:gd name="connsiteY8" fmla="*/ 592667 h 1032933"/>
              <a:gd name="connsiteX9" fmla="*/ 3386666 w 3759200"/>
              <a:gd name="connsiteY9" fmla="*/ 948267 h 1032933"/>
              <a:gd name="connsiteX10" fmla="*/ 3759200 w 3759200"/>
              <a:gd name="connsiteY10" fmla="*/ 1032933 h 103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200" h="1032933">
                <a:moveTo>
                  <a:pt x="0" y="440267"/>
                </a:moveTo>
                <a:lnTo>
                  <a:pt x="304800" y="643467"/>
                </a:lnTo>
                <a:lnTo>
                  <a:pt x="762000" y="355600"/>
                </a:lnTo>
                <a:lnTo>
                  <a:pt x="1134533" y="0"/>
                </a:lnTo>
                <a:lnTo>
                  <a:pt x="1439333" y="338667"/>
                </a:lnTo>
                <a:lnTo>
                  <a:pt x="1727200" y="67733"/>
                </a:lnTo>
                <a:lnTo>
                  <a:pt x="2201333" y="254000"/>
                </a:lnTo>
                <a:lnTo>
                  <a:pt x="2641600" y="711200"/>
                </a:lnTo>
                <a:lnTo>
                  <a:pt x="2912533" y="592667"/>
                </a:lnTo>
                <a:lnTo>
                  <a:pt x="3386666" y="948267"/>
                </a:lnTo>
                <a:lnTo>
                  <a:pt x="3759200" y="10329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10327C-C8E1-494A-BCBD-ED3E2A3A67BD}"/>
              </a:ext>
            </a:extLst>
          </p:cNvPr>
          <p:cNvCxnSpPr/>
          <p:nvPr/>
        </p:nvCxnSpPr>
        <p:spPr>
          <a:xfrm>
            <a:off x="838200" y="4453467"/>
            <a:ext cx="46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D4DF4B-A7FE-1E47-9396-E478840BDEC0}"/>
              </a:ext>
            </a:extLst>
          </p:cNvPr>
          <p:cNvCxnSpPr/>
          <p:nvPr/>
        </p:nvCxnSpPr>
        <p:spPr>
          <a:xfrm flipV="1">
            <a:off x="838200" y="2150533"/>
            <a:ext cx="0" cy="230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EE587-0EDB-DF4A-8DA9-892E3A01FFFE}"/>
              </a:ext>
            </a:extLst>
          </p:cNvPr>
          <p:cNvSpPr txBox="1"/>
          <p:nvPr/>
        </p:nvSpPr>
        <p:spPr>
          <a:xfrm>
            <a:off x="4610100" y="4414336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tiempo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0F726-F064-674F-9A32-95EA70D8E978}"/>
              </a:ext>
            </a:extLst>
          </p:cNvPr>
          <p:cNvSpPr txBox="1"/>
          <p:nvPr/>
        </p:nvSpPr>
        <p:spPr>
          <a:xfrm>
            <a:off x="546100" y="1770101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59610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9927-8148-2541-917F-7B0C69EF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FF05-C2DD-0F42-8B0F-84B9388A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4" y="446246"/>
            <a:ext cx="8009466" cy="866775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Un diagrama de líneas puede requerir modificar la tabla antes de graficarse: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0DD40-B914-C546-8DD4-F3C9270A2141}"/>
              </a:ext>
            </a:extLst>
          </p:cNvPr>
          <p:cNvGraphicFramePr>
            <a:graphicFrameLocks noGrp="1"/>
          </p:cNvGraphicFramePr>
          <p:nvPr/>
        </p:nvGraphicFramePr>
        <p:xfrm>
          <a:off x="1514441" y="1590834"/>
          <a:ext cx="3675627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09">
                  <a:extLst>
                    <a:ext uri="{9D8B030D-6E8A-4147-A177-3AD203B41FA5}">
                      <a16:colId xmlns:a16="http://schemas.microsoft.com/office/drawing/2014/main" val="2440318585"/>
                    </a:ext>
                  </a:extLst>
                </a:gridCol>
                <a:gridCol w="1225209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225209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665676-6B17-F449-9890-8CCA78C32E67}"/>
              </a:ext>
            </a:extLst>
          </p:cNvPr>
          <p:cNvGraphicFramePr>
            <a:graphicFrameLocks noGrp="1"/>
          </p:cNvGraphicFramePr>
          <p:nvPr/>
        </p:nvGraphicFramePr>
        <p:xfrm>
          <a:off x="7707125" y="2568734"/>
          <a:ext cx="2450418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5209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225209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CO" dirty="0"/>
                        <a:t>romedio</a:t>
                      </a:r>
                    </a:p>
                    <a:p>
                      <a:r>
                        <a:rPr lang="en-CO" dirty="0"/>
                        <a:t>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</a:tbl>
          </a:graphicData>
        </a:graphic>
      </p:graphicFrame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D505DE57-F89F-EA4A-9999-206D2E01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1396" y="340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1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Histogramas y densidades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7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ECAD-27E7-EB4C-BB2E-AC5E891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11AD-687E-D546-8CE5-293BCFF4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O" dirty="0"/>
              <a:t>Si una variable toma valores entre </a:t>
            </a:r>
            <a:r>
              <a:rPr lang="en-CO" b="1" i="1" dirty="0"/>
              <a:t>tanto</a:t>
            </a:r>
            <a:r>
              <a:rPr lang="en-CO" dirty="0"/>
              <a:t> y </a:t>
            </a:r>
            <a:r>
              <a:rPr lang="en-CO" b="1" i="1" dirty="0"/>
              <a:t>tanto</a:t>
            </a:r>
            <a:r>
              <a:rPr lang="en-CO" dirty="0"/>
              <a:t>, ¿cuántos de los registros caen en cada posible valor?</a:t>
            </a:r>
          </a:p>
          <a:p>
            <a:pPr marL="0" indent="0">
              <a:buNone/>
            </a:pPr>
            <a:endParaRPr lang="en-CO" b="1" i="1" dirty="0"/>
          </a:p>
          <a:p>
            <a:pPr marL="0" indent="0">
              <a:buNone/>
            </a:pPr>
            <a:r>
              <a:rPr lang="en-CO" dirty="0"/>
              <a:t>Similar a la pregunta que se hace boxplot.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Más útil para ver picos, y dispersión.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396A9-E07C-5746-A7CD-F870BAC09829}"/>
              </a:ext>
            </a:extLst>
          </p:cNvPr>
          <p:cNvSpPr/>
          <p:nvPr/>
        </p:nvSpPr>
        <p:spPr>
          <a:xfrm>
            <a:off x="706966" y="4368800"/>
            <a:ext cx="262467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D3E9D-4961-AF41-961A-C21907D32EDF}"/>
              </a:ext>
            </a:extLst>
          </p:cNvPr>
          <p:cNvSpPr/>
          <p:nvPr/>
        </p:nvSpPr>
        <p:spPr>
          <a:xfrm>
            <a:off x="1003299" y="3429001"/>
            <a:ext cx="262467" cy="132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89257-9707-2D46-95F8-C316FF96F610}"/>
              </a:ext>
            </a:extLst>
          </p:cNvPr>
          <p:cNvSpPr/>
          <p:nvPr/>
        </p:nvSpPr>
        <p:spPr>
          <a:xfrm>
            <a:off x="1299632" y="3115734"/>
            <a:ext cx="262467" cy="1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6006A-92F4-4B47-AD91-205EFC374E0D}"/>
              </a:ext>
            </a:extLst>
          </p:cNvPr>
          <p:cNvSpPr/>
          <p:nvPr/>
        </p:nvSpPr>
        <p:spPr>
          <a:xfrm>
            <a:off x="1595965" y="2573867"/>
            <a:ext cx="262467" cy="218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7B84-877F-4441-8C23-7F9D0B1E075C}"/>
              </a:ext>
            </a:extLst>
          </p:cNvPr>
          <p:cNvSpPr/>
          <p:nvPr/>
        </p:nvSpPr>
        <p:spPr>
          <a:xfrm>
            <a:off x="1892298" y="2167466"/>
            <a:ext cx="262467" cy="2590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E2BB2-153D-984B-91C0-042E53493EE1}"/>
              </a:ext>
            </a:extLst>
          </p:cNvPr>
          <p:cNvSpPr/>
          <p:nvPr/>
        </p:nvSpPr>
        <p:spPr>
          <a:xfrm>
            <a:off x="2188631" y="1964267"/>
            <a:ext cx="262467" cy="279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4B77D-ECD5-0244-A924-0ED1467381CC}"/>
              </a:ext>
            </a:extLst>
          </p:cNvPr>
          <p:cNvSpPr/>
          <p:nvPr/>
        </p:nvSpPr>
        <p:spPr>
          <a:xfrm>
            <a:off x="2484964" y="2167466"/>
            <a:ext cx="262467" cy="259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695D3-890B-DB42-A935-58D524644E2E}"/>
              </a:ext>
            </a:extLst>
          </p:cNvPr>
          <p:cNvSpPr/>
          <p:nvPr/>
        </p:nvSpPr>
        <p:spPr>
          <a:xfrm>
            <a:off x="2781297" y="2404533"/>
            <a:ext cx="262467" cy="235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153AB-3971-904D-9125-1243580C8919}"/>
              </a:ext>
            </a:extLst>
          </p:cNvPr>
          <p:cNvSpPr/>
          <p:nvPr/>
        </p:nvSpPr>
        <p:spPr>
          <a:xfrm>
            <a:off x="3077630" y="2810934"/>
            <a:ext cx="262467" cy="194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3DF03-A5C1-0E45-BCCE-5E1681DADBAA}"/>
              </a:ext>
            </a:extLst>
          </p:cNvPr>
          <p:cNvSpPr/>
          <p:nvPr/>
        </p:nvSpPr>
        <p:spPr>
          <a:xfrm>
            <a:off x="3373963" y="3429000"/>
            <a:ext cx="262467" cy="1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BEBE1F-FBF1-7E47-A957-FBA39D86F10F}"/>
              </a:ext>
            </a:extLst>
          </p:cNvPr>
          <p:cNvSpPr/>
          <p:nvPr/>
        </p:nvSpPr>
        <p:spPr>
          <a:xfrm>
            <a:off x="3670296" y="3793068"/>
            <a:ext cx="262467" cy="9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FE3EC-8977-9247-BBE1-246776806C3C}"/>
              </a:ext>
            </a:extLst>
          </p:cNvPr>
          <p:cNvSpPr/>
          <p:nvPr/>
        </p:nvSpPr>
        <p:spPr>
          <a:xfrm>
            <a:off x="3966629" y="4114801"/>
            <a:ext cx="262467" cy="64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7F7B6C-80F2-694D-8FE4-1D39C9A91477}"/>
              </a:ext>
            </a:extLst>
          </p:cNvPr>
          <p:cNvSpPr/>
          <p:nvPr/>
        </p:nvSpPr>
        <p:spPr>
          <a:xfrm>
            <a:off x="4262962" y="4368788"/>
            <a:ext cx="262467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6A86FF-E609-B445-BB6A-9320B2186AA2}"/>
              </a:ext>
            </a:extLst>
          </p:cNvPr>
          <p:cNvSpPr/>
          <p:nvPr/>
        </p:nvSpPr>
        <p:spPr>
          <a:xfrm>
            <a:off x="4559295" y="4504267"/>
            <a:ext cx="262467" cy="25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3212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ECAD-27E7-EB4C-BB2E-AC5E891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¿Qué nos dicen estos histogramas?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396A9-E07C-5746-A7CD-F870BAC09829}"/>
              </a:ext>
            </a:extLst>
          </p:cNvPr>
          <p:cNvSpPr/>
          <p:nvPr/>
        </p:nvSpPr>
        <p:spPr>
          <a:xfrm>
            <a:off x="838200" y="4978400"/>
            <a:ext cx="262467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D3E9D-4961-AF41-961A-C21907D32EDF}"/>
              </a:ext>
            </a:extLst>
          </p:cNvPr>
          <p:cNvSpPr/>
          <p:nvPr/>
        </p:nvSpPr>
        <p:spPr>
          <a:xfrm>
            <a:off x="1134533" y="4038601"/>
            <a:ext cx="262467" cy="132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89257-9707-2D46-95F8-C316FF96F610}"/>
              </a:ext>
            </a:extLst>
          </p:cNvPr>
          <p:cNvSpPr/>
          <p:nvPr/>
        </p:nvSpPr>
        <p:spPr>
          <a:xfrm>
            <a:off x="1430866" y="3725334"/>
            <a:ext cx="262467" cy="1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6006A-92F4-4B47-AD91-205EFC374E0D}"/>
              </a:ext>
            </a:extLst>
          </p:cNvPr>
          <p:cNvSpPr/>
          <p:nvPr/>
        </p:nvSpPr>
        <p:spPr>
          <a:xfrm>
            <a:off x="1727199" y="3183467"/>
            <a:ext cx="262467" cy="218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7B84-877F-4441-8C23-7F9D0B1E075C}"/>
              </a:ext>
            </a:extLst>
          </p:cNvPr>
          <p:cNvSpPr/>
          <p:nvPr/>
        </p:nvSpPr>
        <p:spPr>
          <a:xfrm>
            <a:off x="2023532" y="2777066"/>
            <a:ext cx="262467" cy="2590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E2BB2-153D-984B-91C0-042E53493EE1}"/>
              </a:ext>
            </a:extLst>
          </p:cNvPr>
          <p:cNvSpPr/>
          <p:nvPr/>
        </p:nvSpPr>
        <p:spPr>
          <a:xfrm>
            <a:off x="2319865" y="2573867"/>
            <a:ext cx="262467" cy="279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4B77D-ECD5-0244-A924-0ED1467381CC}"/>
              </a:ext>
            </a:extLst>
          </p:cNvPr>
          <p:cNvSpPr/>
          <p:nvPr/>
        </p:nvSpPr>
        <p:spPr>
          <a:xfrm>
            <a:off x="2616198" y="2777066"/>
            <a:ext cx="262467" cy="259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695D3-890B-DB42-A935-58D524644E2E}"/>
              </a:ext>
            </a:extLst>
          </p:cNvPr>
          <p:cNvSpPr/>
          <p:nvPr/>
        </p:nvSpPr>
        <p:spPr>
          <a:xfrm>
            <a:off x="2912531" y="3014133"/>
            <a:ext cx="262467" cy="235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153AB-3971-904D-9125-1243580C8919}"/>
              </a:ext>
            </a:extLst>
          </p:cNvPr>
          <p:cNvSpPr/>
          <p:nvPr/>
        </p:nvSpPr>
        <p:spPr>
          <a:xfrm>
            <a:off x="3208864" y="3420534"/>
            <a:ext cx="262467" cy="194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3DF03-A5C1-0E45-BCCE-5E1681DADBAA}"/>
              </a:ext>
            </a:extLst>
          </p:cNvPr>
          <p:cNvSpPr/>
          <p:nvPr/>
        </p:nvSpPr>
        <p:spPr>
          <a:xfrm>
            <a:off x="3505197" y="4038600"/>
            <a:ext cx="262467" cy="1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BEBE1F-FBF1-7E47-A957-FBA39D86F10F}"/>
              </a:ext>
            </a:extLst>
          </p:cNvPr>
          <p:cNvSpPr/>
          <p:nvPr/>
        </p:nvSpPr>
        <p:spPr>
          <a:xfrm>
            <a:off x="3801530" y="4402668"/>
            <a:ext cx="262467" cy="9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FE3EC-8977-9247-BBE1-246776806C3C}"/>
              </a:ext>
            </a:extLst>
          </p:cNvPr>
          <p:cNvSpPr/>
          <p:nvPr/>
        </p:nvSpPr>
        <p:spPr>
          <a:xfrm>
            <a:off x="4097863" y="4724401"/>
            <a:ext cx="262467" cy="64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7F7B6C-80F2-694D-8FE4-1D39C9A91477}"/>
              </a:ext>
            </a:extLst>
          </p:cNvPr>
          <p:cNvSpPr/>
          <p:nvPr/>
        </p:nvSpPr>
        <p:spPr>
          <a:xfrm>
            <a:off x="4394196" y="4978388"/>
            <a:ext cx="262467" cy="3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6A86FF-E609-B445-BB6A-9320B2186AA2}"/>
              </a:ext>
            </a:extLst>
          </p:cNvPr>
          <p:cNvSpPr/>
          <p:nvPr/>
        </p:nvSpPr>
        <p:spPr>
          <a:xfrm>
            <a:off x="4690529" y="5113867"/>
            <a:ext cx="262467" cy="25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0B274A-6E19-1445-AD14-3A453B0801D2}"/>
              </a:ext>
            </a:extLst>
          </p:cNvPr>
          <p:cNvSpPr/>
          <p:nvPr/>
        </p:nvSpPr>
        <p:spPr>
          <a:xfrm>
            <a:off x="5757340" y="2252120"/>
            <a:ext cx="262467" cy="311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C3DA-5C52-2341-8202-D66BEF6394B5}"/>
              </a:ext>
            </a:extLst>
          </p:cNvPr>
          <p:cNvSpPr/>
          <p:nvPr/>
        </p:nvSpPr>
        <p:spPr>
          <a:xfrm>
            <a:off x="6053673" y="2777052"/>
            <a:ext cx="262467" cy="259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5DF588-1F7A-7F4F-BD85-F36E4ABEB0A5}"/>
              </a:ext>
            </a:extLst>
          </p:cNvPr>
          <p:cNvSpPr/>
          <p:nvPr/>
        </p:nvSpPr>
        <p:spPr>
          <a:xfrm>
            <a:off x="6350006" y="3725320"/>
            <a:ext cx="262467" cy="164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41044-A167-9143-BDF0-3048E428FF16}"/>
              </a:ext>
            </a:extLst>
          </p:cNvPr>
          <p:cNvSpPr/>
          <p:nvPr/>
        </p:nvSpPr>
        <p:spPr>
          <a:xfrm>
            <a:off x="6646339" y="4233319"/>
            <a:ext cx="262467" cy="113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65395C-D3D1-0845-8731-13921BB0F841}"/>
              </a:ext>
            </a:extLst>
          </p:cNvPr>
          <p:cNvSpPr/>
          <p:nvPr/>
        </p:nvSpPr>
        <p:spPr>
          <a:xfrm>
            <a:off x="6942672" y="4724387"/>
            <a:ext cx="262467" cy="64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836F8-2E54-CC44-BA53-940504004716}"/>
              </a:ext>
            </a:extLst>
          </p:cNvPr>
          <p:cNvSpPr/>
          <p:nvPr/>
        </p:nvSpPr>
        <p:spPr>
          <a:xfrm>
            <a:off x="7239005" y="4978374"/>
            <a:ext cx="262467" cy="38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0C0AF5-63D1-D342-B215-E213985B6939}"/>
              </a:ext>
            </a:extLst>
          </p:cNvPr>
          <p:cNvSpPr/>
          <p:nvPr/>
        </p:nvSpPr>
        <p:spPr>
          <a:xfrm>
            <a:off x="7535338" y="4978373"/>
            <a:ext cx="262467" cy="38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BC4D1E-7A4F-484A-A156-C76A89A738A0}"/>
              </a:ext>
            </a:extLst>
          </p:cNvPr>
          <p:cNvSpPr/>
          <p:nvPr/>
        </p:nvSpPr>
        <p:spPr>
          <a:xfrm>
            <a:off x="7831671" y="5113853"/>
            <a:ext cx="262467" cy="25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F2540-CD5E-F346-B789-924B0F4ADAC7}"/>
              </a:ext>
            </a:extLst>
          </p:cNvPr>
          <p:cNvSpPr/>
          <p:nvPr/>
        </p:nvSpPr>
        <p:spPr>
          <a:xfrm>
            <a:off x="8128004" y="5232386"/>
            <a:ext cx="262467" cy="13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1F1AB4-5EC4-6744-B582-35351F1FE060}"/>
              </a:ext>
            </a:extLst>
          </p:cNvPr>
          <p:cNvSpPr/>
          <p:nvPr/>
        </p:nvSpPr>
        <p:spPr>
          <a:xfrm>
            <a:off x="8424337" y="5322126"/>
            <a:ext cx="26246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F99BCE-3534-EE4D-BB92-D33356505DD9}"/>
              </a:ext>
            </a:extLst>
          </p:cNvPr>
          <p:cNvSpPr/>
          <p:nvPr/>
        </p:nvSpPr>
        <p:spPr>
          <a:xfrm>
            <a:off x="8720670" y="5322124"/>
            <a:ext cx="2624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927374-282B-F04F-8235-95B025078783}"/>
              </a:ext>
            </a:extLst>
          </p:cNvPr>
          <p:cNvSpPr/>
          <p:nvPr/>
        </p:nvSpPr>
        <p:spPr>
          <a:xfrm>
            <a:off x="9017003" y="5322123"/>
            <a:ext cx="2624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8EC33F-D550-C947-AC2C-39B4D0FA346F}"/>
              </a:ext>
            </a:extLst>
          </p:cNvPr>
          <p:cNvSpPr/>
          <p:nvPr/>
        </p:nvSpPr>
        <p:spPr>
          <a:xfrm>
            <a:off x="9313336" y="5322121"/>
            <a:ext cx="2624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8084F9-C179-D044-9D35-B275EA65C60B}"/>
              </a:ext>
            </a:extLst>
          </p:cNvPr>
          <p:cNvSpPr/>
          <p:nvPr/>
        </p:nvSpPr>
        <p:spPr>
          <a:xfrm>
            <a:off x="9609669" y="5322120"/>
            <a:ext cx="342912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91479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ECAD-27E7-EB4C-BB2E-AC5E891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¿Y este?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0B274A-6E19-1445-AD14-3A453B0801D2}"/>
              </a:ext>
            </a:extLst>
          </p:cNvPr>
          <p:cNvSpPr/>
          <p:nvPr/>
        </p:nvSpPr>
        <p:spPr>
          <a:xfrm>
            <a:off x="4165607" y="2184387"/>
            <a:ext cx="262467" cy="311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C3DA-5C52-2341-8202-D66BEF6394B5}"/>
              </a:ext>
            </a:extLst>
          </p:cNvPr>
          <p:cNvSpPr/>
          <p:nvPr/>
        </p:nvSpPr>
        <p:spPr>
          <a:xfrm>
            <a:off x="4461940" y="5164652"/>
            <a:ext cx="262467" cy="1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5DF588-1F7A-7F4F-BD85-F36E4ABEB0A5}"/>
              </a:ext>
            </a:extLst>
          </p:cNvPr>
          <p:cNvSpPr/>
          <p:nvPr/>
        </p:nvSpPr>
        <p:spPr>
          <a:xfrm>
            <a:off x="4758273" y="5046120"/>
            <a:ext cx="262467" cy="2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41044-A167-9143-BDF0-3048E428FF16}"/>
              </a:ext>
            </a:extLst>
          </p:cNvPr>
          <p:cNvSpPr/>
          <p:nvPr/>
        </p:nvSpPr>
        <p:spPr>
          <a:xfrm>
            <a:off x="5054606" y="4910640"/>
            <a:ext cx="262467" cy="38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65395C-D3D1-0845-8731-13921BB0F841}"/>
              </a:ext>
            </a:extLst>
          </p:cNvPr>
          <p:cNvSpPr/>
          <p:nvPr/>
        </p:nvSpPr>
        <p:spPr>
          <a:xfrm>
            <a:off x="5350939" y="4910638"/>
            <a:ext cx="262467" cy="38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836F8-2E54-CC44-BA53-940504004716}"/>
              </a:ext>
            </a:extLst>
          </p:cNvPr>
          <p:cNvSpPr/>
          <p:nvPr/>
        </p:nvSpPr>
        <p:spPr>
          <a:xfrm>
            <a:off x="5647272" y="4956355"/>
            <a:ext cx="262467" cy="343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0C0AF5-63D1-D342-B215-E213985B6939}"/>
              </a:ext>
            </a:extLst>
          </p:cNvPr>
          <p:cNvSpPr/>
          <p:nvPr/>
        </p:nvSpPr>
        <p:spPr>
          <a:xfrm>
            <a:off x="5943605" y="5046120"/>
            <a:ext cx="262467" cy="25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BC4D1E-7A4F-484A-A156-C76A89A738A0}"/>
              </a:ext>
            </a:extLst>
          </p:cNvPr>
          <p:cNvSpPr/>
          <p:nvPr/>
        </p:nvSpPr>
        <p:spPr>
          <a:xfrm>
            <a:off x="6239938" y="5164652"/>
            <a:ext cx="262467" cy="13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F2540-CD5E-F346-B789-924B0F4ADAC7}"/>
              </a:ext>
            </a:extLst>
          </p:cNvPr>
          <p:cNvSpPr/>
          <p:nvPr/>
        </p:nvSpPr>
        <p:spPr>
          <a:xfrm>
            <a:off x="6536271" y="5164653"/>
            <a:ext cx="262467" cy="13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1F1AB4-5EC4-6744-B582-35351F1FE060}"/>
              </a:ext>
            </a:extLst>
          </p:cNvPr>
          <p:cNvSpPr/>
          <p:nvPr/>
        </p:nvSpPr>
        <p:spPr>
          <a:xfrm>
            <a:off x="6832604" y="5254393"/>
            <a:ext cx="26246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F99BCE-3534-EE4D-BB92-D33356505DD9}"/>
              </a:ext>
            </a:extLst>
          </p:cNvPr>
          <p:cNvSpPr/>
          <p:nvPr/>
        </p:nvSpPr>
        <p:spPr>
          <a:xfrm>
            <a:off x="7128937" y="5254391"/>
            <a:ext cx="2624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927374-282B-F04F-8235-95B025078783}"/>
              </a:ext>
            </a:extLst>
          </p:cNvPr>
          <p:cNvSpPr/>
          <p:nvPr/>
        </p:nvSpPr>
        <p:spPr>
          <a:xfrm>
            <a:off x="7425270" y="5254390"/>
            <a:ext cx="2624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8EC33F-D550-C947-AC2C-39B4D0FA346F}"/>
              </a:ext>
            </a:extLst>
          </p:cNvPr>
          <p:cNvSpPr/>
          <p:nvPr/>
        </p:nvSpPr>
        <p:spPr>
          <a:xfrm>
            <a:off x="7721603" y="5254388"/>
            <a:ext cx="2624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8084F9-C179-D044-9D35-B275EA65C60B}"/>
              </a:ext>
            </a:extLst>
          </p:cNvPr>
          <p:cNvSpPr/>
          <p:nvPr/>
        </p:nvSpPr>
        <p:spPr>
          <a:xfrm>
            <a:off x="8017936" y="5254387"/>
            <a:ext cx="342912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232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858DA-D00B-47D0-BD6A-F8294183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Elementos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A54BB-F3A8-404C-8336-4FD37546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5418"/>
          </a:xfrm>
        </p:spPr>
        <p:txBody>
          <a:bodyPr numCol="2">
            <a:normAutofit/>
          </a:bodyPr>
          <a:lstStyle/>
          <a:p>
            <a:r>
              <a:rPr lang="es-CO" dirty="0"/>
              <a:t>Ejes</a:t>
            </a:r>
          </a:p>
          <a:p>
            <a:pPr lvl="1"/>
            <a:r>
              <a:rPr lang="es-CO" dirty="0"/>
              <a:t>Valores</a:t>
            </a:r>
          </a:p>
          <a:p>
            <a:pPr lvl="1"/>
            <a:r>
              <a:rPr lang="es-CO" dirty="0"/>
              <a:t>Nombres</a:t>
            </a:r>
          </a:p>
          <a:p>
            <a:pPr lvl="1"/>
            <a:r>
              <a:rPr lang="es-CO" dirty="0"/>
              <a:t>Saltos</a:t>
            </a:r>
          </a:p>
          <a:p>
            <a:pPr lvl="1"/>
            <a:r>
              <a:rPr lang="es-CO" dirty="0"/>
              <a:t>Tamaño</a:t>
            </a:r>
          </a:p>
          <a:p>
            <a:pPr lvl="1"/>
            <a:r>
              <a:rPr lang="es-CO" dirty="0"/>
              <a:t>Color de texto</a:t>
            </a:r>
          </a:p>
          <a:p>
            <a:r>
              <a:rPr lang="es-CO" dirty="0"/>
              <a:t>Área del gráfico</a:t>
            </a:r>
          </a:p>
          <a:p>
            <a:pPr lvl="1"/>
            <a:r>
              <a:rPr lang="es-CO" dirty="0"/>
              <a:t>Tipo de gráfico</a:t>
            </a:r>
          </a:p>
          <a:p>
            <a:pPr lvl="1"/>
            <a:r>
              <a:rPr lang="es-CO" dirty="0"/>
              <a:t>Color del fondo, de la figura</a:t>
            </a:r>
          </a:p>
          <a:p>
            <a:pPr lvl="1"/>
            <a:r>
              <a:rPr lang="es-CO" dirty="0" err="1"/>
              <a:t>Over</a:t>
            </a:r>
            <a:r>
              <a:rPr lang="es-CO" dirty="0"/>
              <a:t> y </a:t>
            </a:r>
            <a:r>
              <a:rPr lang="es-CO" dirty="0" err="1"/>
              <a:t>By</a:t>
            </a:r>
            <a:endParaRPr lang="es-CO" dirty="0"/>
          </a:p>
          <a:p>
            <a:pPr lvl="1"/>
            <a:r>
              <a:rPr lang="es-CO" dirty="0"/>
              <a:t>Ancho de la figura</a:t>
            </a:r>
          </a:p>
          <a:p>
            <a:r>
              <a:rPr lang="es-CO" dirty="0"/>
              <a:t>Leyenda</a:t>
            </a:r>
          </a:p>
          <a:p>
            <a:pPr lvl="1"/>
            <a:r>
              <a:rPr lang="es-CO" dirty="0"/>
              <a:t>Tamaño</a:t>
            </a:r>
          </a:p>
          <a:p>
            <a:pPr lvl="1"/>
            <a:r>
              <a:rPr lang="es-CO" dirty="0"/>
              <a:t>Color de texto</a:t>
            </a:r>
          </a:p>
          <a:p>
            <a:pPr lvl="1"/>
            <a:r>
              <a:rPr lang="es-CO" dirty="0"/>
              <a:t>Series incluidas</a:t>
            </a:r>
          </a:p>
          <a:p>
            <a:pPr lvl="1"/>
            <a:r>
              <a:rPr lang="es-CO" dirty="0"/>
              <a:t>Tamaño del marcador</a:t>
            </a:r>
          </a:p>
          <a:p>
            <a:r>
              <a:rPr lang="es-CO" dirty="0"/>
              <a:t>Notas</a:t>
            </a:r>
          </a:p>
          <a:p>
            <a:pPr lvl="1"/>
            <a:r>
              <a:rPr lang="es-CO" dirty="0"/>
              <a:t>Tamaño</a:t>
            </a:r>
          </a:p>
          <a:p>
            <a:pPr lvl="1"/>
            <a:r>
              <a:rPr lang="es-CO" dirty="0"/>
              <a:t>Posición</a:t>
            </a:r>
          </a:p>
        </p:txBody>
      </p:sp>
    </p:spTree>
    <p:extLst>
      <p:ext uri="{BB962C8B-B14F-4D97-AF65-F5344CB8AC3E}">
        <p14:creationId xmlns:p14="http://schemas.microsoft.com/office/powerpoint/2010/main" val="1414371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Barras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52BF4-F258-43C7-88FD-741C36B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Barras (1)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8A4656-9A6C-438C-A20C-1A47FD7A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777" y="1825625"/>
            <a:ext cx="598044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A0F1EC-679C-4B49-8721-8D9D13CE9272}"/>
              </a:ext>
            </a:extLst>
          </p:cNvPr>
          <p:cNvSpPr txBox="1"/>
          <p:nvPr/>
        </p:nvSpPr>
        <p:spPr>
          <a:xfrm>
            <a:off x="9833113" y="2970242"/>
            <a:ext cx="1948069" cy="20621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¿Cuándo usar?</a:t>
            </a:r>
            <a:endParaRPr lang="es-CO" sz="1600" dirty="0"/>
          </a:p>
          <a:p>
            <a:pPr algn="ctr"/>
            <a:r>
              <a:rPr lang="es-CO" sz="1600" dirty="0"/>
              <a:t>Son gráficos que se ajustan a variables de pocas categorías y se requieran hacer conteos absolutos o relativos de las mismas.</a:t>
            </a:r>
          </a:p>
        </p:txBody>
      </p:sp>
    </p:spTree>
    <p:extLst>
      <p:ext uri="{BB962C8B-B14F-4D97-AF65-F5344CB8AC3E}">
        <p14:creationId xmlns:p14="http://schemas.microsoft.com/office/powerpoint/2010/main" val="383954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52BF4-F258-43C7-88FD-741C36B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Barras (2)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F04809-5310-45C9-973D-E5A1C30D0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777" y="1825625"/>
            <a:ext cx="598044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01FF33-43A0-4631-BF47-DC319C2A755C}"/>
              </a:ext>
            </a:extLst>
          </p:cNvPr>
          <p:cNvSpPr txBox="1"/>
          <p:nvPr/>
        </p:nvSpPr>
        <p:spPr>
          <a:xfrm>
            <a:off x="9833113" y="2970242"/>
            <a:ext cx="1948069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¿Cuándo usar?</a:t>
            </a:r>
            <a:endParaRPr lang="es-CO" sz="1600" dirty="0"/>
          </a:p>
          <a:p>
            <a:pPr algn="ctr"/>
            <a:r>
              <a:rPr lang="es-CO" sz="1600" dirty="0"/>
              <a:t>En el mismo caso que el anterior pero cuando los nombres de la categoría sean muy </a:t>
            </a:r>
            <a:r>
              <a:rPr lang="es-CO" sz="1600" dirty="0" err="1"/>
              <a:t>extensaas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02725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52BF4-F258-43C7-88FD-741C36B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Barras (3)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178BB52-1A6D-468A-9479-AF728CC78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777" y="1825625"/>
            <a:ext cx="5980445" cy="4351338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95187D5-975B-4711-8C88-4F6BCE8FD103}"/>
              </a:ext>
            </a:extLst>
          </p:cNvPr>
          <p:cNvSpPr txBox="1"/>
          <p:nvPr/>
        </p:nvSpPr>
        <p:spPr>
          <a:xfrm>
            <a:off x="9833113" y="2970242"/>
            <a:ext cx="1948069" cy="20621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¿Cuándo usar?</a:t>
            </a:r>
            <a:endParaRPr lang="es-CO" sz="1600" dirty="0"/>
          </a:p>
          <a:p>
            <a:pPr algn="ctr"/>
            <a:r>
              <a:rPr lang="es-CO" sz="1600" dirty="0"/>
              <a:t>Son gráficos útiles para analizar una variable continua comparando las diferencias respecto a categorías de otra variable.</a:t>
            </a:r>
          </a:p>
        </p:txBody>
      </p:sp>
    </p:spTree>
    <p:extLst>
      <p:ext uri="{BB962C8B-B14F-4D97-AF65-F5344CB8AC3E}">
        <p14:creationId xmlns:p14="http://schemas.microsoft.com/office/powerpoint/2010/main" val="94798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52BF4-F258-43C7-88FD-741C36B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Barras (4)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2344E8-70F4-4203-9E7A-FD89209B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777" y="1825625"/>
            <a:ext cx="598044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6B7280-DF26-4304-88B1-F5B1FB13F776}"/>
              </a:ext>
            </a:extLst>
          </p:cNvPr>
          <p:cNvSpPr txBox="1"/>
          <p:nvPr/>
        </p:nvSpPr>
        <p:spPr>
          <a:xfrm>
            <a:off x="9833113" y="2477800"/>
            <a:ext cx="1948069" cy="30469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¿Cuándo usar?</a:t>
            </a:r>
            <a:endParaRPr lang="es-CO" sz="1600" dirty="0"/>
          </a:p>
          <a:p>
            <a:pPr algn="ctr"/>
            <a:r>
              <a:rPr lang="es-CO" sz="1600" dirty="0"/>
              <a:t>Son útiles cuando sea necesario sumar más de una variable continua para analizar el efecto conjunto de todas ellas. Pueden complementarse con la comparación de categorías como en el ejemplo.</a:t>
            </a:r>
          </a:p>
        </p:txBody>
      </p:sp>
    </p:spTree>
    <p:extLst>
      <p:ext uri="{BB962C8B-B14F-4D97-AF65-F5344CB8AC3E}">
        <p14:creationId xmlns:p14="http://schemas.microsoft.com/office/powerpoint/2010/main" val="55332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Diagramas de dispersión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DF7B3-3AC3-447E-9AAF-5D9538A7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dispersión (1)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18C8B3-52CF-4EFA-91DB-BD7FA2D68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777" y="1825625"/>
            <a:ext cx="598044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B99E62-17E1-4A35-BF7A-4611333E915F}"/>
              </a:ext>
            </a:extLst>
          </p:cNvPr>
          <p:cNvSpPr txBox="1"/>
          <p:nvPr/>
        </p:nvSpPr>
        <p:spPr>
          <a:xfrm>
            <a:off x="9833113" y="2724021"/>
            <a:ext cx="1948069" cy="25545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¿Cuándo usar?</a:t>
            </a:r>
            <a:endParaRPr lang="es-CO" sz="1600" dirty="0"/>
          </a:p>
          <a:p>
            <a:pPr algn="ctr"/>
            <a:r>
              <a:rPr lang="es-CO" sz="1600" dirty="0"/>
              <a:t>Son gráficos especiales para analizar relación entre variables continuas. Para variables discretas los ajustes en ocasiones se quedan cortos.</a:t>
            </a:r>
          </a:p>
        </p:txBody>
      </p:sp>
    </p:spTree>
    <p:extLst>
      <p:ext uri="{BB962C8B-B14F-4D97-AF65-F5344CB8AC3E}">
        <p14:creationId xmlns:p14="http://schemas.microsoft.com/office/powerpoint/2010/main" val="600041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D4B7-C42B-4C4F-8435-EF052B42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dispersión (2)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DAC8C7-1BBA-4E29-A183-15F340448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777" y="1825625"/>
            <a:ext cx="598044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76D070-A8CA-432C-82F7-13B6810D1486}"/>
              </a:ext>
            </a:extLst>
          </p:cNvPr>
          <p:cNvSpPr txBox="1"/>
          <p:nvPr/>
        </p:nvSpPr>
        <p:spPr>
          <a:xfrm>
            <a:off x="9833113" y="2600910"/>
            <a:ext cx="1948069" cy="28007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¿Cuándo usar?</a:t>
            </a:r>
            <a:endParaRPr lang="es-CO" sz="1600" dirty="0"/>
          </a:p>
          <a:p>
            <a:pPr algn="ctr"/>
            <a:r>
              <a:rPr lang="es-CO" sz="1600" dirty="0"/>
              <a:t>Son gráficos especiales para analizar relación entre variables continuas y se quiera estar seguro del sentido del efecto. El ajuste lineal es la línea de regresión muestral.</a:t>
            </a:r>
          </a:p>
        </p:txBody>
      </p:sp>
    </p:spTree>
    <p:extLst>
      <p:ext uri="{BB962C8B-B14F-4D97-AF65-F5344CB8AC3E}">
        <p14:creationId xmlns:p14="http://schemas.microsoft.com/office/powerpoint/2010/main" val="4026251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80CA-B9F8-E84D-B8A2-48B3743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Visualización (vs solo graficar)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2C63-9B4B-9648-9FED-5936712A0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Tomado</a:t>
            </a:r>
            <a:r>
              <a:rPr lang="en-US" dirty="0"/>
              <a:t> (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literalmente</a:t>
            </a:r>
            <a:r>
              <a:rPr lang="en-US" dirty="0"/>
              <a:t>) de una </a:t>
            </a:r>
            <a:r>
              <a:rPr lang="en-US" dirty="0" err="1"/>
              <a:t>charla</a:t>
            </a:r>
            <a:r>
              <a:rPr lang="en-US" dirty="0"/>
              <a:t> de Cole </a:t>
            </a:r>
            <a:r>
              <a:rPr lang="en-US" dirty="0" err="1"/>
              <a:t>Nussbaumer</a:t>
            </a:r>
            <a:r>
              <a:rPr lang="en-US" dirty="0"/>
              <a:t> </a:t>
            </a:r>
            <a:r>
              <a:rPr lang="en-US" dirty="0" err="1"/>
              <a:t>Knaflic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Google</a:t>
            </a:r>
          </a:p>
          <a:p>
            <a:r>
              <a:rPr lang="en-US" dirty="0">
                <a:hlinkClick r:id="rId2"/>
              </a:rPr>
              <a:t>https://youtu.be/8EMW7io4rSI</a:t>
            </a:r>
            <a:r>
              <a:rPr lang="en-US" dirty="0"/>
              <a:t> </a:t>
            </a:r>
            <a:endParaRPr lang="en-CO" dirty="0"/>
          </a:p>
        </p:txBody>
      </p:sp>
      <p:pic>
        <p:nvPicPr>
          <p:cNvPr id="1026" name="Picture 2" descr="Cole Knaflic (@storywithdata) | Twitter">
            <a:extLst>
              <a:ext uri="{FF2B5EF4-FFF2-40B4-BE49-F238E27FC236}">
                <a16:creationId xmlns:a16="http://schemas.microsoft.com/office/drawing/2014/main" id="{4001C56E-6386-234D-A7C7-2B87AB68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53" y="352758"/>
            <a:ext cx="3076242" cy="307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48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8B7F-0054-5D4A-AC27-8F787FC5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¿Cuántos 8 hay?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64A5-1235-6A42-89CA-6C2257C32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5738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Tomen los siguientes datos</a:t>
            </a:r>
          </a:p>
          <a:p>
            <a:pPr marL="0" indent="0">
              <a:buNone/>
            </a:pPr>
            <a:endParaRPr lang="en-C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9FC49C-2771-6545-AEA1-EDF19715146A}"/>
              </a:ext>
            </a:extLst>
          </p:cNvPr>
          <p:cNvGraphicFramePr>
            <a:graphicFrameLocks noGrp="1"/>
          </p:cNvGraphicFramePr>
          <p:nvPr/>
        </p:nvGraphicFramePr>
        <p:xfrm>
          <a:off x="7261396" y="1018540"/>
          <a:ext cx="367562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41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13979C-2B85-8D48-A1FA-63E5B802B687}"/>
              </a:ext>
            </a:extLst>
          </p:cNvPr>
          <p:cNvSpPr txBox="1"/>
          <p:nvPr/>
        </p:nvSpPr>
        <p:spPr>
          <a:xfrm>
            <a:off x="1563329" y="54569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CE3C-F601-384F-89A5-E80B8F720298}"/>
              </a:ext>
            </a:extLst>
          </p:cNvPr>
          <p:cNvSpPr txBox="1"/>
          <p:nvPr/>
        </p:nvSpPr>
        <p:spPr>
          <a:xfrm>
            <a:off x="2403987" y="54569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88EA6-C1EE-894B-A05D-E276242C4964}"/>
              </a:ext>
            </a:extLst>
          </p:cNvPr>
          <p:cNvSpPr txBox="1"/>
          <p:nvPr/>
        </p:nvSpPr>
        <p:spPr>
          <a:xfrm>
            <a:off x="3244645" y="54568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759A9-3669-C041-B505-B0C4DE483B69}"/>
              </a:ext>
            </a:extLst>
          </p:cNvPr>
          <p:cNvSpPr txBox="1"/>
          <p:nvPr/>
        </p:nvSpPr>
        <p:spPr>
          <a:xfrm>
            <a:off x="4085303" y="54568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225D-E7EE-DA4E-A8E9-24E8CAD061D4}"/>
              </a:ext>
            </a:extLst>
          </p:cNvPr>
          <p:cNvSpPr txBox="1"/>
          <p:nvPr/>
        </p:nvSpPr>
        <p:spPr>
          <a:xfrm>
            <a:off x="4925961" y="54568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CD506-27EF-2943-8FA3-DC6490F231F8}"/>
              </a:ext>
            </a:extLst>
          </p:cNvPr>
          <p:cNvSpPr txBox="1"/>
          <p:nvPr/>
        </p:nvSpPr>
        <p:spPr>
          <a:xfrm>
            <a:off x="5766619" y="54568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F5BF3-F125-6F49-832B-30A0F0BCB94F}"/>
              </a:ext>
            </a:extLst>
          </p:cNvPr>
          <p:cNvSpPr txBox="1"/>
          <p:nvPr/>
        </p:nvSpPr>
        <p:spPr>
          <a:xfrm>
            <a:off x="6607277" y="54568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CAE38-7019-C144-A85D-54E4791D270B}"/>
              </a:ext>
            </a:extLst>
          </p:cNvPr>
          <p:cNvSpPr txBox="1"/>
          <p:nvPr/>
        </p:nvSpPr>
        <p:spPr>
          <a:xfrm>
            <a:off x="7447935" y="54568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B1124-E80B-6242-A213-1A7F8ECD13C6}"/>
              </a:ext>
            </a:extLst>
          </p:cNvPr>
          <p:cNvSpPr txBox="1"/>
          <p:nvPr/>
        </p:nvSpPr>
        <p:spPr>
          <a:xfrm>
            <a:off x="8288593" y="54568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32454-6E7B-8146-B10F-92B7524EB316}"/>
              </a:ext>
            </a:extLst>
          </p:cNvPr>
          <p:cNvSpPr txBox="1"/>
          <p:nvPr/>
        </p:nvSpPr>
        <p:spPr>
          <a:xfrm>
            <a:off x="9129251" y="54568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F75D-64FA-AE44-87A3-A3BADD7549F2}"/>
              </a:ext>
            </a:extLst>
          </p:cNvPr>
          <p:cNvSpPr txBox="1"/>
          <p:nvPr/>
        </p:nvSpPr>
        <p:spPr>
          <a:xfrm>
            <a:off x="9969909" y="54568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E773D-E336-3B40-B27B-0117A9F32884}"/>
              </a:ext>
            </a:extLst>
          </p:cNvPr>
          <p:cNvSpPr txBox="1"/>
          <p:nvPr/>
        </p:nvSpPr>
        <p:spPr>
          <a:xfrm>
            <a:off x="1563329" y="186912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57958-1032-8C49-ADB7-180AA52BACD6}"/>
              </a:ext>
            </a:extLst>
          </p:cNvPr>
          <p:cNvSpPr txBox="1"/>
          <p:nvPr/>
        </p:nvSpPr>
        <p:spPr>
          <a:xfrm>
            <a:off x="2403987" y="186912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0F688-F436-D041-9716-822CF85401AC}"/>
              </a:ext>
            </a:extLst>
          </p:cNvPr>
          <p:cNvSpPr txBox="1"/>
          <p:nvPr/>
        </p:nvSpPr>
        <p:spPr>
          <a:xfrm>
            <a:off x="3244645" y="186912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1F546-053E-8542-92C6-1B6FAD2944A3}"/>
              </a:ext>
            </a:extLst>
          </p:cNvPr>
          <p:cNvSpPr txBox="1"/>
          <p:nvPr/>
        </p:nvSpPr>
        <p:spPr>
          <a:xfrm>
            <a:off x="4085303" y="186912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0B4A1-6999-7F4A-AB64-97CD66BA922C}"/>
              </a:ext>
            </a:extLst>
          </p:cNvPr>
          <p:cNvSpPr txBox="1"/>
          <p:nvPr/>
        </p:nvSpPr>
        <p:spPr>
          <a:xfrm>
            <a:off x="4925961" y="186912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F0BCD-6B23-B548-9935-BC5AFE1273F1}"/>
              </a:ext>
            </a:extLst>
          </p:cNvPr>
          <p:cNvSpPr txBox="1"/>
          <p:nvPr/>
        </p:nvSpPr>
        <p:spPr>
          <a:xfrm>
            <a:off x="5766619" y="186912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746CB-86F7-4541-A27C-2826E9CF2E7D}"/>
              </a:ext>
            </a:extLst>
          </p:cNvPr>
          <p:cNvSpPr txBox="1"/>
          <p:nvPr/>
        </p:nvSpPr>
        <p:spPr>
          <a:xfrm>
            <a:off x="6607277" y="186912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1B79E-9782-2546-BD4D-18B493CBF413}"/>
              </a:ext>
            </a:extLst>
          </p:cNvPr>
          <p:cNvSpPr txBox="1"/>
          <p:nvPr/>
        </p:nvSpPr>
        <p:spPr>
          <a:xfrm>
            <a:off x="7447935" y="186912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61750E-98F9-2046-9F80-2AD0D7FD546D}"/>
              </a:ext>
            </a:extLst>
          </p:cNvPr>
          <p:cNvSpPr txBox="1"/>
          <p:nvPr/>
        </p:nvSpPr>
        <p:spPr>
          <a:xfrm>
            <a:off x="8288593" y="186912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92E249-92C2-EE4E-BAB2-62DA6CB0127C}"/>
              </a:ext>
            </a:extLst>
          </p:cNvPr>
          <p:cNvSpPr txBox="1"/>
          <p:nvPr/>
        </p:nvSpPr>
        <p:spPr>
          <a:xfrm>
            <a:off x="9129251" y="186911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1E49B-0915-C149-BE18-E179EDE88746}"/>
              </a:ext>
            </a:extLst>
          </p:cNvPr>
          <p:cNvSpPr txBox="1"/>
          <p:nvPr/>
        </p:nvSpPr>
        <p:spPr>
          <a:xfrm>
            <a:off x="9969909" y="186911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BD3C7-ED4C-A54E-B443-C6F50B867D43}"/>
              </a:ext>
            </a:extLst>
          </p:cNvPr>
          <p:cNvSpPr txBox="1"/>
          <p:nvPr/>
        </p:nvSpPr>
        <p:spPr>
          <a:xfrm>
            <a:off x="1563329" y="319256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85F481-DCB0-FD4B-B072-99156483CB83}"/>
              </a:ext>
            </a:extLst>
          </p:cNvPr>
          <p:cNvSpPr txBox="1"/>
          <p:nvPr/>
        </p:nvSpPr>
        <p:spPr>
          <a:xfrm>
            <a:off x="2403987" y="319256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69B48D-5FD1-604D-9A5C-82D05D8FA169}"/>
              </a:ext>
            </a:extLst>
          </p:cNvPr>
          <p:cNvSpPr txBox="1"/>
          <p:nvPr/>
        </p:nvSpPr>
        <p:spPr>
          <a:xfrm>
            <a:off x="3244645" y="319256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DDEF34-8CCC-A347-873A-97C8CA0BFC59}"/>
              </a:ext>
            </a:extLst>
          </p:cNvPr>
          <p:cNvSpPr txBox="1"/>
          <p:nvPr/>
        </p:nvSpPr>
        <p:spPr>
          <a:xfrm>
            <a:off x="4085303" y="319256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6CEC5-EB0B-0144-B71A-93746362AAB6}"/>
              </a:ext>
            </a:extLst>
          </p:cNvPr>
          <p:cNvSpPr txBox="1"/>
          <p:nvPr/>
        </p:nvSpPr>
        <p:spPr>
          <a:xfrm>
            <a:off x="4925961" y="319256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55A58-FCB4-3E4D-A8F2-F42E568647D3}"/>
              </a:ext>
            </a:extLst>
          </p:cNvPr>
          <p:cNvSpPr txBox="1"/>
          <p:nvPr/>
        </p:nvSpPr>
        <p:spPr>
          <a:xfrm>
            <a:off x="5766619" y="319256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F9D58-9D17-8340-B58F-5795DCA20ECC}"/>
              </a:ext>
            </a:extLst>
          </p:cNvPr>
          <p:cNvSpPr txBox="1"/>
          <p:nvPr/>
        </p:nvSpPr>
        <p:spPr>
          <a:xfrm>
            <a:off x="6607277" y="319255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E32E6-3314-1040-9C47-7B550028E8AB}"/>
              </a:ext>
            </a:extLst>
          </p:cNvPr>
          <p:cNvSpPr txBox="1"/>
          <p:nvPr/>
        </p:nvSpPr>
        <p:spPr>
          <a:xfrm>
            <a:off x="7447935" y="319255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401BFF-3BCC-F144-918B-D31ED4816107}"/>
              </a:ext>
            </a:extLst>
          </p:cNvPr>
          <p:cNvSpPr txBox="1"/>
          <p:nvPr/>
        </p:nvSpPr>
        <p:spPr>
          <a:xfrm>
            <a:off x="8288593" y="319255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C97315-36BC-074D-B2E2-E555154FC1FF}"/>
              </a:ext>
            </a:extLst>
          </p:cNvPr>
          <p:cNvSpPr txBox="1"/>
          <p:nvPr/>
        </p:nvSpPr>
        <p:spPr>
          <a:xfrm>
            <a:off x="9129251" y="319255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A86D91-9C4E-6C46-B7E5-CA7C5026A633}"/>
              </a:ext>
            </a:extLst>
          </p:cNvPr>
          <p:cNvSpPr txBox="1"/>
          <p:nvPr/>
        </p:nvSpPr>
        <p:spPr>
          <a:xfrm>
            <a:off x="9969909" y="319255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FF4B61-B013-CB47-9D39-6605FF2B50FD}"/>
              </a:ext>
            </a:extLst>
          </p:cNvPr>
          <p:cNvSpPr txBox="1"/>
          <p:nvPr/>
        </p:nvSpPr>
        <p:spPr>
          <a:xfrm>
            <a:off x="1563329" y="451600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D131E-EE77-AF4D-BEEB-D0A5B7D987DA}"/>
              </a:ext>
            </a:extLst>
          </p:cNvPr>
          <p:cNvSpPr txBox="1"/>
          <p:nvPr/>
        </p:nvSpPr>
        <p:spPr>
          <a:xfrm>
            <a:off x="2403987" y="451600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7EE6E-612F-194E-8389-EADE9E3E4023}"/>
              </a:ext>
            </a:extLst>
          </p:cNvPr>
          <p:cNvSpPr txBox="1"/>
          <p:nvPr/>
        </p:nvSpPr>
        <p:spPr>
          <a:xfrm>
            <a:off x="3244645" y="451600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CD8E0-4A6B-CE47-A86F-B78982544C0C}"/>
              </a:ext>
            </a:extLst>
          </p:cNvPr>
          <p:cNvSpPr txBox="1"/>
          <p:nvPr/>
        </p:nvSpPr>
        <p:spPr>
          <a:xfrm>
            <a:off x="4085303" y="451599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0C311B-864A-B94B-A8BB-73A0298F8A51}"/>
              </a:ext>
            </a:extLst>
          </p:cNvPr>
          <p:cNvSpPr txBox="1"/>
          <p:nvPr/>
        </p:nvSpPr>
        <p:spPr>
          <a:xfrm>
            <a:off x="4925961" y="451599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1B1F-DC0C-4743-AD72-BCABFD58E5EF}"/>
              </a:ext>
            </a:extLst>
          </p:cNvPr>
          <p:cNvSpPr txBox="1"/>
          <p:nvPr/>
        </p:nvSpPr>
        <p:spPr>
          <a:xfrm>
            <a:off x="5766619" y="451599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5CC5F6-E241-3C45-AEEA-1196071B5309}"/>
              </a:ext>
            </a:extLst>
          </p:cNvPr>
          <p:cNvSpPr txBox="1"/>
          <p:nvPr/>
        </p:nvSpPr>
        <p:spPr>
          <a:xfrm>
            <a:off x="6607277" y="451599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1E17C6-3B64-4147-AC94-EE23E0BB360F}"/>
              </a:ext>
            </a:extLst>
          </p:cNvPr>
          <p:cNvSpPr txBox="1"/>
          <p:nvPr/>
        </p:nvSpPr>
        <p:spPr>
          <a:xfrm>
            <a:off x="7447935" y="451599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610413-A2FE-E54B-AA71-D935519D81B2}"/>
              </a:ext>
            </a:extLst>
          </p:cNvPr>
          <p:cNvSpPr txBox="1"/>
          <p:nvPr/>
        </p:nvSpPr>
        <p:spPr>
          <a:xfrm>
            <a:off x="8288593" y="451599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DB429D-85D2-F440-8523-11E58152D387}"/>
              </a:ext>
            </a:extLst>
          </p:cNvPr>
          <p:cNvSpPr txBox="1"/>
          <p:nvPr/>
        </p:nvSpPr>
        <p:spPr>
          <a:xfrm>
            <a:off x="9129251" y="451599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D2C33-3323-FA4B-BF08-01EC1EE619B6}"/>
              </a:ext>
            </a:extLst>
          </p:cNvPr>
          <p:cNvSpPr txBox="1"/>
          <p:nvPr/>
        </p:nvSpPr>
        <p:spPr>
          <a:xfrm>
            <a:off x="9969909" y="451599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3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54174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13979C-2B85-8D48-A1FA-63E5B802B687}"/>
              </a:ext>
            </a:extLst>
          </p:cNvPr>
          <p:cNvSpPr txBox="1"/>
          <p:nvPr/>
        </p:nvSpPr>
        <p:spPr>
          <a:xfrm>
            <a:off x="1563329" y="54569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CE3C-F601-384F-89A5-E80B8F720298}"/>
              </a:ext>
            </a:extLst>
          </p:cNvPr>
          <p:cNvSpPr txBox="1"/>
          <p:nvPr/>
        </p:nvSpPr>
        <p:spPr>
          <a:xfrm>
            <a:off x="2403987" y="54569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88EA6-C1EE-894B-A05D-E276242C4964}"/>
              </a:ext>
            </a:extLst>
          </p:cNvPr>
          <p:cNvSpPr txBox="1"/>
          <p:nvPr/>
        </p:nvSpPr>
        <p:spPr>
          <a:xfrm>
            <a:off x="3244645" y="54568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759A9-3669-C041-B505-B0C4DE483B69}"/>
              </a:ext>
            </a:extLst>
          </p:cNvPr>
          <p:cNvSpPr txBox="1"/>
          <p:nvPr/>
        </p:nvSpPr>
        <p:spPr>
          <a:xfrm>
            <a:off x="4085303" y="54568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2225D-E7EE-DA4E-A8E9-24E8CAD061D4}"/>
              </a:ext>
            </a:extLst>
          </p:cNvPr>
          <p:cNvSpPr txBox="1"/>
          <p:nvPr/>
        </p:nvSpPr>
        <p:spPr>
          <a:xfrm>
            <a:off x="4925961" y="54568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CD506-27EF-2943-8FA3-DC6490F231F8}"/>
              </a:ext>
            </a:extLst>
          </p:cNvPr>
          <p:cNvSpPr txBox="1"/>
          <p:nvPr/>
        </p:nvSpPr>
        <p:spPr>
          <a:xfrm>
            <a:off x="5766619" y="54568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F5BF3-F125-6F49-832B-30A0F0BCB94F}"/>
              </a:ext>
            </a:extLst>
          </p:cNvPr>
          <p:cNvSpPr txBox="1"/>
          <p:nvPr/>
        </p:nvSpPr>
        <p:spPr>
          <a:xfrm>
            <a:off x="6607277" y="54568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CAE38-7019-C144-A85D-54E4791D270B}"/>
              </a:ext>
            </a:extLst>
          </p:cNvPr>
          <p:cNvSpPr txBox="1"/>
          <p:nvPr/>
        </p:nvSpPr>
        <p:spPr>
          <a:xfrm>
            <a:off x="7447935" y="54568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B1124-E80B-6242-A213-1A7F8ECD13C6}"/>
              </a:ext>
            </a:extLst>
          </p:cNvPr>
          <p:cNvSpPr txBox="1"/>
          <p:nvPr/>
        </p:nvSpPr>
        <p:spPr>
          <a:xfrm>
            <a:off x="8288593" y="54568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32454-6E7B-8146-B10F-92B7524EB316}"/>
              </a:ext>
            </a:extLst>
          </p:cNvPr>
          <p:cNvSpPr txBox="1"/>
          <p:nvPr/>
        </p:nvSpPr>
        <p:spPr>
          <a:xfrm>
            <a:off x="9129251" y="54568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F75D-64FA-AE44-87A3-A3BADD7549F2}"/>
              </a:ext>
            </a:extLst>
          </p:cNvPr>
          <p:cNvSpPr txBox="1"/>
          <p:nvPr/>
        </p:nvSpPr>
        <p:spPr>
          <a:xfrm>
            <a:off x="9969909" y="54568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E773D-E336-3B40-B27B-0117A9F32884}"/>
              </a:ext>
            </a:extLst>
          </p:cNvPr>
          <p:cNvSpPr txBox="1"/>
          <p:nvPr/>
        </p:nvSpPr>
        <p:spPr>
          <a:xfrm>
            <a:off x="1563329" y="186912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57958-1032-8C49-ADB7-180AA52BACD6}"/>
              </a:ext>
            </a:extLst>
          </p:cNvPr>
          <p:cNvSpPr txBox="1"/>
          <p:nvPr/>
        </p:nvSpPr>
        <p:spPr>
          <a:xfrm>
            <a:off x="2403987" y="186912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0F688-F436-D041-9716-822CF85401AC}"/>
              </a:ext>
            </a:extLst>
          </p:cNvPr>
          <p:cNvSpPr txBox="1"/>
          <p:nvPr/>
        </p:nvSpPr>
        <p:spPr>
          <a:xfrm>
            <a:off x="3244645" y="186912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1F546-053E-8542-92C6-1B6FAD2944A3}"/>
              </a:ext>
            </a:extLst>
          </p:cNvPr>
          <p:cNvSpPr txBox="1"/>
          <p:nvPr/>
        </p:nvSpPr>
        <p:spPr>
          <a:xfrm>
            <a:off x="4085303" y="186912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0B4A1-6999-7F4A-AB64-97CD66BA922C}"/>
              </a:ext>
            </a:extLst>
          </p:cNvPr>
          <p:cNvSpPr txBox="1"/>
          <p:nvPr/>
        </p:nvSpPr>
        <p:spPr>
          <a:xfrm>
            <a:off x="4925961" y="186912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F0BCD-6B23-B548-9935-BC5AFE1273F1}"/>
              </a:ext>
            </a:extLst>
          </p:cNvPr>
          <p:cNvSpPr txBox="1"/>
          <p:nvPr/>
        </p:nvSpPr>
        <p:spPr>
          <a:xfrm>
            <a:off x="5766619" y="186912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746CB-86F7-4541-A27C-2826E9CF2E7D}"/>
              </a:ext>
            </a:extLst>
          </p:cNvPr>
          <p:cNvSpPr txBox="1"/>
          <p:nvPr/>
        </p:nvSpPr>
        <p:spPr>
          <a:xfrm>
            <a:off x="6607277" y="186912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1B79E-9782-2546-BD4D-18B493CBF413}"/>
              </a:ext>
            </a:extLst>
          </p:cNvPr>
          <p:cNvSpPr txBox="1"/>
          <p:nvPr/>
        </p:nvSpPr>
        <p:spPr>
          <a:xfrm>
            <a:off x="7447935" y="186912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61750E-98F9-2046-9F80-2AD0D7FD546D}"/>
              </a:ext>
            </a:extLst>
          </p:cNvPr>
          <p:cNvSpPr txBox="1"/>
          <p:nvPr/>
        </p:nvSpPr>
        <p:spPr>
          <a:xfrm>
            <a:off x="8288593" y="186912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92E249-92C2-EE4E-BAB2-62DA6CB0127C}"/>
              </a:ext>
            </a:extLst>
          </p:cNvPr>
          <p:cNvSpPr txBox="1"/>
          <p:nvPr/>
        </p:nvSpPr>
        <p:spPr>
          <a:xfrm>
            <a:off x="9129251" y="186911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1E49B-0915-C149-BE18-E179EDE88746}"/>
              </a:ext>
            </a:extLst>
          </p:cNvPr>
          <p:cNvSpPr txBox="1"/>
          <p:nvPr/>
        </p:nvSpPr>
        <p:spPr>
          <a:xfrm>
            <a:off x="9969909" y="186911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BD3C7-ED4C-A54E-B443-C6F50B867D43}"/>
              </a:ext>
            </a:extLst>
          </p:cNvPr>
          <p:cNvSpPr txBox="1"/>
          <p:nvPr/>
        </p:nvSpPr>
        <p:spPr>
          <a:xfrm>
            <a:off x="1563329" y="319256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85F481-DCB0-FD4B-B072-99156483CB83}"/>
              </a:ext>
            </a:extLst>
          </p:cNvPr>
          <p:cNvSpPr txBox="1"/>
          <p:nvPr/>
        </p:nvSpPr>
        <p:spPr>
          <a:xfrm>
            <a:off x="2403987" y="319256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69B48D-5FD1-604D-9A5C-82D05D8FA169}"/>
              </a:ext>
            </a:extLst>
          </p:cNvPr>
          <p:cNvSpPr txBox="1"/>
          <p:nvPr/>
        </p:nvSpPr>
        <p:spPr>
          <a:xfrm>
            <a:off x="3244645" y="319256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DDEF34-8CCC-A347-873A-97C8CA0BFC59}"/>
              </a:ext>
            </a:extLst>
          </p:cNvPr>
          <p:cNvSpPr txBox="1"/>
          <p:nvPr/>
        </p:nvSpPr>
        <p:spPr>
          <a:xfrm>
            <a:off x="4085303" y="319256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6CEC5-EB0B-0144-B71A-93746362AAB6}"/>
              </a:ext>
            </a:extLst>
          </p:cNvPr>
          <p:cNvSpPr txBox="1"/>
          <p:nvPr/>
        </p:nvSpPr>
        <p:spPr>
          <a:xfrm>
            <a:off x="4925961" y="319256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55A58-FCB4-3E4D-A8F2-F42E568647D3}"/>
              </a:ext>
            </a:extLst>
          </p:cNvPr>
          <p:cNvSpPr txBox="1"/>
          <p:nvPr/>
        </p:nvSpPr>
        <p:spPr>
          <a:xfrm>
            <a:off x="5766619" y="319256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F9D58-9D17-8340-B58F-5795DCA20ECC}"/>
              </a:ext>
            </a:extLst>
          </p:cNvPr>
          <p:cNvSpPr txBox="1"/>
          <p:nvPr/>
        </p:nvSpPr>
        <p:spPr>
          <a:xfrm>
            <a:off x="6607277" y="319255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E32E6-3314-1040-9C47-7B550028E8AB}"/>
              </a:ext>
            </a:extLst>
          </p:cNvPr>
          <p:cNvSpPr txBox="1"/>
          <p:nvPr/>
        </p:nvSpPr>
        <p:spPr>
          <a:xfrm>
            <a:off x="7447935" y="319255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401BFF-3BCC-F144-918B-D31ED4816107}"/>
              </a:ext>
            </a:extLst>
          </p:cNvPr>
          <p:cNvSpPr txBox="1"/>
          <p:nvPr/>
        </p:nvSpPr>
        <p:spPr>
          <a:xfrm>
            <a:off x="8288593" y="319255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C97315-36BC-074D-B2E2-E555154FC1FF}"/>
              </a:ext>
            </a:extLst>
          </p:cNvPr>
          <p:cNvSpPr txBox="1"/>
          <p:nvPr/>
        </p:nvSpPr>
        <p:spPr>
          <a:xfrm>
            <a:off x="9129251" y="319255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A86D91-9C4E-6C46-B7E5-CA7C5026A633}"/>
              </a:ext>
            </a:extLst>
          </p:cNvPr>
          <p:cNvSpPr txBox="1"/>
          <p:nvPr/>
        </p:nvSpPr>
        <p:spPr>
          <a:xfrm>
            <a:off x="9969909" y="319255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FF4B61-B013-CB47-9D39-6605FF2B50FD}"/>
              </a:ext>
            </a:extLst>
          </p:cNvPr>
          <p:cNvSpPr txBox="1"/>
          <p:nvPr/>
        </p:nvSpPr>
        <p:spPr>
          <a:xfrm>
            <a:off x="1563329" y="451600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D131E-EE77-AF4D-BEEB-D0A5B7D987DA}"/>
              </a:ext>
            </a:extLst>
          </p:cNvPr>
          <p:cNvSpPr txBox="1"/>
          <p:nvPr/>
        </p:nvSpPr>
        <p:spPr>
          <a:xfrm>
            <a:off x="2403987" y="4516001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7EE6E-612F-194E-8389-EADE9E3E4023}"/>
              </a:ext>
            </a:extLst>
          </p:cNvPr>
          <p:cNvSpPr txBox="1"/>
          <p:nvPr/>
        </p:nvSpPr>
        <p:spPr>
          <a:xfrm>
            <a:off x="3244645" y="4516000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CD8E0-4A6B-CE47-A86F-B78982544C0C}"/>
              </a:ext>
            </a:extLst>
          </p:cNvPr>
          <p:cNvSpPr txBox="1"/>
          <p:nvPr/>
        </p:nvSpPr>
        <p:spPr>
          <a:xfrm>
            <a:off x="4085303" y="4515999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0C311B-864A-B94B-A8BB-73A0298F8A51}"/>
              </a:ext>
            </a:extLst>
          </p:cNvPr>
          <p:cNvSpPr txBox="1"/>
          <p:nvPr/>
        </p:nvSpPr>
        <p:spPr>
          <a:xfrm>
            <a:off x="4925961" y="4515998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1B1F-DC0C-4743-AD72-BCABFD58E5EF}"/>
              </a:ext>
            </a:extLst>
          </p:cNvPr>
          <p:cNvSpPr txBox="1"/>
          <p:nvPr/>
        </p:nvSpPr>
        <p:spPr>
          <a:xfrm>
            <a:off x="5766619" y="4515997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5CC5F6-E241-3C45-AEEA-1196071B5309}"/>
              </a:ext>
            </a:extLst>
          </p:cNvPr>
          <p:cNvSpPr txBox="1"/>
          <p:nvPr/>
        </p:nvSpPr>
        <p:spPr>
          <a:xfrm>
            <a:off x="6607277" y="4515996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1E17C6-3B64-4147-AC94-EE23E0BB360F}"/>
              </a:ext>
            </a:extLst>
          </p:cNvPr>
          <p:cNvSpPr txBox="1"/>
          <p:nvPr/>
        </p:nvSpPr>
        <p:spPr>
          <a:xfrm>
            <a:off x="7447935" y="4515995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610413-A2FE-E54B-AA71-D935519D81B2}"/>
              </a:ext>
            </a:extLst>
          </p:cNvPr>
          <p:cNvSpPr txBox="1"/>
          <p:nvPr/>
        </p:nvSpPr>
        <p:spPr>
          <a:xfrm>
            <a:off x="8288593" y="4515994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DB429D-85D2-F440-8523-11E58152D387}"/>
              </a:ext>
            </a:extLst>
          </p:cNvPr>
          <p:cNvSpPr txBox="1"/>
          <p:nvPr/>
        </p:nvSpPr>
        <p:spPr>
          <a:xfrm>
            <a:off x="9129251" y="4515993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8</a:t>
            </a:r>
            <a:endParaRPr lang="en-CO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D2C33-3323-FA4B-BF08-01EC1EE619B6}"/>
              </a:ext>
            </a:extLst>
          </p:cNvPr>
          <p:cNvSpPr txBox="1"/>
          <p:nvPr/>
        </p:nvSpPr>
        <p:spPr>
          <a:xfrm>
            <a:off x="9969909" y="4515992"/>
            <a:ext cx="840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en-CO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82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9EBA-C04A-8A4B-B3E1-7F4A24BF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Orientar la atención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C02B-3E7D-B742-9084-BAC3D5B75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73059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CB90-9C71-B543-B944-81E2720B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Pistas visuales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7B82-6B0E-D645-853D-AE742333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O" sz="3200" dirty="0"/>
              <a:t>Nuestro cerebro está “cableado” para poner atención a cierto tipo de información visual.</a:t>
            </a:r>
          </a:p>
          <a:p>
            <a:pPr marL="0" indent="0">
              <a:buNone/>
            </a:pPr>
            <a:endParaRPr lang="en-CO" sz="3200" dirty="0"/>
          </a:p>
          <a:p>
            <a:pPr marL="0" indent="0">
              <a:buNone/>
            </a:pPr>
            <a:r>
              <a:rPr lang="en-CO" sz="3200" dirty="0"/>
              <a:t>Si ponemos atención, podemos utilizar estas características estratégicamente para comunicar una idea.</a:t>
            </a:r>
          </a:p>
        </p:txBody>
      </p:sp>
    </p:spTree>
    <p:extLst>
      <p:ext uri="{BB962C8B-B14F-4D97-AF65-F5344CB8AC3E}">
        <p14:creationId xmlns:p14="http://schemas.microsoft.com/office/powerpoint/2010/main" val="2154819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E8657E-3BE3-0847-A0CA-76AAD769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58" y="0"/>
            <a:ext cx="10427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0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656E-F0D5-2541-8A56-E8F442D3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2E3D-DEA0-D04F-8289-4BE3EB25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O" dirty="0"/>
              <a:t>Algunas características tienen una noción de cantidad asociada, mientras otras no:</a:t>
            </a:r>
          </a:p>
          <a:p>
            <a:pPr marL="0" indent="0">
              <a:buNone/>
            </a:pPr>
            <a:endParaRPr lang="en-CO" dirty="0"/>
          </a:p>
          <a:p>
            <a:r>
              <a:rPr lang="en-CO" dirty="0"/>
              <a:t>Una línea más larga se suele percibir como una mayor cantidad</a:t>
            </a:r>
          </a:p>
          <a:p>
            <a:r>
              <a:rPr lang="en-CO" dirty="0"/>
              <a:t>Un punto más azul, no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- Algunos atributos nos sirven como </a:t>
            </a:r>
            <a:r>
              <a:rPr lang="en-CO" b="1" dirty="0"/>
              <a:t>representadores de cantidad</a:t>
            </a:r>
            <a:r>
              <a:rPr lang="en-CO" dirty="0"/>
              <a:t>, otros como </a:t>
            </a:r>
            <a:r>
              <a:rPr lang="en-CO" b="1" dirty="0"/>
              <a:t>diferenciadores de categorías</a:t>
            </a:r>
            <a:r>
              <a:rPr lang="en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958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EF11-70CE-7045-8A2E-FF4036C2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Hacer de los datos </a:t>
            </a:r>
            <a:r>
              <a:rPr lang="en-CO" b="1" dirty="0"/>
              <a:t>un punto pivotal </a:t>
            </a:r>
            <a:r>
              <a:rPr lang="en-CO" dirty="0"/>
              <a:t>en una historia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AC47D-E37D-C14E-B01C-AF2E4F45A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No solo mostrarlos</a:t>
            </a:r>
          </a:p>
        </p:txBody>
      </p:sp>
    </p:spTree>
    <p:extLst>
      <p:ext uri="{BB962C8B-B14F-4D97-AF65-F5344CB8AC3E}">
        <p14:creationId xmlns:p14="http://schemas.microsoft.com/office/powerpoint/2010/main" val="3280186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FA0F-1411-594F-8708-3D5493D5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Una idea por </a:t>
            </a:r>
            <a:r>
              <a:rPr lang="en-CO" strike="sngStrike" dirty="0"/>
              <a:t>párrafo</a:t>
            </a:r>
            <a:r>
              <a:rPr lang="en-CO" dirty="0"/>
              <a:t> gráfico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7801-60C0-3048-A4AC-E587DDAC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Los gráficos nos dejan </a:t>
            </a:r>
            <a:r>
              <a:rPr lang="en-CO" b="1" dirty="0"/>
              <a:t>aprendizajes</a:t>
            </a:r>
          </a:p>
          <a:p>
            <a:r>
              <a:rPr lang="en-CO" dirty="0"/>
              <a:t>Nos traen </a:t>
            </a:r>
            <a:r>
              <a:rPr lang="en-CO" b="1" dirty="0"/>
              <a:t>sorpresas</a:t>
            </a:r>
          </a:p>
          <a:p>
            <a:r>
              <a:rPr lang="en-CO" dirty="0"/>
              <a:t>Crean </a:t>
            </a:r>
            <a:r>
              <a:rPr lang="en-CO" b="1" dirty="0"/>
              <a:t>misterio</a:t>
            </a:r>
            <a:r>
              <a:rPr lang="en-CO" dirty="0"/>
              <a:t> sobre las posibles causas</a:t>
            </a:r>
          </a:p>
          <a:p>
            <a:r>
              <a:rPr lang="en-CO" dirty="0"/>
              <a:t>Inicio, nudo desenlace: </a:t>
            </a:r>
          </a:p>
          <a:p>
            <a:pPr lvl="1"/>
            <a:r>
              <a:rPr lang="en-CO" dirty="0"/>
              <a:t>Qué contexto es necesario para entender el gráfico</a:t>
            </a:r>
          </a:p>
          <a:p>
            <a:pPr lvl="1"/>
            <a:r>
              <a:rPr lang="es-ES_tradnl" dirty="0"/>
              <a:t>Qué es interesante de los datos</a:t>
            </a:r>
          </a:p>
          <a:p>
            <a:pPr lvl="1"/>
            <a:r>
              <a:rPr lang="en-CO" dirty="0"/>
              <a:t>Cómo queremos que la audiencia reaccione: acción</a:t>
            </a:r>
          </a:p>
          <a:p>
            <a:pPr lvl="1"/>
            <a:endParaRPr lang="en-CO" b="1" dirty="0"/>
          </a:p>
          <a:p>
            <a:pPr marL="0" indent="0">
              <a:buNone/>
            </a:pPr>
            <a:r>
              <a:rPr lang="en-CO" b="1" dirty="0"/>
              <a:t>Esos son componentes asociados a una historia:</a:t>
            </a:r>
          </a:p>
          <a:p>
            <a:pPr marL="0" indent="0">
              <a:buNone/>
            </a:pPr>
            <a:endParaRPr lang="en-CO" b="1" dirty="0"/>
          </a:p>
          <a:p>
            <a:pPr marL="0" indent="0">
              <a:buNone/>
            </a:pPr>
            <a:endParaRPr lang="en-CO" b="1" dirty="0"/>
          </a:p>
          <a:p>
            <a:endParaRPr lang="en-CO" dirty="0"/>
          </a:p>
        </p:txBody>
      </p:sp>
      <p:pic>
        <p:nvPicPr>
          <p:cNvPr id="5" name="Graphic 4" descr="Person eating outline">
            <a:extLst>
              <a:ext uri="{FF2B5EF4-FFF2-40B4-BE49-F238E27FC236}">
                <a16:creationId xmlns:a16="http://schemas.microsoft.com/office/drawing/2014/main" id="{C1CC73D3-4286-8C45-AED1-1B6010505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3821" y="715698"/>
            <a:ext cx="1949979" cy="1949979"/>
          </a:xfrm>
          <a:prstGeom prst="rect">
            <a:avLst/>
          </a:prstGeom>
        </p:spPr>
      </p:pic>
      <p:pic>
        <p:nvPicPr>
          <p:cNvPr id="7" name="Graphic 6" descr="Person with idea with solid fill">
            <a:extLst>
              <a:ext uri="{FF2B5EF4-FFF2-40B4-BE49-F238E27FC236}">
                <a16:creationId xmlns:a16="http://schemas.microsoft.com/office/drawing/2014/main" id="{ED6CF11E-3603-BC40-B971-77D3C093D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3821" y="3577961"/>
            <a:ext cx="1949978" cy="1949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71A1-E4A8-D647-AAA7-C8AE08C6BDB1}"/>
              </a:ext>
            </a:extLst>
          </p:cNvPr>
          <p:cNvSpPr txBox="1"/>
          <p:nvPr/>
        </p:nvSpPr>
        <p:spPr>
          <a:xfrm>
            <a:off x="9177867" y="2665677"/>
            <a:ext cx="264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4800" dirty="0">
                <a:solidFill>
                  <a:schemeClr val="accent6"/>
                </a:solidFill>
              </a:rPr>
              <a:t>…</a:t>
            </a:r>
            <a:endParaRPr lang="en-CO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792AE-D58E-A247-9AB4-149EE119B0C5}"/>
              </a:ext>
            </a:extLst>
          </p:cNvPr>
          <p:cNvSpPr txBox="1"/>
          <p:nvPr/>
        </p:nvSpPr>
        <p:spPr>
          <a:xfrm>
            <a:off x="9177867" y="5737123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¡Es la historia de un evento real!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06934-6D88-0040-8EB2-4272A8B94319}"/>
              </a:ext>
            </a:extLst>
          </p:cNvPr>
          <p:cNvSpPr txBox="1"/>
          <p:nvPr/>
        </p:nvSpPr>
        <p:spPr>
          <a:xfrm>
            <a:off x="9086918" y="183348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Es la historia de un viaje de descubrimiento…</a:t>
            </a:r>
          </a:p>
        </p:txBody>
      </p:sp>
    </p:spTree>
    <p:extLst>
      <p:ext uri="{BB962C8B-B14F-4D97-AF65-F5344CB8AC3E}">
        <p14:creationId xmlns:p14="http://schemas.microsoft.com/office/powerpoint/2010/main" val="28630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ABDC-F38B-9F45-B32E-68F9084B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Ejemplos por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7188-91EB-5645-AFB8-18A947BC2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informationisbeautiful.net</a:t>
            </a:r>
            <a:r>
              <a:rPr lang="en-US" dirty="0"/>
              <a:t>/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011929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72D5-05BD-D24C-9790-8242FB36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05F8-2A2B-0645-B339-434969C7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FA00C-8026-284F-BA5A-2C601E08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75" y="0"/>
            <a:ext cx="6869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3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Si uno calcula el promedio de edad, es: 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CO" dirty="0"/>
              <a:t>30</a:t>
            </a:r>
          </a:p>
          <a:p>
            <a:pPr marL="0" indent="0">
              <a:buNone/>
            </a:pPr>
            <a:endParaRPr lang="en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15E8C4-0BB8-064C-96B7-2BD831CADA7F}"/>
              </a:ext>
            </a:extLst>
          </p:cNvPr>
          <p:cNvGraphicFramePr>
            <a:graphicFrameLocks noGrp="1"/>
          </p:cNvGraphicFramePr>
          <p:nvPr/>
        </p:nvGraphicFramePr>
        <p:xfrm>
          <a:off x="7261396" y="1018540"/>
          <a:ext cx="367562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88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DECF-D6DD-5040-8F68-02668808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4022-CDE0-F848-8C34-B8876B1D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C00B2-1BB9-4E45-B268-6307A106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78" y="0"/>
            <a:ext cx="702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51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2A4-B398-DC4E-B16E-E1BB9F1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2A00-FDA3-0746-86D9-F919D5FA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1BDB4-EA6D-F642-B96A-D7E0D1CE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34"/>
            <a:ext cx="12192000" cy="63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8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2D0B-E96E-4C43-AA2F-4CD15D84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Armemos una historia para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2C9F-3AFC-2149-AF00-415CD164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https://informationisbeautiful.net/visualizations/gender-pay-gap/</a:t>
            </a:r>
            <a:r>
              <a:rPr lang="en-US" dirty="0"/>
              <a:t> 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201025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Ejercicio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D6ABC-0942-4B20-B73E-AE308EB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Ejercicio: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6A38B-3526-4CB7-B4E6-0E7DF0E0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Suponga que trabaja para el Banco Interamericano de Desarrollo (BID) y le piden complementar el informe final con algunos gráficos para apoyar las ideas que allí están plasmadas.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Cuenta con una base de datos de 935 observaciones a nivel de individuos y 17 variables que se describen rápidamente a continuación: ingresos mensuales, horas trabajadas a la semana, coeficiente intelectual, años de educación, años de experiencia laboral, antigüedad, edad, estar casado (=1), ser de raza negra (=1), vivir en zonas urbanas (=1), número de hermanos, orden de nacimiento, educación de los padres.</a:t>
            </a:r>
          </a:p>
        </p:txBody>
      </p:sp>
    </p:spTree>
    <p:extLst>
      <p:ext uri="{BB962C8B-B14F-4D97-AF65-F5344CB8AC3E}">
        <p14:creationId xmlns:p14="http://schemas.microsoft.com/office/powerpoint/2010/main" val="11559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15FDC-8E90-41B1-881A-06B4BCF3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Ejercicio: apartes del informe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EAC13-9FE8-4BFA-96BE-50DFE4B1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CO" sz="2400" dirty="0"/>
              <a:t>…la educación acumulada de los padres (madre y padre) es diferente al comparar individuos que viven en zonas urbanas y zonas rurales…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s-CO" sz="2400" dirty="0"/>
              <a:t>…existe una brecha salarial en relación a la raza, pues al analizar la distribución de los ingresos es evidente que las personas de raza negra tiene una mediana menor…</a:t>
            </a:r>
          </a:p>
          <a:p>
            <a:pPr marL="514350" indent="-514350" algn="just">
              <a:buFont typeface="+mj-lt"/>
              <a:buAutoNum type="arabicPeriod"/>
            </a:pPr>
            <a:endParaRPr lang="es-CO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s-CO" sz="2400" dirty="0"/>
              <a:t>…la distribución de salarios presenta un efecto inesperado. Los ingresos de los solteros son mayores en relación a los casados para salarios por debajo de los 750 dólares (aproximadamente). Sin embargo, después de dicho valor las personas solteras ganan consistentes menos que sus pares casados…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9561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15FDC-8E90-41B1-881A-06B4BCF3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Ejercicio: apartes del informe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EAC13-9FE8-4BFA-96BE-50DFE4B1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CO" sz="2400" dirty="0"/>
              <a:t>…de acuerdo a la teoría de la economía laboral, los individuos con más educación tienden a percibir ingresos mensuales más altos…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s-CO" sz="2400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es-CO" sz="2400" dirty="0"/>
              <a:t> …el estudio no encuentra diferencias significativas entre el promedio de las edades de las personas que viven en zonas urbanas y aquellos que habitan las zonas rurales…</a:t>
            </a:r>
          </a:p>
          <a:p>
            <a:pPr marL="514350" indent="-514350">
              <a:buFont typeface="+mj-lt"/>
              <a:buAutoNum type="arabicPeriod" startAt="4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191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Con estos nuevos datos, el promedio de edad es…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CO" dirty="0"/>
              <a:t>30</a:t>
            </a:r>
          </a:p>
          <a:p>
            <a:pPr marL="0" indent="0">
              <a:buNone/>
            </a:pPr>
            <a:endParaRPr lang="en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6FCD71-3765-9442-9B38-0388DAD2075B}"/>
              </a:ext>
            </a:extLst>
          </p:cNvPr>
          <p:cNvGraphicFramePr>
            <a:graphicFrameLocks noGrp="1"/>
          </p:cNvGraphicFramePr>
          <p:nvPr/>
        </p:nvGraphicFramePr>
        <p:xfrm>
          <a:off x="7261396" y="1018540"/>
          <a:ext cx="367562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D326D-A5A4-CA41-8062-A9D1A5ECC28D}"/>
              </a:ext>
            </a:extLst>
          </p:cNvPr>
          <p:cNvGraphicFramePr>
            <a:graphicFrameLocks noGrp="1"/>
          </p:cNvGraphicFramePr>
          <p:nvPr/>
        </p:nvGraphicFramePr>
        <p:xfrm>
          <a:off x="7678174" y="1169777"/>
          <a:ext cx="3675626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0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Con estos nuevos datos, el promedio de edad es…</a:t>
            </a:r>
          </a:p>
          <a:p>
            <a:pPr marL="0" indent="0">
              <a:buNone/>
            </a:pPr>
            <a:endParaRPr lang="en-CO" dirty="0"/>
          </a:p>
          <a:p>
            <a:pPr marL="0" indent="0" algn="ctr">
              <a:buNone/>
            </a:pPr>
            <a:r>
              <a:rPr lang="en-CO" dirty="0"/>
              <a:t>30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r>
              <a:rPr lang="en-CO" dirty="0"/>
              <a:t>La media no nos dice mucho acerca de cómo se diferencian estos datos… los máximos y mínimos sugieren que son muy diferentes </a:t>
            </a:r>
          </a:p>
          <a:p>
            <a:pPr marL="0" indent="0">
              <a:buNone/>
            </a:pPr>
            <a:r>
              <a:rPr lang="en-CO" dirty="0"/>
              <a:t>(entre 23 y 37 vs entre  14 y 99)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6DB19-58F5-124B-8FE1-FDF756EFB728}"/>
              </a:ext>
            </a:extLst>
          </p:cNvPr>
          <p:cNvGraphicFramePr>
            <a:graphicFrameLocks noGrp="1"/>
          </p:cNvGraphicFramePr>
          <p:nvPr/>
        </p:nvGraphicFramePr>
        <p:xfrm>
          <a:off x="8277396" y="1018540"/>
          <a:ext cx="367562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797FF7-2F73-0349-8CC4-4FE5DEEB448E}"/>
              </a:ext>
            </a:extLst>
          </p:cNvPr>
          <p:cNvGraphicFramePr>
            <a:graphicFrameLocks noGrp="1"/>
          </p:cNvGraphicFramePr>
          <p:nvPr/>
        </p:nvGraphicFramePr>
        <p:xfrm>
          <a:off x="6439583" y="1018540"/>
          <a:ext cx="3675626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2286960411"/>
                    </a:ext>
                  </a:extLst>
                </a:gridCol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6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CO" dirty="0"/>
              <a:t>Cuartiles</a:t>
            </a:r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D1F24CF-F318-4BAA-BFA5-A8CF438D5AB7}"/>
              </a:ext>
            </a:extLst>
          </p:cNvPr>
          <p:cNvSpPr txBox="1">
            <a:spLocks/>
          </p:cNvSpPr>
          <p:nvPr/>
        </p:nvSpPr>
        <p:spPr>
          <a:xfrm>
            <a:off x="1166194" y="2985059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/>
              <a:t>Una forma más detallada de aproximarnos a los datos a primer vistazo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243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259-702D-B746-9805-C3CC1ED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C26-7FBC-8A4C-8B6A-65237D54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26" y="1418590"/>
            <a:ext cx="3367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/>
              <a:t>1. </a:t>
            </a:r>
            <a:r>
              <a:rPr lang="en-US" dirty="0"/>
              <a:t>O</a:t>
            </a:r>
            <a:r>
              <a:rPr lang="en-CO" dirty="0"/>
              <a:t>rdenar los datos de menor a mayor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96923-231E-7040-AE2D-20F39747BB3E}"/>
              </a:ext>
            </a:extLst>
          </p:cNvPr>
          <p:cNvGraphicFramePr>
            <a:graphicFrameLocks noGrp="1"/>
          </p:cNvGraphicFramePr>
          <p:nvPr/>
        </p:nvGraphicFramePr>
        <p:xfrm>
          <a:off x="9060154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60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B0716E-7DFA-154B-9D33-EBAF96BD3701}"/>
              </a:ext>
            </a:extLst>
          </p:cNvPr>
          <p:cNvGraphicFramePr>
            <a:graphicFrameLocks noGrp="1"/>
          </p:cNvGraphicFramePr>
          <p:nvPr/>
        </p:nvGraphicFramePr>
        <p:xfrm>
          <a:off x="1163962" y="1418590"/>
          <a:ext cx="1837813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813">
                  <a:extLst>
                    <a:ext uri="{9D8B030D-6E8A-4147-A177-3AD203B41FA5}">
                      <a16:colId xmlns:a16="http://schemas.microsoft.com/office/drawing/2014/main" val="4124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9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1877</Words>
  <Application>Microsoft Macintosh PowerPoint</Application>
  <PresentationFormat>Widescreen</PresentationFormat>
  <Paragraphs>814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Clase 12: Visualización de datos</vt:lpstr>
      <vt:lpstr>Contenido</vt:lpstr>
      <vt:lpstr>Elementos comunes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Cuartiles</vt:lpstr>
      <vt:lpstr>BoxPlot</vt:lpstr>
      <vt:lpstr>BoxPlot</vt:lpstr>
      <vt:lpstr>BoxPlot</vt:lpstr>
      <vt:lpstr>BoxPlot</vt:lpstr>
      <vt:lpstr>BoxPlot</vt:lpstr>
      <vt:lpstr>Líneas</vt:lpstr>
      <vt:lpstr>Lineas</vt:lpstr>
      <vt:lpstr>NOTE:</vt:lpstr>
      <vt:lpstr>Histogramas y densidades</vt:lpstr>
      <vt:lpstr>Histograma</vt:lpstr>
      <vt:lpstr>¿Qué nos dicen estos histogramas?</vt:lpstr>
      <vt:lpstr>¿Y este?</vt:lpstr>
      <vt:lpstr>Barras</vt:lpstr>
      <vt:lpstr>Barras (1)</vt:lpstr>
      <vt:lpstr>Barras (2)</vt:lpstr>
      <vt:lpstr>Barras (3)</vt:lpstr>
      <vt:lpstr>Barras (4)</vt:lpstr>
      <vt:lpstr>Diagramas de dispersión</vt:lpstr>
      <vt:lpstr>Diagrama de dispersión (1)</vt:lpstr>
      <vt:lpstr>Diagrama de dispersión (2)</vt:lpstr>
      <vt:lpstr>Visualización (vs solo graficar)</vt:lpstr>
      <vt:lpstr>¿Cuántos 8 hay?</vt:lpstr>
      <vt:lpstr>PowerPoint Presentation</vt:lpstr>
      <vt:lpstr>PowerPoint Presentation</vt:lpstr>
      <vt:lpstr>Orientar la atención</vt:lpstr>
      <vt:lpstr>Pistas visuales</vt:lpstr>
      <vt:lpstr>PowerPoint Presentation</vt:lpstr>
      <vt:lpstr>Note</vt:lpstr>
      <vt:lpstr>Hacer de los datos un punto pivotal en una historia</vt:lpstr>
      <vt:lpstr>Una idea por párrafo gráfico</vt:lpstr>
      <vt:lpstr>Ejemplos por</vt:lpstr>
      <vt:lpstr>PowerPoint Presentation</vt:lpstr>
      <vt:lpstr>PowerPoint Presentation</vt:lpstr>
      <vt:lpstr>PowerPoint Presentation</vt:lpstr>
      <vt:lpstr>Armemos una historia para</vt:lpstr>
      <vt:lpstr>Ejercicio</vt:lpstr>
      <vt:lpstr>Ejercicio: contexto</vt:lpstr>
      <vt:lpstr>Ejercicio: apartes del informe</vt:lpstr>
      <vt:lpstr>Ejercicio: apartes del informe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agrupadora</dc:title>
  <dc:creator>Alfredo Eleazar Orozco Quesada</dc:creator>
  <cp:lastModifiedBy>Alfredo Eleazar Orozco Quesada</cp:lastModifiedBy>
  <cp:revision>81</cp:revision>
  <dcterms:created xsi:type="dcterms:W3CDTF">2021-03-12T12:09:31Z</dcterms:created>
  <dcterms:modified xsi:type="dcterms:W3CDTF">2021-05-20T22:40:22Z</dcterms:modified>
</cp:coreProperties>
</file>