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0" r:id="rId6"/>
    <p:sldId id="258"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193406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5ACDC8-8636-44D0-931B-6427C706DA8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216031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845379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7587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3033454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382022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2000057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3766891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370690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397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365299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5ACDC8-8636-44D0-931B-6427C706DA8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170726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5ACDC8-8636-44D0-931B-6427C706DA88}"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424689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80637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103755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15ACDC8-8636-44D0-931B-6427C706DA88}" type="datetimeFigureOut">
              <a:rPr lang="en-US" smtClean="0"/>
              <a:t>1/15/2015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18461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5ACDC8-8636-44D0-931B-6427C706DA8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9F74E-ACC5-4540-ADF0-1D747DAC0AC0}" type="slidenum">
              <a:rPr lang="en-US" smtClean="0"/>
              <a:t>‹#›</a:t>
            </a:fld>
            <a:endParaRPr lang="en-US"/>
          </a:p>
        </p:txBody>
      </p:sp>
    </p:spTree>
    <p:extLst>
      <p:ext uri="{BB962C8B-B14F-4D97-AF65-F5344CB8AC3E}">
        <p14:creationId xmlns:p14="http://schemas.microsoft.com/office/powerpoint/2010/main" val="295672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5ACDC8-8636-44D0-931B-6427C706DA88}" type="datetimeFigureOut">
              <a:rPr lang="en-US" smtClean="0"/>
              <a:t>1/15/2015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79F74E-ACC5-4540-ADF0-1D747DAC0AC0}" type="slidenum">
              <a:rPr lang="en-US" smtClean="0"/>
              <a:t>‹#›</a:t>
            </a:fld>
            <a:endParaRPr lang="en-US"/>
          </a:p>
        </p:txBody>
      </p:sp>
    </p:spTree>
    <p:extLst>
      <p:ext uri="{BB962C8B-B14F-4D97-AF65-F5344CB8AC3E}">
        <p14:creationId xmlns:p14="http://schemas.microsoft.com/office/powerpoint/2010/main" val="5744983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Real Time Chat Application using Firebase API</a:t>
            </a:r>
            <a:endParaRPr lang="en-US" dirty="0"/>
          </a:p>
        </p:txBody>
      </p:sp>
      <p:sp>
        <p:nvSpPr>
          <p:cNvPr id="3" name="Subtitle 2"/>
          <p:cNvSpPr>
            <a:spLocks noGrp="1"/>
          </p:cNvSpPr>
          <p:nvPr>
            <p:ph type="subTitle" idx="1"/>
          </p:nvPr>
        </p:nvSpPr>
        <p:spPr/>
        <p:txBody>
          <a:bodyPr/>
          <a:lstStyle/>
          <a:p>
            <a:r>
              <a:rPr lang="tr-TR" dirty="0" smtClean="0"/>
              <a:t>Oguzhan </a:t>
            </a:r>
            <a:r>
              <a:rPr lang="tr-TR" dirty="0"/>
              <a:t>Demir</a:t>
            </a:r>
          </a:p>
          <a:p>
            <a:r>
              <a:rPr lang="tr-TR" dirty="0" smtClean="0"/>
              <a:t>Alihan Kucukgokdemir</a:t>
            </a:r>
            <a:endParaRPr lang="tr-TR" dirty="0"/>
          </a:p>
          <a:p>
            <a:endParaRPr lang="en-US" dirty="0"/>
          </a:p>
        </p:txBody>
      </p:sp>
    </p:spTree>
    <p:extLst>
      <p:ext uri="{BB962C8B-B14F-4D97-AF65-F5344CB8AC3E}">
        <p14:creationId xmlns:p14="http://schemas.microsoft.com/office/powerpoint/2010/main" val="91494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Interfaces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126" y="1257300"/>
            <a:ext cx="3301373" cy="5016500"/>
          </a:xfrm>
          <a:prstGeom prst="rect">
            <a:avLst/>
          </a:prstGeom>
          <a:noFill/>
          <a:ln>
            <a:noFill/>
          </a:ln>
        </p:spPr>
      </p:pic>
      <p:sp>
        <p:nvSpPr>
          <p:cNvPr id="5" name="Text Box 2"/>
          <p:cNvSpPr txBox="1">
            <a:spLocks noChangeArrowheads="1"/>
          </p:cNvSpPr>
          <p:nvPr/>
        </p:nvSpPr>
        <p:spPr bwMode="auto">
          <a:xfrm>
            <a:off x="6173113" y="1640369"/>
            <a:ext cx="3627282" cy="1069332"/>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User activity where the user chat with his/her friend</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tr-TR" sz="1500" i="1" dirty="0" smtClean="0">
                <a:latin typeface="Calibri" panose="020F0502020204030204" pitchFamily="34" charset="0"/>
                <a:ea typeface="Calibri" panose="020F0502020204030204" pitchFamily="34" charset="0"/>
                <a:cs typeface="Times New Roman" panose="02020603050405020304" pitchFamily="18" charset="0"/>
              </a:rPr>
              <a:t>It keeps the history between users.</a:t>
            </a:r>
          </a:p>
          <a:p>
            <a:pPr>
              <a:lnSpc>
                <a:spcPct val="107000"/>
              </a:lnSpc>
              <a:spcAft>
                <a:spcPts val="0"/>
              </a:spcAft>
            </a:pP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543072" y="2814205"/>
            <a:ext cx="4887365" cy="3459595"/>
          </a:xfrm>
          <a:prstGeom prst="rect">
            <a:avLst/>
          </a:prstGeom>
        </p:spPr>
      </p:pic>
    </p:spTree>
    <p:extLst>
      <p:ext uri="{BB962C8B-B14F-4D97-AF65-F5344CB8AC3E}">
        <p14:creationId xmlns:p14="http://schemas.microsoft.com/office/powerpoint/2010/main" val="254875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References</a:t>
            </a:r>
            <a:endParaRPr lang="en-US" dirty="0"/>
          </a:p>
        </p:txBody>
      </p:sp>
      <p:sp>
        <p:nvSpPr>
          <p:cNvPr id="3" name="Content Placeholder 2"/>
          <p:cNvSpPr>
            <a:spLocks noGrp="1"/>
          </p:cNvSpPr>
          <p:nvPr>
            <p:ph idx="1"/>
          </p:nvPr>
        </p:nvSpPr>
        <p:spPr/>
        <p:txBody>
          <a:bodyPr/>
          <a:lstStyle/>
          <a:p>
            <a:r>
              <a:rPr lang="tr-TR" smtClean="0"/>
              <a:t>Akersan pilastik </a:t>
            </a:r>
          </a:p>
          <a:p>
            <a:endParaRPr lang="en-US"/>
          </a:p>
        </p:txBody>
      </p:sp>
    </p:spTree>
    <p:extLst>
      <p:ext uri="{BB962C8B-B14F-4D97-AF65-F5344CB8AC3E}">
        <p14:creationId xmlns:p14="http://schemas.microsoft.com/office/powerpoint/2010/main" val="354945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4400" dirty="0">
                <a:solidFill>
                  <a:schemeClr val="tx1"/>
                </a:solidFill>
                <a:latin typeface="Calibri" panose="020F0502020204030204" pitchFamily="34" charset="0"/>
                <a:ea typeface="Times New Roman" panose="02020603050405020304" pitchFamily="18" charset="0"/>
                <a:cs typeface="Arial" panose="020B0604020202020204" pitchFamily="34" charset="0"/>
              </a:rPr>
              <a:t>Project Description</a:t>
            </a:r>
            <a:r>
              <a:rPr lang="tr-TR" sz="3600" dirty="0">
                <a:latin typeface="Calibri" panose="020F0502020204030204" pitchFamily="34" charset="0"/>
                <a:ea typeface="Calibri" panose="020F0502020204030204" pitchFamily="34" charset="0"/>
                <a:cs typeface="Times New Roman" panose="02020603050405020304" pitchFamily="18" charset="0"/>
              </a:rPr>
              <a:t/>
            </a:r>
            <a:br>
              <a:rPr lang="tr-TR"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tr-TR" dirty="0">
                <a:latin typeface="Calibri" panose="020F0502020204030204" pitchFamily="34" charset="0"/>
                <a:ea typeface="Times New Roman" panose="02020603050405020304" pitchFamily="18" charset="0"/>
                <a:cs typeface="Arial" panose="020B0604020202020204" pitchFamily="34" charset="0"/>
              </a:rPr>
              <a:t>Our project provides it’s users to chat in real time.As a backend service , we used Firebase API</a:t>
            </a:r>
            <a:r>
              <a:rPr lang="tr-TR" dirty="0" smtClean="0">
                <a:latin typeface="Calibri" panose="020F0502020204030204" pitchFamily="34" charset="0"/>
                <a:ea typeface="Times New Roman" panose="02020603050405020304" pitchFamily="18" charset="0"/>
                <a:cs typeface="Arial" panose="020B0604020202020204" pitchFamily="34" charset="0"/>
              </a:rPr>
              <a:t>.</a:t>
            </a:r>
          </a:p>
          <a:p>
            <a:pPr>
              <a:lnSpc>
                <a:spcPct val="107000"/>
              </a:lnSpc>
            </a:pPr>
            <a:r>
              <a:rPr lang="tr-TR" dirty="0">
                <a:latin typeface="Calibri" panose="020F0502020204030204" pitchFamily="34" charset="0"/>
                <a:ea typeface="Calibri" panose="020F0502020204030204" pitchFamily="34" charset="0"/>
                <a:cs typeface="Lucida Sans Unicode" panose="020B0602030504020204" pitchFamily="34" charset="0"/>
              </a:rPr>
              <a:t>Features:</a:t>
            </a:r>
            <a:r>
              <a:rPr lang="en-US" dirty="0">
                <a:latin typeface="MS Gothic" panose="020B0609070205080204" pitchFamily="49" charset="-128"/>
                <a:ea typeface="Calibri" panose="020F0502020204030204" pitchFamily="34" charset="0"/>
                <a:cs typeface="MS Gothic" panose="020B0609070205080204" pitchFamily="49" charset="-128"/>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tr-TR" sz="1800" dirty="0">
                <a:latin typeface="Calibri" panose="020F0502020204030204" pitchFamily="34" charset="0"/>
                <a:ea typeface="Calibri" panose="020F0502020204030204" pitchFamily="34" charset="0"/>
                <a:cs typeface="Lucida Sans Unicode" panose="020B0602030504020204" pitchFamily="34" charset="0"/>
              </a:rPr>
              <a:t>Sign up &amp; Login activities,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tr-TR" sz="1800" dirty="0">
                <a:latin typeface="Calibri" panose="020F0502020204030204" pitchFamily="34" charset="0"/>
                <a:ea typeface="Calibri" panose="020F0502020204030204" pitchFamily="34" charset="0"/>
                <a:cs typeface="Lucida Sans Unicode" panose="020B0602030504020204" pitchFamily="34" charset="0"/>
              </a:rPr>
              <a:t>Instantly chat with contacts,</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tr-TR" sz="1800" dirty="0">
                <a:latin typeface="Calibri" panose="020F0502020204030204" pitchFamily="34" charset="0"/>
                <a:ea typeface="Calibri" panose="020F0502020204030204" pitchFamily="34" charset="0"/>
                <a:cs typeface="Lucida Sans Unicode" panose="020B0602030504020204" pitchFamily="34" charset="0"/>
              </a:rPr>
              <a:t>Chat history ,</a:t>
            </a:r>
          </a:p>
          <a:p>
            <a:pPr lvl="0">
              <a:lnSpc>
                <a:spcPct val="107000"/>
              </a:lnSpc>
              <a:buFont typeface="Symbol" panose="05050102010706020507" pitchFamily="18" charset="2"/>
              <a:buChar char=""/>
            </a:pPr>
            <a:r>
              <a:rPr lang="tr-TR" sz="1800" dirty="0">
                <a:latin typeface="Calibri" panose="020F0502020204030204" pitchFamily="34" charset="0"/>
                <a:ea typeface="Calibri" panose="020F0502020204030204" pitchFamily="34" charset="0"/>
                <a:cs typeface="Lucida Sans Unicode" panose="020B0602030504020204" pitchFamily="34" charset="0"/>
              </a:rPr>
              <a:t>No significant impact on battery consumption.</a:t>
            </a:r>
            <a:endParaRPr lang="tr-TR" sz="1800" dirty="0"/>
          </a:p>
          <a:p>
            <a:endParaRPr lang="tr-TR"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480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Android Features</a:t>
            </a:r>
            <a:endParaRPr lang="en-US" dirty="0"/>
          </a:p>
        </p:txBody>
      </p:sp>
      <p:sp>
        <p:nvSpPr>
          <p:cNvPr id="3" name="Content Placeholder 2"/>
          <p:cNvSpPr>
            <a:spLocks noGrp="1"/>
          </p:cNvSpPr>
          <p:nvPr>
            <p:ph idx="1"/>
          </p:nvPr>
        </p:nvSpPr>
        <p:spPr/>
        <p:txBody>
          <a:bodyPr/>
          <a:lstStyle/>
          <a:p>
            <a:r>
              <a:rPr lang="en-US" b="1" dirty="0"/>
              <a:t>Contacts</a:t>
            </a:r>
            <a:r>
              <a:rPr lang="tr-TR" b="1" dirty="0"/>
              <a:t> </a:t>
            </a:r>
            <a:r>
              <a:rPr lang="en-US" b="1" dirty="0"/>
              <a:t>Contract</a:t>
            </a:r>
            <a:r>
              <a:rPr lang="tr-TR" b="1" dirty="0"/>
              <a:t> </a:t>
            </a:r>
          </a:p>
          <a:p>
            <a:pPr>
              <a:buFont typeface="Wingdings" panose="05000000000000000000" pitchFamily="2" charset="2"/>
              <a:buChar char="§"/>
            </a:pPr>
            <a:r>
              <a:rPr lang="en-US" dirty="0"/>
              <a:t>The contract between the contacts provider and applications.</a:t>
            </a:r>
            <a:endParaRPr lang="tr-TR" b="1" dirty="0"/>
          </a:p>
          <a:p>
            <a:r>
              <a:rPr lang="en-US" b="1" dirty="0"/>
              <a:t>Telephony</a:t>
            </a:r>
            <a:r>
              <a:rPr lang="tr-TR" b="1" dirty="0"/>
              <a:t> </a:t>
            </a:r>
            <a:r>
              <a:rPr lang="en-US" b="1" dirty="0"/>
              <a:t>Manager</a:t>
            </a:r>
            <a:endParaRPr lang="tr-TR" b="1" dirty="0"/>
          </a:p>
          <a:p>
            <a:pPr>
              <a:buFont typeface="Wingdings" panose="05000000000000000000" pitchFamily="2" charset="2"/>
              <a:buChar char="§"/>
            </a:pPr>
            <a:r>
              <a:rPr lang="en-US" dirty="0"/>
              <a:t>Provides access to information about the telephony services on the device. Applications can use the methods in this class to determine telephony services and states, as well as to access some types of subscriber information. </a:t>
            </a:r>
            <a:r>
              <a:rPr lang="tr-TR" dirty="0" smtClean="0"/>
              <a:t>(country code, operator etc.)</a:t>
            </a:r>
            <a:endParaRPr lang="tr-TR" b="1" dirty="0"/>
          </a:p>
          <a:p>
            <a:endParaRPr lang="en-US" dirty="0"/>
          </a:p>
        </p:txBody>
      </p:sp>
    </p:spTree>
    <p:extLst>
      <p:ext uri="{BB962C8B-B14F-4D97-AF65-F5344CB8AC3E}">
        <p14:creationId xmlns:p14="http://schemas.microsoft.com/office/powerpoint/2010/main" val="157797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Firebase </a:t>
            </a:r>
            <a:endParaRPr lang="en-US" dirty="0"/>
          </a:p>
        </p:txBody>
      </p:sp>
      <p:sp>
        <p:nvSpPr>
          <p:cNvPr id="3" name="Content Placeholder 2"/>
          <p:cNvSpPr>
            <a:spLocks noGrp="1"/>
          </p:cNvSpPr>
          <p:nvPr>
            <p:ph idx="1"/>
          </p:nvPr>
        </p:nvSpPr>
        <p:spPr>
          <a:xfrm>
            <a:off x="1141413" y="2052918"/>
            <a:ext cx="8027988" cy="4195481"/>
          </a:xfrm>
        </p:spPr>
        <p:txBody>
          <a:bodyPr>
            <a:normAutofit/>
          </a:bodyPr>
          <a:lstStyle/>
          <a:p>
            <a:r>
              <a:rPr lang="tr-TR" sz="2500" dirty="0">
                <a:latin typeface="Calibri" panose="020F0502020204030204" pitchFamily="34" charset="0"/>
              </a:rPr>
              <a:t>Firebase is an API service to store and sync data in real-time. What this means is that you don’t </a:t>
            </a:r>
            <a:r>
              <a:rPr lang="tr-TR" sz="2500" dirty="0">
                <a:latin typeface="Calibri" panose="020F0502020204030204" pitchFamily="34" charset="0"/>
                <a:ea typeface="Times New Roman" panose="02020603050405020304" pitchFamily="18" charset="0"/>
                <a:cs typeface="Arial" panose="020B0604020202020204" pitchFamily="34" charset="0"/>
              </a:rPr>
              <a:t>have to worry about the backend server, database, or real-time component.All of that is handled for you by Firebase.The picture below shows the Dashboard that is provided by Firebase.</a:t>
            </a:r>
            <a:endParaRPr lang="tr-TR" sz="2500" dirty="0">
              <a:latin typeface="Calibri" panose="020F0502020204030204" pitchFamily="34" charset="0"/>
            </a:endParaRPr>
          </a:p>
          <a:p>
            <a:endParaRPr lang="en-US" sz="2500" dirty="0"/>
          </a:p>
        </p:txBody>
      </p:sp>
    </p:spTree>
    <p:extLst>
      <p:ext uri="{BB962C8B-B14F-4D97-AF65-F5344CB8AC3E}">
        <p14:creationId xmlns:p14="http://schemas.microsoft.com/office/powerpoint/2010/main" val="422491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Why Firebase?</a:t>
            </a:r>
            <a:endParaRPr lang="en-US" dirty="0"/>
          </a:p>
        </p:txBody>
      </p:sp>
      <p:sp>
        <p:nvSpPr>
          <p:cNvPr id="3" name="Content Placeholder 2"/>
          <p:cNvSpPr>
            <a:spLocks noGrp="1"/>
          </p:cNvSpPr>
          <p:nvPr>
            <p:ph idx="1"/>
          </p:nvPr>
        </p:nvSpPr>
        <p:spPr/>
        <p:txBody>
          <a:bodyPr/>
          <a:lstStyle/>
          <a:p>
            <a:pPr lvl="0">
              <a:lnSpc>
                <a:spcPct val="107000"/>
              </a:lnSpc>
              <a:buFont typeface="Symbol" panose="05050102010706020507" pitchFamily="18" charset="2"/>
              <a:buChar char=""/>
            </a:pPr>
            <a:r>
              <a:rPr lang="tr-TR" sz="2500" dirty="0">
                <a:latin typeface="Calibri" panose="020F0502020204030204" pitchFamily="34" charset="0"/>
                <a:ea typeface="Calibri" panose="020F0502020204030204" pitchFamily="34" charset="0"/>
                <a:cs typeface="Times New Roman" panose="02020603050405020304" pitchFamily="18" charset="0"/>
              </a:rPr>
              <a:t>Cloud storage</a:t>
            </a:r>
          </a:p>
          <a:p>
            <a:pPr lvl="0">
              <a:lnSpc>
                <a:spcPct val="107000"/>
              </a:lnSpc>
              <a:buFont typeface="Symbol" panose="05050102010706020507" pitchFamily="18" charset="2"/>
              <a:buChar char=""/>
            </a:pPr>
            <a:r>
              <a:rPr lang="tr-TR" sz="2500" dirty="0">
                <a:latin typeface="Calibri" panose="020F0502020204030204" pitchFamily="34" charset="0"/>
                <a:ea typeface="Calibri" panose="020F0502020204030204" pitchFamily="34" charset="0"/>
                <a:cs typeface="Times New Roman" panose="02020603050405020304" pitchFamily="18" charset="0"/>
              </a:rPr>
              <a:t>Synchronize data in real time</a:t>
            </a:r>
          </a:p>
          <a:p>
            <a:pPr lvl="0">
              <a:lnSpc>
                <a:spcPct val="107000"/>
              </a:lnSpc>
              <a:buFont typeface="Symbol" panose="05050102010706020507" pitchFamily="18" charset="2"/>
              <a:buChar char=""/>
            </a:pPr>
            <a:r>
              <a:rPr lang="tr-TR" sz="2500" dirty="0">
                <a:latin typeface="Calibri" panose="020F0502020204030204" pitchFamily="34" charset="0"/>
                <a:ea typeface="Calibri" panose="020F0502020204030204" pitchFamily="34" charset="0"/>
                <a:cs typeface="Times New Roman" panose="02020603050405020304" pitchFamily="18" charset="0"/>
              </a:rPr>
              <a:t>Greater app responsiveness</a:t>
            </a:r>
          </a:p>
          <a:p>
            <a:pPr lvl="0">
              <a:lnSpc>
                <a:spcPct val="107000"/>
              </a:lnSpc>
              <a:spcAft>
                <a:spcPts val="800"/>
              </a:spcAft>
              <a:buFont typeface="Symbol" panose="05050102010706020507" pitchFamily="18" charset="2"/>
              <a:buChar char=""/>
            </a:pPr>
            <a:r>
              <a:rPr lang="tr-TR" sz="2500" dirty="0">
                <a:latin typeface="Calibri" panose="020F0502020204030204" pitchFamily="34" charset="0"/>
                <a:ea typeface="Calibri" panose="020F0502020204030204" pitchFamily="34" charset="0"/>
                <a:cs typeface="Times New Roman" panose="02020603050405020304" pitchFamily="18" charset="0"/>
              </a:rPr>
              <a:t>Great for apps where multi player games , collaborative social features , live interaction , data changes frequently (finance)</a:t>
            </a:r>
          </a:p>
          <a:p>
            <a:endParaRPr lang="en-US" dirty="0"/>
          </a:p>
        </p:txBody>
      </p:sp>
    </p:spTree>
    <p:extLst>
      <p:ext uri="{BB962C8B-B14F-4D97-AF65-F5344CB8AC3E}">
        <p14:creationId xmlns:p14="http://schemas.microsoft.com/office/powerpoint/2010/main" val="403916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Firebase Dashboard</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3711" y="1397000"/>
            <a:ext cx="11063289" cy="5118099"/>
          </a:xfrm>
          <a:prstGeom prst="rect">
            <a:avLst/>
          </a:prstGeom>
          <a:noFill/>
          <a:ln>
            <a:noFill/>
          </a:ln>
        </p:spPr>
      </p:pic>
    </p:spTree>
    <p:extLst>
      <p:ext uri="{BB962C8B-B14F-4D97-AF65-F5344CB8AC3E}">
        <p14:creationId xmlns:p14="http://schemas.microsoft.com/office/powerpoint/2010/main" val="75888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Firebase Configuration</a:t>
            </a:r>
            <a:endParaRPr lang="en-US" dirty="0"/>
          </a:p>
        </p:txBody>
      </p:sp>
      <p:sp>
        <p:nvSpPr>
          <p:cNvPr id="3" name="Content Placeholder 2"/>
          <p:cNvSpPr>
            <a:spLocks noGrp="1"/>
          </p:cNvSpPr>
          <p:nvPr>
            <p:ph idx="1"/>
          </p:nvPr>
        </p:nvSpPr>
        <p:spPr/>
        <p:txBody>
          <a:bodyPr>
            <a:normAutofit/>
          </a:bodyPr>
          <a:lstStyle/>
          <a:p>
            <a:pPr indent="449580">
              <a:lnSpc>
                <a:spcPct val="107000"/>
              </a:lnSpc>
              <a:spcAft>
                <a:spcPts val="800"/>
              </a:spcAft>
            </a:pPr>
            <a:r>
              <a:rPr lang="tr-TR" sz="2500" dirty="0" smtClean="0">
                <a:latin typeface="Calibri" panose="020F0502020204030204" pitchFamily="34" charset="0"/>
                <a:ea typeface="Calibri" panose="020F0502020204030204" pitchFamily="34" charset="0"/>
                <a:cs typeface="Times New Roman" panose="02020603050405020304" pitchFamily="18" charset="0"/>
              </a:rPr>
              <a:t>Our </a:t>
            </a:r>
            <a:r>
              <a:rPr lang="tr-TR" sz="2500" dirty="0">
                <a:latin typeface="Calibri" panose="020F0502020204030204" pitchFamily="34" charset="0"/>
                <a:ea typeface="Calibri" panose="020F0502020204030204" pitchFamily="34" charset="0"/>
                <a:cs typeface="Times New Roman" panose="02020603050405020304" pitchFamily="18" charset="0"/>
              </a:rPr>
              <a:t>first step was to setup a Firebase account, We have created a new Firebase application instance, and configured the authentication for it. Firebase gave us standard URL where the application data is stored.Firebase generates an API key.Users communicate each other with the key. </a:t>
            </a:r>
          </a:p>
          <a:p>
            <a:endParaRPr lang="en-US" sz="2500" dirty="0"/>
          </a:p>
        </p:txBody>
      </p:sp>
    </p:spTree>
    <p:extLst>
      <p:ext uri="{BB962C8B-B14F-4D97-AF65-F5344CB8AC3E}">
        <p14:creationId xmlns:p14="http://schemas.microsoft.com/office/powerpoint/2010/main" val="3024205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Application Interfaces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400" y="1740002"/>
            <a:ext cx="2892604" cy="4805082"/>
          </a:xfrm>
          <a:prstGeom prst="rect">
            <a:avLst/>
          </a:prstGeom>
          <a:noFill/>
          <a:ln>
            <a:noFill/>
          </a:ln>
        </p:spPr>
      </p:pic>
      <p:sp>
        <p:nvSpPr>
          <p:cNvPr id="5" name="Text Box 2"/>
          <p:cNvSpPr txBox="1">
            <a:spLocks noChangeArrowheads="1"/>
          </p:cNvSpPr>
          <p:nvPr/>
        </p:nvSpPr>
        <p:spPr bwMode="auto">
          <a:xfrm>
            <a:off x="4030595" y="2167737"/>
            <a:ext cx="2225040" cy="1069332"/>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The </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applications’s </a:t>
            </a:r>
            <a:r>
              <a:rPr lang="tr-TR" sz="1500" i="1" dirty="0">
                <a:effectLst/>
                <a:latin typeface="Calibri" panose="020F0502020204030204" pitchFamily="34" charset="0"/>
                <a:ea typeface="Calibri" panose="020F0502020204030204" pitchFamily="34" charset="0"/>
                <a:cs typeface="Times New Roman" panose="02020603050405020304" pitchFamily="18" charset="0"/>
              </a:rPr>
              <a:t>main activity.                                               </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Simple sign up and login button.</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6226" y="1756232"/>
            <a:ext cx="2955334" cy="4788852"/>
          </a:xfrm>
          <a:prstGeom prst="rect">
            <a:avLst/>
          </a:prstGeom>
          <a:noFill/>
          <a:ln>
            <a:noFill/>
          </a:ln>
        </p:spPr>
      </p:pic>
      <p:sp>
        <p:nvSpPr>
          <p:cNvPr id="7" name="Text Box 2"/>
          <p:cNvSpPr txBox="1">
            <a:spLocks noChangeArrowheads="1"/>
          </p:cNvSpPr>
          <p:nvPr/>
        </p:nvSpPr>
        <p:spPr bwMode="auto">
          <a:xfrm>
            <a:off x="9599956" y="2107999"/>
            <a:ext cx="1965960" cy="10287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Sign up activity</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Get users information</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tr-TR" sz="1500" i="1" dirty="0" smtClean="0">
                <a:latin typeface="Calibri" panose="020F0502020204030204" pitchFamily="34" charset="0"/>
                <a:ea typeface="Calibri" panose="020F0502020204030204" pitchFamily="34" charset="0"/>
                <a:cs typeface="Times New Roman" panose="02020603050405020304" pitchFamily="18" charset="0"/>
              </a:rPr>
              <a:t>Save</a:t>
            </a:r>
            <a:r>
              <a:rPr lang="tr-TR" sz="1500" dirty="0">
                <a:latin typeface="Calibri" panose="020F0502020204030204" pitchFamily="34" charset="0"/>
                <a:ea typeface="Calibri" panose="020F0502020204030204" pitchFamily="34" charset="0"/>
                <a:cs typeface="Times New Roman" panose="02020603050405020304" pitchFamily="18" charset="0"/>
              </a:rPr>
              <a:t> </a:t>
            </a:r>
            <a:r>
              <a:rPr lang="tr-TR" sz="1500" dirty="0" smtClean="0">
                <a:latin typeface="Calibri" panose="020F0502020204030204" pitchFamily="34" charset="0"/>
                <a:ea typeface="Calibri" panose="020F0502020204030204" pitchFamily="34" charset="0"/>
                <a:cs typeface="Times New Roman" panose="02020603050405020304" pitchFamily="18" charset="0"/>
              </a:rPr>
              <a:t>the </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Mobile </a:t>
            </a:r>
            <a:r>
              <a:rPr lang="tr-TR" sz="1500" i="1" dirty="0">
                <a:effectLst/>
                <a:latin typeface="Calibri" panose="020F0502020204030204" pitchFamily="34" charset="0"/>
                <a:ea typeface="Calibri" panose="020F0502020204030204" pitchFamily="34" charset="0"/>
                <a:cs typeface="Times New Roman" panose="02020603050405020304" pitchFamily="18" charset="0"/>
              </a:rPr>
              <a:t>Number&amp; </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Password to database.</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240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Interfaces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458" y="1648868"/>
            <a:ext cx="2997342" cy="4878931"/>
          </a:xfrm>
          <a:prstGeom prst="rect">
            <a:avLst/>
          </a:prstGeom>
          <a:noFill/>
          <a:ln>
            <a:noFill/>
          </a:ln>
        </p:spPr>
      </p:pic>
      <p:sp>
        <p:nvSpPr>
          <p:cNvPr id="5" name="Text Box 2"/>
          <p:cNvSpPr txBox="1">
            <a:spLocks noChangeArrowheads="1"/>
          </p:cNvSpPr>
          <p:nvPr/>
        </p:nvSpPr>
        <p:spPr bwMode="auto">
          <a:xfrm>
            <a:off x="3973382" y="2570789"/>
            <a:ext cx="2225040" cy="1810304"/>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Login activity.                                               </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tr-TR" sz="1500" i="1" dirty="0" smtClean="0">
                <a:latin typeface="Calibri" panose="020F0502020204030204" pitchFamily="34" charset="0"/>
                <a:ea typeface="Calibri" panose="020F0502020204030204" pitchFamily="34" charset="0"/>
                <a:cs typeface="Times New Roman" panose="02020603050405020304" pitchFamily="18" charset="0"/>
              </a:rPr>
              <a:t>Login</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500" i="1" dirty="0">
                <a:effectLst/>
                <a:latin typeface="Calibri" panose="020F0502020204030204" pitchFamily="34" charset="0"/>
                <a:ea typeface="Calibri" panose="020F0502020204030204" pitchFamily="34" charset="0"/>
                <a:cs typeface="Times New Roman" panose="02020603050405020304" pitchFamily="18" charset="0"/>
              </a:rPr>
              <a:t>with mobile number and </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password</a:t>
            </a:r>
          </a:p>
          <a:p>
            <a:pPr>
              <a:lnSpc>
                <a:spcPct val="107000"/>
              </a:lnSpc>
              <a:spcAft>
                <a:spcPts val="0"/>
              </a:spcAft>
            </a:pPr>
            <a:r>
              <a:rPr lang="tr-TR" sz="1500" i="1" dirty="0" smtClean="0">
                <a:latin typeface="Calibri" panose="020F0502020204030204" pitchFamily="34" charset="0"/>
                <a:ea typeface="Calibri" panose="020F0502020204030204" pitchFamily="34" charset="0"/>
                <a:cs typeface="Times New Roman" panose="02020603050405020304" pitchFamily="18" charset="0"/>
              </a:rPr>
              <a:t>Control with the database.</a:t>
            </a:r>
            <a:endParaRPr lang="tr-TR" sz="1500" i="1"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tr-TR" sz="1500" i="1"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004" y="1648868"/>
            <a:ext cx="3264796" cy="4878931"/>
          </a:xfrm>
          <a:prstGeom prst="rect">
            <a:avLst/>
          </a:prstGeom>
          <a:noFill/>
          <a:ln>
            <a:noFill/>
          </a:ln>
        </p:spPr>
      </p:pic>
      <p:sp>
        <p:nvSpPr>
          <p:cNvPr id="7" name="Text Box 2"/>
          <p:cNvSpPr txBox="1">
            <a:spLocks noChangeArrowheads="1"/>
          </p:cNvSpPr>
          <p:nvPr/>
        </p:nvSpPr>
        <p:spPr bwMode="auto">
          <a:xfrm>
            <a:off x="10050834" y="2358065"/>
            <a:ext cx="1912620" cy="1563313"/>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User contacts activity</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tr-TR" sz="1500" i="1" dirty="0">
                <a:effectLst/>
                <a:latin typeface="Calibri" panose="020F0502020204030204" pitchFamily="34" charset="0"/>
                <a:ea typeface="Calibri" panose="020F0502020204030204" pitchFamily="34" charset="0"/>
                <a:cs typeface="Times New Roman" panose="02020603050405020304" pitchFamily="18" charset="0"/>
              </a:rPr>
              <a:t>Contains contacts list</a:t>
            </a:r>
            <a:r>
              <a:rPr lang="tr-TR" sz="1500" i="1"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tr-TR" sz="1500" i="1" dirty="0" smtClean="0">
                <a:latin typeface="Calibri" panose="020F0502020204030204" pitchFamily="34" charset="0"/>
                <a:ea typeface="Calibri" panose="020F0502020204030204" pitchFamily="34" charset="0"/>
                <a:cs typeface="Times New Roman" panose="02020603050405020304" pitchFamily="18" charset="0"/>
              </a:rPr>
              <a:t>Getting information with using android.telephony package</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9544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314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MS Gothic</vt:lpstr>
      <vt:lpstr>Arial</vt:lpstr>
      <vt:lpstr>Calibri</vt:lpstr>
      <vt:lpstr>Century Gothic</vt:lpstr>
      <vt:lpstr>Lucida Sans Unicode</vt:lpstr>
      <vt:lpstr>Symbol</vt:lpstr>
      <vt:lpstr>Times New Roman</vt:lpstr>
      <vt:lpstr>Wingdings</vt:lpstr>
      <vt:lpstr>Wingdings 3</vt:lpstr>
      <vt:lpstr>Ion</vt:lpstr>
      <vt:lpstr>Real Time Chat Application using Firebase API</vt:lpstr>
      <vt:lpstr>Project Description </vt:lpstr>
      <vt:lpstr>Android Features</vt:lpstr>
      <vt:lpstr>Firebase </vt:lpstr>
      <vt:lpstr>Why Firebase?</vt:lpstr>
      <vt:lpstr>Firebase Dashboard</vt:lpstr>
      <vt:lpstr>Firebase Configuration</vt:lpstr>
      <vt:lpstr>Application Interfaces</vt:lpstr>
      <vt:lpstr>Application Interfaces</vt:lpstr>
      <vt:lpstr>Application Interfaces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Chat Application using Firebase API</dc:title>
  <dc:creator>Oguzhan Demir</dc:creator>
  <cp:lastModifiedBy>Oguzhan Demir</cp:lastModifiedBy>
  <cp:revision>5</cp:revision>
  <dcterms:created xsi:type="dcterms:W3CDTF">2015-01-15T21:07:35Z</dcterms:created>
  <dcterms:modified xsi:type="dcterms:W3CDTF">2015-01-15T21:21:55Z</dcterms:modified>
</cp:coreProperties>
</file>