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689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0"/>
    <p:restoredTop sz="87379"/>
  </p:normalViewPr>
  <p:slideViewPr>
    <p:cSldViewPr>
      <p:cViewPr varScale="1">
        <p:scale>
          <a:sx n="109" d="100"/>
          <a:sy n="109" d="100"/>
        </p:scale>
        <p:origin x="2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7B615-C876-4B87-997A-F321F976F354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A8DF9322-B85A-43A3-BB27-F0D7F3B8E935}" type="slidenum">
              <a:rPr lang="en-US" altLang="en-US" sz="1200">
                <a:latin typeface="Calibri" pitchFamily="34" charset="0"/>
              </a:rPr>
              <a:t>‹#›</a:t>
            </a:fld>
            <a:endParaRPr lang="en-US" alt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5F84B5-E5E8-4C35-824D-0929C2A45FB2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C89F7070-6375-4753-9806-57B1103A70CB}" type="slidenum">
              <a:rPr lang="en-US" altLang="en-US" sz="1200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Fig. 1.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Overview of the SpatialExperiment class structure, including assays (tables of measurement values), rowData (metadata describing features), reducedDims (reduced dimension representations), colData (non-spatial and spatial metadata describing observations), spatialCoords (spatial coordinates associated with the observations) and imgData (image files and information)
</a:t>
            </a: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The Author(s) 2022. Published by Oxford University Press.This is an Open Access article distributed under the terms of the Creative Commons Attribution License (https://creativecommons.org/licenses/by/4.0/), which permits unrestricted reuse, distribution, and reproduction in any medium, provided the original work is properly cited.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41CCB4AC-7423-48B4-8E47-ABB7CC9807F0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</p:sldLayoutIdLst>
  <p:transition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29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Bioinformatics</a:t>
            </a:r>
            <a:r>
              <a:rPr lang="en-US" altLang="en-US" sz="1000">
                <a:solidFill>
                  <a:srgbClr val="333333"/>
                </a:solidFill>
              </a:rPr>
              <a:t>, Volume 38, Issue 11, June 2022, Pages 3128–3131,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https://doi.org/10.1093/bioinformatics/btac299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Fig. 1. </a:t>
            </a:r>
            <a:r>
              <a:rPr lang="en-US" altLang="en-US" b="0"/>
              <a:t>Overview of the SpatialExperiment class structure, including assays (tables of measurement values), rowData ...</a:t>
            </a:r>
          </a:p>
        </p:txBody>
      </p:sp>
      <p:pic>
        <p:nvPicPr>
          <p:cNvPr id="5124" name="Picture 4" descr="Oxford University Pr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94438"/>
            <a:ext cx="1058862" cy="24447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600200" y="1371600"/>
            <a:ext cx="5943600" cy="289536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207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13_Office Theme</vt:lpstr>
      <vt:lpstr>Fig. 1. Overview of the SpatialExperiment class structure, including assays (tables of measurement values), rowData 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Oxford University Press Figure</dc:title>
  <cp:lastModifiedBy>Alos B. Diallo</cp:lastModifiedBy>
  <cp:revision>164</cp:revision>
  <dcterms:created xsi:type="dcterms:W3CDTF">2015-12-31T14:57:12Z</dcterms:created>
  <dcterms:modified xsi:type="dcterms:W3CDTF">2024-02-07T20:11:51Z</dcterms:modified>
</cp:coreProperties>
</file>