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37D1-0481-4670-9081-3955FACCF13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0198-66CD-45BA-A1F0-356B4295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30D-9191-76B0-2FEF-5D5FE988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EB4-53D4-B91D-9EF4-B52BEEEEE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C339-255E-124D-F814-BE3C7B5F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4407-6968-350F-5D75-751D2B36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1042-7571-51F2-5157-15E6433D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C6BF-4F27-1A00-AD73-AB08F349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B1316-03AF-3A91-61D5-01E5ABB6B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9D15-AF79-242E-8507-80E0773A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3CB4-2FA8-F77B-534B-7B0636D1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D512-5370-C798-0A0E-A10E124D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77FB9-6290-EE13-304E-132403801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92FDE-3A16-9F2A-5A44-D56F0BC3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D47D-7428-5E2A-927A-82A31C96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62EC-5DE4-7A8B-C8C5-BE92BC1B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2B25-02B3-8F22-B1C1-83C6ACBD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3463-2754-199C-1916-BC1D752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EBEA-3DBD-071E-9A4A-174B3B12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13EE-E002-942C-7103-6B3C31A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BEA0-CD1A-A601-1AF1-E205653D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62F0-F590-E42B-6B3D-9F5E73D1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58C-2B54-D5B4-6B94-4272F568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16B3-7757-1E31-DAB7-798CFC74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3458-2F3E-366B-D9CF-3756F47E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917-5A47-0CE5-FE4D-24DEC10E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DFCD-6B42-F2D4-F9A8-8903BC8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7685-ED46-5CDF-EED9-42A1E142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8D06-6E78-F84E-8DAE-77D20A0D5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F6B86-69E0-6533-1751-CC229D32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5937-066B-4C3D-12AF-27FB5F87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CC25-04F9-1419-112E-F191624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3CFA4-5C1C-BAA9-0AC7-9E49C4EB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ED-293C-234E-1E54-50BB52E8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2C498-6083-CE9A-C2FB-F3285A7F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6BA0-BE0C-A201-F69E-E97216E5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8AB5A-0532-1E9B-9A0F-A6F0E2B11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0A1B8-6B2E-676F-EB9A-F82878371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D68B1-4B86-ED8D-C387-0D42E79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15F1E-2E25-6AB5-3EF2-B1786B1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7E431-1DF3-C949-92E8-EDB0D4B5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BE79-24F8-75C9-8A15-F85797F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89987-D257-B854-2FD4-74178BD2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72BBE-5249-55D3-259B-609E55FF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26D78-5445-F958-D582-80AE5548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F32F-90FD-3F2B-1AC7-4A83EB4B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4EF0A-3B56-3BD8-9C8A-92A4AD4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5DBB-46C9-30D9-482E-87D834FA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2D98-4452-171A-C6C7-1BCFF369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B65C-7546-C95E-04F2-A66544C3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27A69-E414-B487-C35D-B045451C8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C0BE-5F21-D3CA-3EDB-77195482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AAED-F2BB-56E0-9D64-036CAF4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516A-E196-A1C9-A350-8C3F54D7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F8F2-CE6E-7ABA-B60D-23B530A5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3207D-B954-0200-AE40-A14BF57B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19D4-2E43-61E1-0D95-20BCA07B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E2FD-C7D1-79C4-2306-DCB9BCED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792A-B77F-4581-2EE9-54A7B39F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F17E-7F14-3210-0C8F-7C91535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95691-CDD8-BF05-A492-B00616A1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1FB0-77FE-684A-5B5E-20F9CEFE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EB26-4EAD-E43F-8F1E-2F1CC3AF9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3F42-3AF4-4A98-8FE5-DA8B34A3891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758-48A4-5A02-74AB-334254C6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3260-15D3-A5E7-7F6C-64AA9CFFF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7E53-985B-40CC-863D-3C759387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1F6C45-5FED-A926-A41D-6EFFD50E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23" y="626993"/>
            <a:ext cx="3194035" cy="18142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4551EA-7BAA-E936-DF5F-5C2B0FEC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6" y="626993"/>
            <a:ext cx="3194035" cy="18514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B126DC-523D-E690-9A13-197EE802F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9" y="2959448"/>
            <a:ext cx="3194035" cy="18313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397A43-B46C-39F8-7CE0-125B32793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623" y="2959448"/>
            <a:ext cx="3187116" cy="1851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4A4661-6593-3843-73AA-EF1A21706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46" y="5026682"/>
            <a:ext cx="3141704" cy="1831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10BB53-20D8-A8F1-3D2E-AFA174A00CC2}"/>
              </a:ext>
            </a:extLst>
          </p:cNvPr>
          <p:cNvSpPr txBox="1"/>
          <p:nvPr/>
        </p:nvSpPr>
        <p:spPr>
          <a:xfrm>
            <a:off x="330504" y="255076"/>
            <a:ext cx="3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284ADE-2F16-9705-63D3-47F78D510B0D}"/>
              </a:ext>
            </a:extLst>
          </p:cNvPr>
          <p:cNvSpPr txBox="1"/>
          <p:nvPr/>
        </p:nvSpPr>
        <p:spPr>
          <a:xfrm>
            <a:off x="3689623" y="255076"/>
            <a:ext cx="3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771FF-FE84-A574-99CE-732BD863CCB3}"/>
              </a:ext>
            </a:extLst>
          </p:cNvPr>
          <p:cNvSpPr txBox="1"/>
          <p:nvPr/>
        </p:nvSpPr>
        <p:spPr>
          <a:xfrm>
            <a:off x="335374" y="2553634"/>
            <a:ext cx="3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F3403E-DA24-9DAE-43A6-CDE773371A70}"/>
              </a:ext>
            </a:extLst>
          </p:cNvPr>
          <p:cNvSpPr txBox="1"/>
          <p:nvPr/>
        </p:nvSpPr>
        <p:spPr>
          <a:xfrm>
            <a:off x="3684869" y="2569011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C07DE-7860-53F9-86A5-A8E58814DCB8}"/>
              </a:ext>
            </a:extLst>
          </p:cNvPr>
          <p:cNvSpPr txBox="1"/>
          <p:nvPr/>
        </p:nvSpPr>
        <p:spPr>
          <a:xfrm>
            <a:off x="280301" y="4703418"/>
            <a:ext cx="32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0F40780-DC1C-FC71-DB9A-8FFB8A409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015" y="1634367"/>
            <a:ext cx="733527" cy="170521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394F95-C9DA-33F5-6B8B-2A685995AC5A}"/>
              </a:ext>
            </a:extLst>
          </p:cNvPr>
          <p:cNvSpPr txBox="1"/>
          <p:nvPr/>
        </p:nvSpPr>
        <p:spPr>
          <a:xfrm>
            <a:off x="541989" y="4774902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17C999-95E6-7D10-2AF4-A5540B656401}"/>
              </a:ext>
            </a:extLst>
          </p:cNvPr>
          <p:cNvSpPr txBox="1"/>
          <p:nvPr/>
        </p:nvSpPr>
        <p:spPr>
          <a:xfrm>
            <a:off x="593177" y="2712285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85111C-D41E-95A1-84A8-151E94D1096E}"/>
              </a:ext>
            </a:extLst>
          </p:cNvPr>
          <p:cNvSpPr txBox="1"/>
          <p:nvPr/>
        </p:nvSpPr>
        <p:spPr>
          <a:xfrm>
            <a:off x="3998350" y="2736724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697379-3195-0269-86EB-FDD04FA002B5}"/>
              </a:ext>
            </a:extLst>
          </p:cNvPr>
          <p:cNvSpPr txBox="1"/>
          <p:nvPr/>
        </p:nvSpPr>
        <p:spPr>
          <a:xfrm>
            <a:off x="3998350" y="370250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97C9BA-D6B9-CF42-EFA2-E3146C15C438}"/>
              </a:ext>
            </a:extLst>
          </p:cNvPr>
          <p:cNvSpPr txBox="1"/>
          <p:nvPr/>
        </p:nvSpPr>
        <p:spPr>
          <a:xfrm>
            <a:off x="655082" y="398980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7F7E2-7DA1-B4A6-C6F4-2B87FC0823A5}"/>
              </a:ext>
            </a:extLst>
          </p:cNvPr>
          <p:cNvSpPr txBox="1"/>
          <p:nvPr/>
        </p:nvSpPr>
        <p:spPr>
          <a:xfrm>
            <a:off x="2386793" y="4786612"/>
            <a:ext cx="233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4A4A4A-D006-C035-2C00-1D4497441326}"/>
              </a:ext>
            </a:extLst>
          </p:cNvPr>
          <p:cNvSpPr txBox="1"/>
          <p:nvPr/>
        </p:nvSpPr>
        <p:spPr>
          <a:xfrm>
            <a:off x="5746953" y="2686603"/>
            <a:ext cx="233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D91F2F-415E-1FF5-ED63-041FCB70A80E}"/>
              </a:ext>
            </a:extLst>
          </p:cNvPr>
          <p:cNvSpPr txBox="1"/>
          <p:nvPr/>
        </p:nvSpPr>
        <p:spPr>
          <a:xfrm>
            <a:off x="2399528" y="2720298"/>
            <a:ext cx="233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60BB1-3E56-A08C-72F0-7486BC49E807}"/>
              </a:ext>
            </a:extLst>
          </p:cNvPr>
          <p:cNvSpPr txBox="1"/>
          <p:nvPr/>
        </p:nvSpPr>
        <p:spPr>
          <a:xfrm>
            <a:off x="5775151" y="389639"/>
            <a:ext cx="233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2B59DF-745A-8050-DE77-C797E56C7C11}"/>
              </a:ext>
            </a:extLst>
          </p:cNvPr>
          <p:cNvSpPr txBox="1"/>
          <p:nvPr/>
        </p:nvSpPr>
        <p:spPr>
          <a:xfrm>
            <a:off x="2480395" y="391077"/>
            <a:ext cx="233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384034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Diallo, Alos</dc:creator>
  <cp:lastModifiedBy>Diallo, Alos</cp:lastModifiedBy>
  <cp:revision>1</cp:revision>
  <dcterms:created xsi:type="dcterms:W3CDTF">2022-05-22T19:41:10Z</dcterms:created>
  <dcterms:modified xsi:type="dcterms:W3CDTF">2022-05-22T20:08:18Z</dcterms:modified>
</cp:coreProperties>
</file>