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19D8-EE95-4AAF-9DA9-A46398BD6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FDA3A-0D9F-4D91-B1E2-9E1207625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C69D-EC41-4F0B-B40A-A3AFDC56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C446-0637-4075-8005-A8EAAAE8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0E5A-25AE-4DE9-B966-667D9E43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1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E0FB-BA0C-4927-A1C5-23CD4D73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B51F6-8483-4D76-9043-2C03ED571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412C-CE59-43CD-BEDD-4E15CB2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68A6-793B-4D4C-9CC5-8DFF642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2973-7B32-445F-BD98-FC5E0A82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44E55-4A2D-4883-994D-CABA72D96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3CB93-7EC3-4C4F-966F-B13F5B0FF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A5E1-660A-4C67-A68A-E9E80364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92B1-48C6-4AD2-B764-0107951D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425A-D028-4ECD-B953-27D6B314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AD2-0DF5-4837-80F3-C6B7EB8B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B75D-C8C1-4FAB-9F81-7D1E8FAD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D6B9-AA05-4D6E-A9B3-8F15F8CD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B7C5-6F3B-4FA6-8EB4-B52CAA57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FB00-50C1-41F5-A32B-85889037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FAA7-AD91-48B9-B6E9-692AAADE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94DA8-0329-4985-87D3-38DEA9B1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3FB7-A445-4F38-B44A-CD64345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5C80-8DED-4741-84FF-0EDAA8F9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9B3F-EE9E-4F01-B69F-94E7EDDF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EB04-A87E-4AB7-82C1-9D17EC5B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D76D-2D06-4B7D-B83A-7662CFB9A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4439-BE28-4A20-9DA2-D0BBCA46F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80A02-2F6E-423C-8A41-3474E2EA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EBAA6-D023-4721-8686-A24597E0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6F53-1C67-4787-A5F5-2358BAD0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9FC1-A6C0-4B4C-ABD3-B576D337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3649E-059B-44B6-82FE-6AB44CD6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357AF-8A80-4451-9B7E-FD63FC15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E9D3D-AE7F-469B-B37A-F3347EBA3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DDDCB-2785-4BB1-B4F0-6FB52DB2D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06CE-67B7-4880-9680-DB3A56FC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E2FFC-5246-4A43-8346-BC91FDC3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4B5EC-FDB5-45FB-91A6-33E4E093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82E1-EE1C-488F-86A0-785F94A9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8F83E-07DE-4BF1-9094-4430E75B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55049-013E-4995-A878-CB9FFEFB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BACDD-FCB0-46FA-AE19-41F310DA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416BB-C79E-4E63-8407-5F1A62B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418C8-A487-4C3D-AE46-5D95FC9E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89C60-5925-430D-A462-CC9A4A4E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0A2E-F7BA-4985-9FD6-E06F6541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230B-9FD2-42A3-8CBE-37C4EFFF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A4CE2-CE7F-4948-AA5D-EEDC2052E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7FA54-4606-4DB3-9D42-B9D28C48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B8C8-67B1-4FFA-AD33-81C35A1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F02F4-0F0F-4DF1-8D44-DBB94490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95C6-491D-4463-A309-1108AE20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9FDD5-376C-4E1C-9FAD-9FF1C5E47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41EFC-E46C-465E-B744-A723697B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EB9B-997F-46C9-8DA6-C801DEBC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DDBF-2E04-4993-86C7-418981A3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F0293-F909-413C-AD71-AE5710D2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842B3-8CDF-4FD1-91FB-73AB5A24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6D1F-8C14-4EAD-921F-22C25773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F1DF-B17C-4069-B4BB-4B315B399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5A89-DBDF-4760-8C95-F0DD9C4295D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4EC7-3814-4278-8D0A-E48CD3EAF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BC1F-A1E9-44C0-ADEF-3BD15293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E94A-DBE7-4416-B3D4-C0E3D3DA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7073-7385-4994-8C15-EB69015B5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gene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64652-3572-43BF-99E6-944B1B7D3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1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314B-12C4-490D-BD7D-46AD0679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25" y="39211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Lymph nodes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80FF317-8D1F-490A-AF2C-A46932A7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7" y="1229838"/>
            <a:ext cx="2637312" cy="2637312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09F4C33-5532-4399-82BB-FD186BC99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7" y="3867150"/>
            <a:ext cx="2637312" cy="2637312"/>
          </a:xfrm>
          <a:prstGeom prst="rect">
            <a:avLst/>
          </a:prstGeom>
        </p:spPr>
      </p:pic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CA2090C6-6A55-4B3D-A40D-D5D2F8A7D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60" y="3867150"/>
            <a:ext cx="2571325" cy="257132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F56014B-5083-4762-B80E-573CDAEFC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25" y="3867151"/>
            <a:ext cx="2571324" cy="2571324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3DC58FCB-D266-4D6B-8D29-03FB9C73F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867150"/>
            <a:ext cx="2637314" cy="2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149B-B1C0-4A3F-B521-F4623881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Spleen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B9C012-A038-40AC-AF27-6E540AB2B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" y="3901279"/>
            <a:ext cx="2866233" cy="2866233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428B9C4-34EF-4771-B75D-6DCC7E15A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08" y="3901278"/>
            <a:ext cx="2866234" cy="286623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3D17C70-777D-4E56-BD59-39F3BA364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01278"/>
            <a:ext cx="2866234" cy="286623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DCF4AF-63E3-43AD-90F0-C1E9CF6A9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292" y="3901279"/>
            <a:ext cx="2749948" cy="274994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0A6D3141-9F1F-4A73-BA29-EA9E38EE8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" y="1180305"/>
            <a:ext cx="2720973" cy="27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46EB-AC87-4DDC-883A-29370211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C8A8EC9-99BC-4444-991A-13F67284E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3" y="4062953"/>
            <a:ext cx="2429922" cy="2429922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0904041-1969-45E3-93A9-772F46F23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32" y="4062951"/>
            <a:ext cx="2429923" cy="2429923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F03A2FCE-2B1B-4F30-8AFB-57DE71C12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32" y="4062951"/>
            <a:ext cx="2429923" cy="242992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57A9428-9798-4588-8E1E-B142EBEBD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053" y="4062951"/>
            <a:ext cx="2403033" cy="240303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9785125-3C75-4F5F-BD66-B6F397F4A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3" y="1476112"/>
            <a:ext cx="2429923" cy="24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91CB-4DBE-43C8-AA73-39B46E02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BC85D9-D598-4F53-8AB9-9D28492569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0"/>
            <a:ext cx="2270126" cy="227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3DF444-8EDB-4DD0-B30B-199F15932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91" y="4079877"/>
            <a:ext cx="2311398" cy="23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46505A-5E4A-495F-9F3A-09E2BFF1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91" y="1809750"/>
            <a:ext cx="2302270" cy="230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AE50DC8-6B98-4D07-A21F-718A8134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05" y="4112020"/>
            <a:ext cx="2279254" cy="22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7500C49-E142-4FEB-A858-9189A5B5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1545"/>
            <a:ext cx="2279254" cy="22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302FF7-EC9B-42DD-BD7B-82181DF4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3" y="1809750"/>
            <a:ext cx="2270126" cy="227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A26C3AD-59EC-4D62-AE57-44C4CDDB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79" y="1845580"/>
            <a:ext cx="2311399" cy="23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2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1866-A353-4340-A2E7-04708304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TFR vs TREG Fox </a:t>
            </a:r>
            <a:r>
              <a:rPr lang="en-US" dirty="0" err="1"/>
              <a:t>Flox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C724C6-268D-4285-BF40-8AA589E3C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" y="1542264"/>
            <a:ext cx="2316637" cy="23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1BC2B97-BFD9-4AC7-8721-1576A838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249" y="1542264"/>
            <a:ext cx="2316637" cy="23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E0FCB2F-AC55-48A1-9031-6D138726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87" y="1542263"/>
            <a:ext cx="2316637" cy="23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F8D16BE-2943-4B13-B09F-C04683F1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68" y="1542263"/>
            <a:ext cx="2316637" cy="23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7ED9937-2A1B-4C81-B374-AF6ED986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" y="4398585"/>
            <a:ext cx="2316637" cy="23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3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402F-8F7E-4679-8790-002A5E8B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TFR vs TREG Fox </a:t>
            </a:r>
            <a:r>
              <a:rPr lang="en-US" dirty="0" err="1"/>
              <a:t>Flox</a:t>
            </a:r>
            <a:r>
              <a:rPr lang="en-US" dirty="0"/>
              <a:t> Random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18BECD-9850-4847-9511-E0370167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5" y="1690688"/>
            <a:ext cx="2076254" cy="20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92CDC8A-13B2-41B6-9CF2-0FD270EF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851" y="4142604"/>
            <a:ext cx="2018183" cy="201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46586EA-933A-4FD8-BCD3-88CAC63F4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01" y="4166084"/>
            <a:ext cx="2018183" cy="201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315D424-4F63-432C-9A4E-567BC29A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854" y="1690688"/>
            <a:ext cx="2076254" cy="20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E8AD0BC7-1347-4C41-B3E7-220A4F11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51" y="4199114"/>
            <a:ext cx="2018183" cy="201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F3DD92F-8D02-408D-8FF9-74E54550E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86" y="4191320"/>
            <a:ext cx="2076254" cy="20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9B30516F-C2B7-41CF-837E-7F118886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40" y="1690688"/>
            <a:ext cx="2076254" cy="20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E28F180E-A0E2-4917-A5C9-03B09EAC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02" y="1690688"/>
            <a:ext cx="2076254" cy="20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ECBD7B77-CBFB-4C78-8559-96F3572D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52" y="1709638"/>
            <a:ext cx="2076254" cy="20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3B5853C3-DBFE-4B5E-BACD-0D47906A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5" y="4199114"/>
            <a:ext cx="2076254" cy="20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3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1F37-EC44-4856-BA76-CCA5733D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TFR vs TFH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2AB155-4EF3-4358-A5B3-8AEF6FFA8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5" y="1886452"/>
            <a:ext cx="2373562" cy="237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34618B-725B-4EE7-8B9C-955CB843B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87" y="1886452"/>
            <a:ext cx="2373562" cy="237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F4A1C2-1EB2-4330-9579-32D0E3A67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58" y="1886453"/>
            <a:ext cx="2373561" cy="23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0D1001-65C2-4108-AF88-C0401036E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228" y="1886452"/>
            <a:ext cx="2373561" cy="23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7BD1A19-5D18-4E39-9A59-D146CD3E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5" y="4362278"/>
            <a:ext cx="2413408" cy="24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9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0CFF-7F97-4F1F-9C0E-4983AA5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TFR vs TFH Random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74086-C94A-4840-A875-27417BA0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" y="1737744"/>
            <a:ext cx="1896786" cy="18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41C296-F0F5-4AA6-B48F-71951132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6" y="3807728"/>
            <a:ext cx="1896787" cy="18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2F386B2-849E-4B53-BA12-84491CD91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91" y="1737744"/>
            <a:ext cx="1854450" cy="1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EBF9427-3D62-411A-9B0A-57EE78C0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46" y="3807728"/>
            <a:ext cx="1896786" cy="18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8760304-6445-4152-BB2A-FDC6C6D60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83" y="1737858"/>
            <a:ext cx="1872717" cy="187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143B264-AEB3-45EA-B35B-2C3A3C31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97" y="3807728"/>
            <a:ext cx="1896786" cy="18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99888E6-6E3D-4A5E-80C8-A89607E9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58" y="3807728"/>
            <a:ext cx="1896786" cy="18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E503E7F8-AEAB-4444-BD38-9622FE74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73" y="1737744"/>
            <a:ext cx="1896786" cy="18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49202FB0-5735-43A5-9F09-6A217DAE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75" y="1737744"/>
            <a:ext cx="1872831" cy="18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10D8F54A-43E9-42DC-B3A4-FF8A8A93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81" y="1737744"/>
            <a:ext cx="1896786" cy="18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1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14458</TotalTime>
  <Words>27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Custom gene sets</vt:lpstr>
      <vt:lpstr>Lymph nodes </vt:lpstr>
      <vt:lpstr>Spleen</vt:lpstr>
      <vt:lpstr>Blood</vt:lpstr>
      <vt:lpstr>Random Data</vt:lpstr>
      <vt:lpstr>TFR vs TREG Fox Flox</vt:lpstr>
      <vt:lpstr>TFR vs TREG Fox Flox Random</vt:lpstr>
      <vt:lpstr>TFR vs TFH</vt:lpstr>
      <vt:lpstr>TFR vs TFH Random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Alos Diallo</dc:creator>
  <cp:lastModifiedBy>Diallo, Alos</cp:lastModifiedBy>
  <cp:revision>9</cp:revision>
  <dcterms:created xsi:type="dcterms:W3CDTF">2021-05-10T16:49:52Z</dcterms:created>
  <dcterms:modified xsi:type="dcterms:W3CDTF">2021-07-30T21:44:54Z</dcterms:modified>
</cp:coreProperties>
</file>