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010400" y="0"/>
            <a:ext cx="51816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 descr="Securing the Future Logotype_Revers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8400" y="816069"/>
            <a:ext cx="2336800" cy="682531"/>
          </a:xfrm>
          <a:prstGeom prst="rect">
            <a:avLst/>
          </a:prstGeom>
        </p:spPr>
      </p:pic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7416801" y="1840086"/>
            <a:ext cx="4019551" cy="11925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093"/>
              </a:lnSpc>
              <a:spcBef>
                <a:spcPts val="0"/>
              </a:spcBef>
              <a:defRPr sz="2533" b="1" i="0" cap="all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PRES TITLE 1</a:t>
            </a:r>
            <a:br>
              <a:rPr lang="en-GB" dirty="0" smtClean="0"/>
            </a:br>
            <a:r>
              <a:rPr lang="en-GB" dirty="0" smtClean="0"/>
              <a:t>PRES TITLE 2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2415213" y="1878056"/>
            <a:ext cx="160096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Main Title Line 1: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19pt,</a:t>
            </a:r>
            <a:r>
              <a:rPr lang="en-US" sz="1067" baseline="0" dirty="0" smtClean="0">
                <a:solidFill>
                  <a:srgbClr val="FFFFFF"/>
                </a:solidFill>
              </a:rPr>
              <a:t>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415213" y="3648094"/>
            <a:ext cx="160096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Presenter’s Name: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12pt,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2415212" y="4258548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Supplementary</a:t>
            </a:r>
            <a:r>
              <a:rPr lang="en-US" sz="1067" baseline="0" dirty="0" smtClean="0">
                <a:solidFill>
                  <a:srgbClr val="FFFFFF"/>
                </a:solidFill>
              </a:rPr>
              <a:t> Info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12pt,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821103" y="2641602"/>
            <a:ext cx="1600969" cy="157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 smtClean="0">
                <a:solidFill>
                  <a:srgbClr val="FFFFFF"/>
                </a:solidFill>
              </a:rPr>
              <a:t>For a full slide background image:</a:t>
            </a:r>
          </a:p>
          <a:p>
            <a:r>
              <a:rPr lang="en-US" sz="1067" baseline="0" dirty="0" smtClean="0">
                <a:solidFill>
                  <a:srgbClr val="FFFFFF"/>
                </a:solidFill>
              </a:rPr>
              <a:t>Right click, choose </a:t>
            </a:r>
            <a:r>
              <a:rPr lang="en-US" sz="1067" i="1" baseline="0" dirty="0" smtClean="0">
                <a:solidFill>
                  <a:srgbClr val="FFFFFF"/>
                </a:solidFill>
              </a:rPr>
              <a:t>Format Background &gt; Picture &gt; Choose a Picture </a:t>
            </a:r>
            <a:r>
              <a:rPr lang="en-US" sz="1067" baseline="0" dirty="0" smtClean="0">
                <a:solidFill>
                  <a:srgbClr val="FFFFFF"/>
                </a:solidFill>
              </a:rPr>
              <a:t>and add your image via this option.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2415213" y="2463032"/>
            <a:ext cx="160096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Main Title Line 2: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19pt,</a:t>
            </a:r>
            <a:r>
              <a:rPr lang="en-US" sz="1067" baseline="0" dirty="0" smtClean="0">
                <a:solidFill>
                  <a:srgbClr val="FFFFFF"/>
                </a:solidFill>
              </a:rPr>
              <a:t>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7416801" y="3837518"/>
            <a:ext cx="4086129" cy="1403349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400"/>
              </a:spcBef>
              <a:spcAft>
                <a:spcPts val="133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133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1067"/>
              </a:spcBef>
              <a:spcAft>
                <a:spcPts val="133"/>
              </a:spcAft>
              <a:buFontTx/>
              <a:buNone/>
              <a:defRPr sz="1333" baseline="0">
                <a:solidFill>
                  <a:schemeClr val="bg1"/>
                </a:solidFill>
              </a:defRPr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GB" dirty="0" smtClean="0"/>
              <a:t>Click to add presenters name</a:t>
            </a:r>
          </a:p>
          <a:p>
            <a:pPr lvl="1"/>
            <a:r>
              <a:rPr lang="en-GB" dirty="0" smtClean="0"/>
              <a:t>Click to add supplementary info</a:t>
            </a:r>
          </a:p>
          <a:p>
            <a:pPr lvl="2"/>
            <a:r>
              <a:rPr lang="en-GB" dirty="0" smtClean="0"/>
              <a:t>Click to date xx/xx/</a:t>
            </a:r>
            <a:r>
              <a:rPr lang="en-GB" dirty="0" err="1" smtClean="0"/>
              <a:t>xxxx</a:t>
            </a:r>
            <a:r>
              <a:rPr lang="en-GB" dirty="0" smtClean="0"/>
              <a:t> or other info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2415212" y="5523606"/>
            <a:ext cx="1908848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(Use </a:t>
            </a:r>
            <a:r>
              <a:rPr lang="en-US" sz="1067" i="1" dirty="0" smtClean="0">
                <a:solidFill>
                  <a:srgbClr val="FFFFFF"/>
                </a:solidFill>
              </a:rPr>
              <a:t>Bullets &amp; Numbering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Indent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Increase</a:t>
            </a:r>
            <a:r>
              <a:rPr lang="en-US" sz="1067" i="1" baseline="0" dirty="0" smtClean="0">
                <a:solidFill>
                  <a:srgbClr val="FFFFFF"/>
                </a:solidFill>
              </a:rPr>
              <a:t> List Level</a:t>
            </a:r>
            <a:r>
              <a:rPr lang="en-US" sz="1067" i="1" dirty="0" smtClean="0">
                <a:solidFill>
                  <a:srgbClr val="FFFFFF"/>
                </a:solidFill>
              </a:rPr>
              <a:t> </a:t>
            </a:r>
            <a:r>
              <a:rPr lang="en-US" sz="1067" dirty="0" smtClean="0">
                <a:solidFill>
                  <a:srgbClr val="FFFFFF"/>
                </a:solidFill>
              </a:rPr>
              <a:t>command</a:t>
            </a:r>
            <a:r>
              <a:rPr lang="en-US" sz="1067" baseline="0" dirty="0" smtClean="0">
                <a:solidFill>
                  <a:srgbClr val="FFFFFF"/>
                </a:solidFill>
              </a:rPr>
              <a:t> to reach subsequent text levels)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415212" y="4884395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Date/Small print: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10pt, Medium</a:t>
            </a:r>
            <a:endParaRPr lang="en-US" sz="10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2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4D4FB-334D-894D-B7B0-297A364A6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76817" y="558800"/>
            <a:ext cx="5927243" cy="1143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893"/>
              </a:lnSpc>
              <a:defRPr sz="3467" b="1" i="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SLIDE TITLE 1</a:t>
            </a:r>
            <a:br>
              <a:rPr lang="en-GB" dirty="0" smtClean="0"/>
            </a:br>
            <a:r>
              <a:rPr lang="en-GB" dirty="0" smtClean="0"/>
              <a:t>SLIDE TITLE 2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01212" y="187421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Descriptive/Intro</a:t>
            </a:r>
            <a:r>
              <a:rPr lang="en-US" sz="1067" baseline="0" dirty="0" smtClean="0">
                <a:solidFill>
                  <a:srgbClr val="FFFFFF"/>
                </a:solidFill>
              </a:rPr>
              <a:t> Copy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001212" y="2383571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Description</a:t>
            </a:r>
            <a:r>
              <a:rPr lang="en-US" sz="1067" baseline="0" dirty="0" smtClean="0">
                <a:solidFill>
                  <a:srgbClr val="FFFFFF"/>
                </a:solidFill>
              </a:rPr>
              <a:t> Info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76818" y="1905000"/>
            <a:ext cx="8824383" cy="4145528"/>
          </a:xfrm>
          <a:prstGeom prst="rect">
            <a:avLst/>
          </a:prstGeom>
        </p:spPr>
        <p:txBody>
          <a:bodyPr vert="horz" numCol="2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None/>
              <a:defRPr sz="1867"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Tx/>
              <a:buNone/>
              <a:defRPr sz="1867">
                <a:solidFill>
                  <a:schemeClr val="bg2"/>
                </a:solidFill>
              </a:defRPr>
            </a:lvl2pPr>
            <a:lvl3pPr marL="719982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867">
                <a:solidFill>
                  <a:schemeClr val="bg2"/>
                </a:solidFill>
              </a:defRPr>
            </a:lvl3pPr>
            <a:lvl4pPr marL="143996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600" baseline="0">
                <a:solidFill>
                  <a:schemeClr val="bg2"/>
                </a:solidFill>
              </a:defRPr>
            </a:lvl4pPr>
            <a:lvl5pPr marL="2159946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 smtClean="0"/>
              <a:t>1 – Item title</a:t>
            </a:r>
          </a:p>
          <a:p>
            <a:pPr lvl="1"/>
            <a:r>
              <a:rPr lang="en-GB" dirty="0" smtClean="0"/>
              <a:t>Second level</a:t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>1 – Item title</a:t>
            </a:r>
          </a:p>
          <a:p>
            <a:pPr lvl="1"/>
            <a:r>
              <a:rPr lang="en-GB" dirty="0" smtClean="0"/>
              <a:t>Second level</a:t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>1 – Item title</a:t>
            </a:r>
          </a:p>
          <a:p>
            <a:pPr lvl="1"/>
            <a:r>
              <a:rPr lang="en-GB" dirty="0" smtClean="0"/>
              <a:t>Second level</a:t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>1 – Item title</a:t>
            </a:r>
          </a:p>
          <a:p>
            <a:pPr lvl="1"/>
            <a:r>
              <a:rPr lang="en-GB" dirty="0" smtClean="0"/>
              <a:t>Second level</a:t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>1 – Item title</a:t>
            </a:r>
          </a:p>
          <a:p>
            <a:pPr lvl="1"/>
            <a:r>
              <a:rPr lang="en-GB" dirty="0" smtClean="0"/>
              <a:t>Second level</a:t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>1 – Item title</a:t>
            </a:r>
          </a:p>
          <a:p>
            <a:pPr lvl="1"/>
            <a:r>
              <a:rPr lang="en-GB" dirty="0" smtClean="0"/>
              <a:t>Second level</a:t>
            </a:r>
          </a:p>
          <a:p>
            <a:pPr lvl="0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 – Item title</a:t>
            </a:r>
          </a:p>
          <a:p>
            <a:pPr lvl="1"/>
            <a:r>
              <a:rPr lang="en-GB" dirty="0" smtClean="0"/>
              <a:t>Second level</a:t>
            </a:r>
            <a:br>
              <a:rPr lang="en-GB" dirty="0" smtClean="0"/>
            </a:br>
            <a:endParaRPr lang="en-GB" dirty="0" smtClean="0"/>
          </a:p>
          <a:p>
            <a:pPr lvl="0"/>
            <a:r>
              <a:rPr lang="en-GB" dirty="0" smtClean="0"/>
              <a:t>1 – Item title</a:t>
            </a:r>
          </a:p>
          <a:p>
            <a:pPr lvl="1"/>
            <a:r>
              <a:rPr lang="en-GB" dirty="0" smtClean="0"/>
              <a:t>Second level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001212" y="4540648"/>
            <a:ext cx="1908848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(Use </a:t>
            </a:r>
            <a:r>
              <a:rPr lang="en-US" sz="1067" i="1" dirty="0" smtClean="0">
                <a:solidFill>
                  <a:srgbClr val="FFFFFF"/>
                </a:solidFill>
              </a:rPr>
              <a:t>Bullets &amp; Numbering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Indent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Increase</a:t>
            </a:r>
            <a:r>
              <a:rPr lang="en-US" sz="1067" i="1" baseline="0" dirty="0" smtClean="0">
                <a:solidFill>
                  <a:srgbClr val="FFFFFF"/>
                </a:solidFill>
              </a:rPr>
              <a:t> List Level</a:t>
            </a:r>
            <a:r>
              <a:rPr lang="en-US" sz="1067" i="1" dirty="0" smtClean="0">
                <a:solidFill>
                  <a:srgbClr val="FFFFFF"/>
                </a:solidFill>
              </a:rPr>
              <a:t> </a:t>
            </a:r>
            <a:r>
              <a:rPr lang="en-US" sz="1067" dirty="0" smtClean="0">
                <a:solidFill>
                  <a:srgbClr val="FFFFFF"/>
                </a:solidFill>
              </a:rPr>
              <a:t>command</a:t>
            </a:r>
            <a:r>
              <a:rPr lang="en-US" sz="1067" baseline="0" dirty="0" smtClean="0">
                <a:solidFill>
                  <a:srgbClr val="FFFFFF"/>
                </a:solidFill>
              </a:rPr>
              <a:t> to reach subsequent text levels)</a:t>
            </a:r>
            <a:endParaRPr lang="en-US" sz="1067" dirty="0">
              <a:solidFill>
                <a:srgbClr val="FFFFFF"/>
              </a:solidFill>
            </a:endParaRPr>
          </a:p>
        </p:txBody>
      </p:sp>
      <p:pic>
        <p:nvPicPr>
          <p:cNvPr id="16" name="Picture 15" descr="Nammo_logo_reversed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238" y="473363"/>
            <a:ext cx="526475" cy="1016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-2190044" y="660405"/>
            <a:ext cx="2097680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Main Title (Up to 2 Lines):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26pt,</a:t>
            </a:r>
            <a:r>
              <a:rPr lang="en-US" sz="1067" baseline="0" dirty="0" smtClean="0">
                <a:solidFill>
                  <a:srgbClr val="FFFFFF"/>
                </a:solidFill>
              </a:rPr>
              <a:t> Bold, Silver</a:t>
            </a:r>
          </a:p>
          <a:p>
            <a:endParaRPr lang="en-US" sz="1067" baseline="0" dirty="0" smtClean="0">
              <a:solidFill>
                <a:srgbClr val="FFFFFF"/>
              </a:solidFill>
            </a:endParaRPr>
          </a:p>
          <a:p>
            <a:r>
              <a:rPr lang="en-US" sz="1067" baseline="0" dirty="0" smtClean="0">
                <a:solidFill>
                  <a:srgbClr val="FFFFFF"/>
                </a:solidFill>
              </a:rPr>
              <a:t>Use red for keyword emphasis only</a:t>
            </a:r>
            <a:endParaRPr lang="en-US" sz="10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9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G Pattern.ai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4D4FB-334D-894D-B7B0-297A364A6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76817" y="558800"/>
            <a:ext cx="10175971" cy="1143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893"/>
              </a:lnSpc>
              <a:defRPr sz="3467" b="1" i="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SLIDE TITLE 1</a:t>
            </a:r>
            <a:br>
              <a:rPr lang="en-GB" dirty="0" smtClean="0"/>
            </a:br>
            <a:r>
              <a:rPr lang="en-GB" dirty="0" smtClean="0"/>
              <a:t>SLIDE TITLE 2</a:t>
            </a:r>
            <a:endParaRPr lang="en-US" dirty="0"/>
          </a:p>
        </p:txBody>
      </p:sp>
      <p:pic>
        <p:nvPicPr>
          <p:cNvPr id="17" name="Picture 16" descr="Nammo_logo_reversed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238" y="473363"/>
            <a:ext cx="526475" cy="101600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-2190044" y="660405"/>
            <a:ext cx="2097680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Main Title (Up to 2 Lines):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26pt,</a:t>
            </a:r>
            <a:r>
              <a:rPr lang="en-US" sz="1067" baseline="0" dirty="0" smtClean="0">
                <a:solidFill>
                  <a:srgbClr val="FFFFFF"/>
                </a:solidFill>
              </a:rPr>
              <a:t> Bold, Silver</a:t>
            </a:r>
          </a:p>
          <a:p>
            <a:endParaRPr lang="en-US" sz="1067" baseline="0" dirty="0" smtClean="0">
              <a:solidFill>
                <a:srgbClr val="FFFFFF"/>
              </a:solidFill>
            </a:endParaRPr>
          </a:p>
          <a:p>
            <a:r>
              <a:rPr lang="en-US" sz="1067" baseline="0" dirty="0" smtClean="0">
                <a:solidFill>
                  <a:srgbClr val="FFFFFF"/>
                </a:solidFill>
              </a:rPr>
              <a:t>Use red for keyword emphasis only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01212" y="187421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Descriptive/Intro</a:t>
            </a:r>
            <a:r>
              <a:rPr lang="en-US" sz="1067" baseline="0" dirty="0" smtClean="0">
                <a:solidFill>
                  <a:srgbClr val="FFFFFF"/>
                </a:solidFill>
              </a:rPr>
              <a:t> Copy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001212" y="2383571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Bulleted</a:t>
            </a:r>
            <a:r>
              <a:rPr lang="en-US" sz="1067" baseline="0" dirty="0" smtClean="0">
                <a:solidFill>
                  <a:srgbClr val="FFFFFF"/>
                </a:solidFill>
              </a:rPr>
              <a:t> Info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-2001212" y="290062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Additional Bullets: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76817" y="1905001"/>
            <a:ext cx="10175971" cy="3560233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 lang="en-US" sz="1867" b="1">
                <a:solidFill>
                  <a:schemeClr val="bg2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867">
                <a:solidFill>
                  <a:srgbClr val="000000"/>
                </a:solidFill>
              </a:defRPr>
            </a:lvl2pPr>
            <a:lvl3pPr marL="719982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867" baseline="0">
                <a:solidFill>
                  <a:srgbClr val="000000"/>
                </a:solidFill>
              </a:defRPr>
            </a:lvl3pPr>
            <a:lvl4pPr marL="143996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600" baseline="0">
                <a:solidFill>
                  <a:schemeClr val="bg2"/>
                </a:solidFill>
              </a:defRPr>
            </a:lvl4pPr>
            <a:lvl5pPr marL="2159946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600">
                <a:solidFill>
                  <a:schemeClr val="bg2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Descriptive copy: first line should have bold font and no bullets. The second level lines should have normal font with red bullets. The third lines normal font with a silver dash as a bullet.</a:t>
            </a:r>
          </a:p>
          <a:p>
            <a:pPr lvl="1"/>
            <a:r>
              <a:rPr lang="en-GB" dirty="0" smtClean="0"/>
              <a:t>First level bulleted – regular font, red bullet</a:t>
            </a:r>
          </a:p>
          <a:p>
            <a:pPr lvl="2"/>
            <a:r>
              <a:rPr lang="en-GB" dirty="0" smtClean="0"/>
              <a:t>Second level bulleted – regular font, silver dash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2001212" y="4540648"/>
            <a:ext cx="1908848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(Use </a:t>
            </a:r>
            <a:r>
              <a:rPr lang="en-US" sz="1067" i="1" dirty="0" smtClean="0">
                <a:solidFill>
                  <a:srgbClr val="FFFFFF"/>
                </a:solidFill>
              </a:rPr>
              <a:t>Bullets &amp; Numbering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Indent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Increase</a:t>
            </a:r>
            <a:r>
              <a:rPr lang="en-US" sz="1067" i="1" baseline="0" dirty="0" smtClean="0">
                <a:solidFill>
                  <a:srgbClr val="FFFFFF"/>
                </a:solidFill>
              </a:rPr>
              <a:t> List Level</a:t>
            </a:r>
            <a:r>
              <a:rPr lang="en-US" sz="1067" i="1" dirty="0" smtClean="0">
                <a:solidFill>
                  <a:srgbClr val="FFFFFF"/>
                </a:solidFill>
              </a:rPr>
              <a:t> </a:t>
            </a:r>
            <a:r>
              <a:rPr lang="en-US" sz="1067" dirty="0" smtClean="0">
                <a:solidFill>
                  <a:srgbClr val="FFFFFF"/>
                </a:solidFill>
              </a:rPr>
              <a:t>command</a:t>
            </a:r>
            <a:r>
              <a:rPr lang="en-US" sz="1067" baseline="0" dirty="0" smtClean="0">
                <a:solidFill>
                  <a:srgbClr val="FFFFFF"/>
                </a:solidFill>
              </a:rPr>
              <a:t> to reach subsequent text levels)</a:t>
            </a:r>
            <a:endParaRPr lang="en-US" sz="10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4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4D4FB-334D-894D-B7B0-297A364A6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76817" y="558800"/>
            <a:ext cx="10175971" cy="1143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893"/>
              </a:lnSpc>
              <a:defRPr sz="3467" b="1" i="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SLIDE TITLE 1</a:t>
            </a:r>
            <a:br>
              <a:rPr lang="en-GB" dirty="0" smtClean="0"/>
            </a:br>
            <a:r>
              <a:rPr lang="en-GB" dirty="0" smtClean="0"/>
              <a:t>SLIDE TITLE 2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01212" y="187421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Descriptive/Intro</a:t>
            </a:r>
            <a:r>
              <a:rPr lang="en-US" sz="1067" baseline="0" dirty="0" smtClean="0">
                <a:solidFill>
                  <a:srgbClr val="FFFFFF"/>
                </a:solidFill>
              </a:rPr>
              <a:t> Copy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001212" y="2383571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Bulleted</a:t>
            </a:r>
            <a:r>
              <a:rPr lang="en-US" sz="1067" baseline="0" dirty="0" smtClean="0">
                <a:solidFill>
                  <a:srgbClr val="FFFFFF"/>
                </a:solidFill>
              </a:rPr>
              <a:t> Info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-2001212" y="290062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Additional Bullets: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76817" y="1905001"/>
            <a:ext cx="10175971" cy="3560233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 lang="en-US" sz="1867" b="1">
                <a:solidFill>
                  <a:schemeClr val="bg2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867">
                <a:solidFill>
                  <a:srgbClr val="000000"/>
                </a:solidFill>
              </a:defRPr>
            </a:lvl2pPr>
            <a:lvl3pPr marL="719982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867">
                <a:solidFill>
                  <a:srgbClr val="000000"/>
                </a:solidFill>
              </a:defRPr>
            </a:lvl3pPr>
            <a:lvl4pPr marL="143996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600" baseline="0">
                <a:solidFill>
                  <a:schemeClr val="bg2"/>
                </a:solidFill>
              </a:defRPr>
            </a:lvl4pPr>
            <a:lvl5pPr marL="2159946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600">
                <a:solidFill>
                  <a:schemeClr val="bg2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Descriptive copy: first line should have bold font and no bullets. The second level lines should have normal font with red bullets. The third lines normal font with a silver dash as a bullet.</a:t>
            </a:r>
          </a:p>
          <a:p>
            <a:pPr lvl="1"/>
            <a:r>
              <a:rPr lang="en-GB" dirty="0" smtClean="0"/>
              <a:t>First level bulleted – regular font, red bullet</a:t>
            </a:r>
          </a:p>
          <a:p>
            <a:pPr lvl="2"/>
            <a:r>
              <a:rPr lang="en-GB" dirty="0" smtClean="0"/>
              <a:t>Second level bulleted – regular font, silver dash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2001212" y="4540648"/>
            <a:ext cx="1908848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(Use </a:t>
            </a:r>
            <a:r>
              <a:rPr lang="en-US" sz="1067" i="1" dirty="0" smtClean="0">
                <a:solidFill>
                  <a:srgbClr val="FFFFFF"/>
                </a:solidFill>
              </a:rPr>
              <a:t>Bullets &amp; Numbering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Indent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Increase</a:t>
            </a:r>
            <a:r>
              <a:rPr lang="en-US" sz="1067" i="1" baseline="0" dirty="0" smtClean="0">
                <a:solidFill>
                  <a:srgbClr val="FFFFFF"/>
                </a:solidFill>
              </a:rPr>
              <a:t> List Level</a:t>
            </a:r>
            <a:r>
              <a:rPr lang="en-US" sz="1067" i="1" dirty="0" smtClean="0">
                <a:solidFill>
                  <a:srgbClr val="FFFFFF"/>
                </a:solidFill>
              </a:rPr>
              <a:t> </a:t>
            </a:r>
            <a:r>
              <a:rPr lang="en-US" sz="1067" dirty="0" smtClean="0">
                <a:solidFill>
                  <a:srgbClr val="FFFFFF"/>
                </a:solidFill>
              </a:rPr>
              <a:t>command</a:t>
            </a:r>
            <a:r>
              <a:rPr lang="en-US" sz="1067" baseline="0" dirty="0" smtClean="0">
                <a:solidFill>
                  <a:srgbClr val="FFFFFF"/>
                </a:solidFill>
              </a:rPr>
              <a:t> to reach subsequent text levels)</a:t>
            </a:r>
            <a:endParaRPr lang="en-US" sz="1067" dirty="0">
              <a:solidFill>
                <a:srgbClr val="FFFFFF"/>
              </a:solidFill>
            </a:endParaRPr>
          </a:p>
        </p:txBody>
      </p:sp>
      <p:pic>
        <p:nvPicPr>
          <p:cNvPr id="15" name="Picture 14" descr="Nammo_logo_reversed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238" y="473363"/>
            <a:ext cx="526475" cy="1016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-2190044" y="660405"/>
            <a:ext cx="2097680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Main Title (Up to 2 Lines):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26pt,</a:t>
            </a:r>
            <a:r>
              <a:rPr lang="en-US" sz="1067" baseline="0" dirty="0" smtClean="0">
                <a:solidFill>
                  <a:srgbClr val="FFFFFF"/>
                </a:solidFill>
              </a:rPr>
              <a:t> Bold, Silver</a:t>
            </a:r>
          </a:p>
          <a:p>
            <a:endParaRPr lang="en-US" sz="1067" baseline="0" dirty="0" smtClean="0">
              <a:solidFill>
                <a:srgbClr val="FFFFFF"/>
              </a:solidFill>
            </a:endParaRPr>
          </a:p>
          <a:p>
            <a:r>
              <a:rPr lang="en-US" sz="1067" baseline="0" dirty="0" smtClean="0">
                <a:solidFill>
                  <a:srgbClr val="FFFFFF"/>
                </a:solidFill>
              </a:rPr>
              <a:t>Use red for keyword emphasis only</a:t>
            </a:r>
            <a:endParaRPr lang="en-US" sz="10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6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 (w/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4D4FB-334D-894D-B7B0-297A364A6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76817" y="558800"/>
            <a:ext cx="5927243" cy="1143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893"/>
              </a:lnSpc>
              <a:defRPr sz="3467" b="1" i="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SLIDE TITLE 1</a:t>
            </a:r>
            <a:br>
              <a:rPr lang="en-GB" dirty="0" smtClean="0"/>
            </a:br>
            <a:r>
              <a:rPr lang="en-GB" dirty="0" smtClean="0"/>
              <a:t>SLIDE TITLE 2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01212" y="187421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Descriptive/Intro</a:t>
            </a:r>
            <a:r>
              <a:rPr lang="en-US" sz="1067" baseline="0" dirty="0" smtClean="0">
                <a:solidFill>
                  <a:srgbClr val="FFFFFF"/>
                </a:solidFill>
              </a:rPr>
              <a:t> Copy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001212" y="2383571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Bulleted</a:t>
            </a:r>
            <a:r>
              <a:rPr lang="en-US" sz="1067" baseline="0" dirty="0" smtClean="0">
                <a:solidFill>
                  <a:srgbClr val="FFFFFF"/>
                </a:solidFill>
              </a:rPr>
              <a:t> Info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-2001212" y="290062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Additional Bullets: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76817" y="1905001"/>
            <a:ext cx="5927243" cy="3560233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 lang="en-US" sz="1867" b="1">
                <a:solidFill>
                  <a:srgbClr val="000000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867">
                <a:solidFill>
                  <a:srgbClr val="000000"/>
                </a:solidFill>
              </a:defRPr>
            </a:lvl2pPr>
            <a:lvl3pPr marL="719982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867">
                <a:solidFill>
                  <a:srgbClr val="000000"/>
                </a:solidFill>
              </a:defRPr>
            </a:lvl3pPr>
            <a:lvl4pPr marL="143996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600" baseline="0">
                <a:solidFill>
                  <a:schemeClr val="bg2"/>
                </a:solidFill>
              </a:defRPr>
            </a:lvl4pPr>
            <a:lvl5pPr marL="2159946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600">
                <a:solidFill>
                  <a:schemeClr val="bg2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Descriptive copy: first line should have bold font and no bullets. The second level lines should have normal font with red bullets. The third lines normal font with a silver dash as a bullet.</a:t>
            </a:r>
          </a:p>
          <a:p>
            <a:pPr lvl="1"/>
            <a:r>
              <a:rPr lang="en-GB" dirty="0" smtClean="0"/>
              <a:t>First level bulleted – regular font, red bullet</a:t>
            </a:r>
          </a:p>
          <a:p>
            <a:pPr lvl="2"/>
            <a:r>
              <a:rPr lang="en-GB" dirty="0" smtClean="0"/>
              <a:t>Second level bulleted – regular font,</a:t>
            </a:r>
            <a:br>
              <a:rPr lang="en-GB" dirty="0" smtClean="0"/>
            </a:br>
            <a:r>
              <a:rPr lang="en-GB" dirty="0" smtClean="0"/>
              <a:t>silver dash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7008285" y="0"/>
            <a:ext cx="5183716" cy="6858000"/>
          </a:xfrm>
          <a:prstGeom prst="rect">
            <a:avLst/>
          </a:prstGeom>
        </p:spPr>
        <p:txBody>
          <a:bodyPr vert="horz"/>
          <a:lstStyle/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001212" y="4540648"/>
            <a:ext cx="1908848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(Use </a:t>
            </a:r>
            <a:r>
              <a:rPr lang="en-US" sz="1067" i="1" dirty="0" smtClean="0">
                <a:solidFill>
                  <a:srgbClr val="FFFFFF"/>
                </a:solidFill>
              </a:rPr>
              <a:t>Bullets &amp; Numbering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Indent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Increase</a:t>
            </a:r>
            <a:r>
              <a:rPr lang="en-US" sz="1067" i="1" baseline="0" dirty="0" smtClean="0">
                <a:solidFill>
                  <a:srgbClr val="FFFFFF"/>
                </a:solidFill>
              </a:rPr>
              <a:t> List Level</a:t>
            </a:r>
            <a:r>
              <a:rPr lang="en-US" sz="1067" i="1" dirty="0" smtClean="0">
                <a:solidFill>
                  <a:srgbClr val="FFFFFF"/>
                </a:solidFill>
              </a:rPr>
              <a:t> </a:t>
            </a:r>
            <a:r>
              <a:rPr lang="en-US" sz="1067" dirty="0" smtClean="0">
                <a:solidFill>
                  <a:srgbClr val="FFFFFF"/>
                </a:solidFill>
              </a:rPr>
              <a:t>command</a:t>
            </a:r>
            <a:r>
              <a:rPr lang="en-US" sz="1067" baseline="0" dirty="0" smtClean="0">
                <a:solidFill>
                  <a:srgbClr val="FFFFFF"/>
                </a:solidFill>
              </a:rPr>
              <a:t> to reach subsequent text levels)</a:t>
            </a:r>
            <a:endParaRPr lang="en-US" sz="1067" dirty="0">
              <a:solidFill>
                <a:srgbClr val="FFFFFF"/>
              </a:solidFill>
            </a:endParaRPr>
          </a:p>
        </p:txBody>
      </p:sp>
      <p:pic>
        <p:nvPicPr>
          <p:cNvPr id="16" name="Picture 15" descr="Nammo_logo_reversed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238" y="473363"/>
            <a:ext cx="526475" cy="1016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-2190044" y="660405"/>
            <a:ext cx="2097680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Main Title (Up to 2 Lines):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26pt,</a:t>
            </a:r>
            <a:r>
              <a:rPr lang="en-US" sz="1067" baseline="0" dirty="0" smtClean="0">
                <a:solidFill>
                  <a:srgbClr val="FFFFFF"/>
                </a:solidFill>
              </a:rPr>
              <a:t> Bold, Silver</a:t>
            </a:r>
          </a:p>
          <a:p>
            <a:endParaRPr lang="en-US" sz="1067" baseline="0" dirty="0" smtClean="0">
              <a:solidFill>
                <a:srgbClr val="FFFFFF"/>
              </a:solidFill>
            </a:endParaRPr>
          </a:p>
          <a:p>
            <a:r>
              <a:rPr lang="en-US" sz="1067" baseline="0" dirty="0" smtClean="0">
                <a:solidFill>
                  <a:srgbClr val="FFFFFF"/>
                </a:solidFill>
              </a:rPr>
              <a:t>Use red for keyword emphasis only</a:t>
            </a:r>
            <a:endParaRPr lang="en-US" sz="10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5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 (w/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4D4FB-334D-894D-B7B0-297A364A6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76817" y="558800"/>
            <a:ext cx="5927243" cy="1143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893"/>
              </a:lnSpc>
              <a:defRPr sz="3467" b="1" i="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SLIDE TITLE 1</a:t>
            </a:r>
            <a:br>
              <a:rPr lang="en-GB" dirty="0" smtClean="0"/>
            </a:br>
            <a:r>
              <a:rPr lang="en-GB" dirty="0" smtClean="0"/>
              <a:t>SLIDE TITLE 2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01212" y="187421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Descriptive/Intro</a:t>
            </a:r>
            <a:r>
              <a:rPr lang="en-US" sz="1067" baseline="0" dirty="0" smtClean="0">
                <a:solidFill>
                  <a:srgbClr val="FFFFFF"/>
                </a:solidFill>
              </a:rPr>
              <a:t> Copy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001212" y="2383571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Bulleted</a:t>
            </a:r>
            <a:r>
              <a:rPr lang="en-US" sz="1067" baseline="0" dirty="0" smtClean="0">
                <a:solidFill>
                  <a:srgbClr val="FFFFFF"/>
                </a:solidFill>
              </a:rPr>
              <a:t> Info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-2001212" y="290062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Additional Bullets: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76817" y="1905001"/>
            <a:ext cx="5927243" cy="3560233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 lang="en-US" sz="1867" b="1">
                <a:solidFill>
                  <a:srgbClr val="000000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867">
                <a:solidFill>
                  <a:srgbClr val="000000"/>
                </a:solidFill>
              </a:defRPr>
            </a:lvl2pPr>
            <a:lvl3pPr marL="719982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867">
                <a:solidFill>
                  <a:srgbClr val="000000"/>
                </a:solidFill>
              </a:defRPr>
            </a:lvl3pPr>
            <a:lvl4pPr marL="143996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600" baseline="0">
                <a:solidFill>
                  <a:schemeClr val="bg2"/>
                </a:solidFill>
              </a:defRPr>
            </a:lvl4pPr>
            <a:lvl5pPr marL="2159946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600">
                <a:solidFill>
                  <a:schemeClr val="bg2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Descriptive copy: first line should have bold font and no bullets. The second level lines should have normal font with red bullets. The third lines normal font with a silver dash as a bullet.</a:t>
            </a:r>
          </a:p>
          <a:p>
            <a:pPr lvl="1"/>
            <a:r>
              <a:rPr lang="en-GB" dirty="0" smtClean="0"/>
              <a:t>First level bulleted – regular font, red bullet</a:t>
            </a:r>
          </a:p>
          <a:p>
            <a:pPr lvl="2"/>
            <a:r>
              <a:rPr lang="en-GB" dirty="0" smtClean="0"/>
              <a:t>Second level bulleted – regular font,</a:t>
            </a:r>
            <a:br>
              <a:rPr lang="en-GB" dirty="0" smtClean="0"/>
            </a:br>
            <a:r>
              <a:rPr lang="en-GB" dirty="0" smtClean="0"/>
              <a:t>silver dash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7008285" y="1701801"/>
            <a:ext cx="5183716" cy="3454400"/>
          </a:xfrm>
          <a:prstGeom prst="rect">
            <a:avLst/>
          </a:prstGeom>
        </p:spPr>
        <p:txBody>
          <a:bodyPr vert="horz"/>
          <a:lstStyle/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001212" y="4540648"/>
            <a:ext cx="1908848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(Use </a:t>
            </a:r>
            <a:r>
              <a:rPr lang="en-US" sz="1067" i="1" dirty="0" smtClean="0">
                <a:solidFill>
                  <a:srgbClr val="FFFFFF"/>
                </a:solidFill>
              </a:rPr>
              <a:t>Bullets &amp; Numbering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Indent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Increase</a:t>
            </a:r>
            <a:r>
              <a:rPr lang="en-US" sz="1067" i="1" baseline="0" dirty="0" smtClean="0">
                <a:solidFill>
                  <a:srgbClr val="FFFFFF"/>
                </a:solidFill>
              </a:rPr>
              <a:t> List Level</a:t>
            </a:r>
            <a:r>
              <a:rPr lang="en-US" sz="1067" i="1" dirty="0" smtClean="0">
                <a:solidFill>
                  <a:srgbClr val="FFFFFF"/>
                </a:solidFill>
              </a:rPr>
              <a:t> </a:t>
            </a:r>
            <a:r>
              <a:rPr lang="en-US" sz="1067" dirty="0" smtClean="0">
                <a:solidFill>
                  <a:srgbClr val="FFFFFF"/>
                </a:solidFill>
              </a:rPr>
              <a:t>command</a:t>
            </a:r>
            <a:r>
              <a:rPr lang="en-US" sz="1067" baseline="0" dirty="0" smtClean="0">
                <a:solidFill>
                  <a:srgbClr val="FFFFFF"/>
                </a:solidFill>
              </a:rPr>
              <a:t> to reach subsequent text levels)</a:t>
            </a:r>
            <a:endParaRPr lang="en-US" sz="1067" dirty="0">
              <a:solidFill>
                <a:srgbClr val="FFFFFF"/>
              </a:solidFill>
            </a:endParaRPr>
          </a:p>
        </p:txBody>
      </p:sp>
      <p:pic>
        <p:nvPicPr>
          <p:cNvPr id="16" name="Picture 15" descr="Nammo_logo_reversed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238" y="473363"/>
            <a:ext cx="526475" cy="1016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-2190044" y="660405"/>
            <a:ext cx="2097680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Main Title (Up to 2 Lines):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26pt,</a:t>
            </a:r>
            <a:r>
              <a:rPr lang="en-US" sz="1067" baseline="0" dirty="0" smtClean="0">
                <a:solidFill>
                  <a:srgbClr val="FFFFFF"/>
                </a:solidFill>
              </a:rPr>
              <a:t> Bold, Silver</a:t>
            </a:r>
          </a:p>
          <a:p>
            <a:endParaRPr lang="en-US" sz="1067" baseline="0" dirty="0" smtClean="0">
              <a:solidFill>
                <a:srgbClr val="FFFFFF"/>
              </a:solidFill>
            </a:endParaRPr>
          </a:p>
          <a:p>
            <a:r>
              <a:rPr lang="en-US" sz="1067" baseline="0" dirty="0" smtClean="0">
                <a:solidFill>
                  <a:srgbClr val="FFFFFF"/>
                </a:solidFill>
              </a:rPr>
              <a:t>Use red for keyword emphasis only</a:t>
            </a:r>
            <a:endParaRPr lang="en-US" sz="10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88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 (1 Column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4D4FB-334D-894D-B7B0-297A364A6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76818" y="558800"/>
            <a:ext cx="3638549" cy="1143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893"/>
              </a:lnSpc>
              <a:defRPr sz="3467" b="1" i="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SLIDE TITLE </a:t>
            </a:r>
            <a:br>
              <a:rPr lang="en-GB" dirty="0" smtClean="0"/>
            </a:br>
            <a:r>
              <a:rPr lang="en-GB" dirty="0" smtClean="0"/>
              <a:t>SLIDE TITLE 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01212" y="187421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Descriptive/Intro</a:t>
            </a:r>
            <a:r>
              <a:rPr lang="en-US" sz="1067" baseline="0" dirty="0" smtClean="0">
                <a:solidFill>
                  <a:srgbClr val="FFFFFF"/>
                </a:solidFill>
              </a:rPr>
              <a:t> Copy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001212" y="2383571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Bulleted</a:t>
            </a:r>
            <a:r>
              <a:rPr lang="en-US" sz="1067" baseline="0" dirty="0" smtClean="0">
                <a:solidFill>
                  <a:srgbClr val="FFFFFF"/>
                </a:solidFill>
              </a:rPr>
              <a:t> Info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-2001212" y="290062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Additional Bullets: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76818" y="1905001"/>
            <a:ext cx="3638549" cy="3560233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 lang="en-US" sz="1867" b="1" baseline="0">
                <a:solidFill>
                  <a:srgbClr val="000000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867">
                <a:solidFill>
                  <a:srgbClr val="000000"/>
                </a:solidFill>
              </a:defRPr>
            </a:lvl2pPr>
            <a:lvl3pPr marL="719982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867" baseline="0">
                <a:solidFill>
                  <a:srgbClr val="000000"/>
                </a:solidFill>
              </a:defRPr>
            </a:lvl3pPr>
            <a:lvl4pPr marL="143996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600" baseline="0">
                <a:solidFill>
                  <a:schemeClr val="bg2"/>
                </a:solidFill>
              </a:defRPr>
            </a:lvl4pPr>
            <a:lvl5pPr marL="2159946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600">
                <a:solidFill>
                  <a:schemeClr val="bg2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Descriptive copy: first line should have bold font and no bullets. The second level lines should have normal font with red bullets. The third lines normal font with a silver dash as a bullet.</a:t>
            </a:r>
          </a:p>
          <a:p>
            <a:pPr lvl="1"/>
            <a:r>
              <a:rPr lang="en-GB" dirty="0" smtClean="0"/>
              <a:t>First level bulleted – regular font, red bullet</a:t>
            </a:r>
          </a:p>
          <a:p>
            <a:pPr lvl="2"/>
            <a:r>
              <a:rPr lang="en-GB" dirty="0" smtClean="0"/>
              <a:t>Second level bulleted – regular font, silver dash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01212" y="4540648"/>
            <a:ext cx="1908848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(Use </a:t>
            </a:r>
            <a:r>
              <a:rPr lang="en-US" sz="1067" i="1" dirty="0" smtClean="0">
                <a:solidFill>
                  <a:srgbClr val="FFFFFF"/>
                </a:solidFill>
              </a:rPr>
              <a:t>Bullets &amp; Numbering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Indent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Increase</a:t>
            </a:r>
            <a:r>
              <a:rPr lang="en-US" sz="1067" i="1" baseline="0" dirty="0" smtClean="0">
                <a:solidFill>
                  <a:srgbClr val="FFFFFF"/>
                </a:solidFill>
              </a:rPr>
              <a:t> List Level</a:t>
            </a:r>
            <a:r>
              <a:rPr lang="en-US" sz="1067" i="1" dirty="0" smtClean="0">
                <a:solidFill>
                  <a:srgbClr val="FFFFFF"/>
                </a:solidFill>
              </a:rPr>
              <a:t> </a:t>
            </a:r>
            <a:r>
              <a:rPr lang="en-US" sz="1067" dirty="0" smtClean="0">
                <a:solidFill>
                  <a:srgbClr val="FFFFFF"/>
                </a:solidFill>
              </a:rPr>
              <a:t>command</a:t>
            </a:r>
            <a:r>
              <a:rPr lang="en-US" sz="1067" baseline="0" dirty="0" smtClean="0">
                <a:solidFill>
                  <a:srgbClr val="FFFFFF"/>
                </a:solidFill>
              </a:rPr>
              <a:t> to reach subsequent text levels)</a:t>
            </a:r>
            <a:endParaRPr lang="en-US" sz="1067" dirty="0">
              <a:solidFill>
                <a:srgbClr val="FFFFFF"/>
              </a:solidFill>
            </a:endParaRPr>
          </a:p>
        </p:txBody>
      </p:sp>
      <p:pic>
        <p:nvPicPr>
          <p:cNvPr id="15" name="Picture 14" descr="Nammo_logo_reversed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238" y="473363"/>
            <a:ext cx="526475" cy="1016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-2190044" y="660405"/>
            <a:ext cx="2097680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Main Title (Up to 2 Lines):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26pt,</a:t>
            </a:r>
            <a:r>
              <a:rPr lang="en-US" sz="1067" baseline="0" dirty="0" smtClean="0">
                <a:solidFill>
                  <a:srgbClr val="FFFFFF"/>
                </a:solidFill>
              </a:rPr>
              <a:t> Bold, Silver</a:t>
            </a:r>
          </a:p>
          <a:p>
            <a:endParaRPr lang="en-US" sz="1067" baseline="0" dirty="0" smtClean="0">
              <a:solidFill>
                <a:srgbClr val="FFFFFF"/>
              </a:solidFill>
            </a:endParaRPr>
          </a:p>
          <a:p>
            <a:r>
              <a:rPr lang="en-US" sz="1067" baseline="0" dirty="0" smtClean="0">
                <a:solidFill>
                  <a:srgbClr val="FFFFFF"/>
                </a:solidFill>
              </a:rPr>
              <a:t>Use red for keyword emphasis only</a:t>
            </a:r>
            <a:endParaRPr lang="en-US" sz="1067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 flipH="1" flipV="1">
            <a:off x="3918656" y="-711200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6512632" y="-711200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9105548" y="-711200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3916539" y="7563556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 flipH="1" flipV="1">
            <a:off x="6510515" y="7563556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5400000" flipH="1" flipV="1">
            <a:off x="9103431" y="7563556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462934" y="1701800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2462934" y="3429000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12462934" y="5154083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-3725333" y="1697566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725333" y="3424766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-3725333" y="5149848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 (2 Column Cop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4D4FB-334D-894D-B7B0-297A364A6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76817" y="558800"/>
            <a:ext cx="6231467" cy="1143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893"/>
              </a:lnSpc>
              <a:defRPr sz="3467" b="1" i="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SLIDE TITLE </a:t>
            </a:r>
            <a:br>
              <a:rPr lang="en-GB" dirty="0" smtClean="0"/>
            </a:br>
            <a:r>
              <a:rPr lang="en-GB" dirty="0" smtClean="0"/>
              <a:t>SLIDE TITLE 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01212" y="187421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Descriptive/Intro</a:t>
            </a:r>
            <a:r>
              <a:rPr lang="en-US" sz="1067" baseline="0" dirty="0" smtClean="0">
                <a:solidFill>
                  <a:srgbClr val="FFFFFF"/>
                </a:solidFill>
              </a:rPr>
              <a:t> Copy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Bold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2001212" y="2383571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Bulleted</a:t>
            </a:r>
            <a:r>
              <a:rPr lang="en-US" sz="1067" baseline="0" dirty="0" smtClean="0">
                <a:solidFill>
                  <a:srgbClr val="FFFFFF"/>
                </a:solidFill>
              </a:rPr>
              <a:t> Info</a:t>
            </a:r>
            <a:r>
              <a:rPr lang="en-US" sz="1067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-2001212" y="2900622"/>
            <a:ext cx="1908848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Additional Bullets: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14pt, Medium</a:t>
            </a:r>
            <a:endParaRPr lang="en-US" sz="1067" dirty="0">
              <a:solidFill>
                <a:srgbClr val="FFFFFF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76817" y="1905001"/>
            <a:ext cx="6231467" cy="3560233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 lang="en-US" sz="1867" b="1">
                <a:solidFill>
                  <a:schemeClr val="bg2"/>
                </a:solidFill>
              </a:defRPr>
            </a:lvl1pPr>
            <a:lvl2pPr marL="23999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867">
                <a:solidFill>
                  <a:srgbClr val="000000"/>
                </a:solidFill>
              </a:defRPr>
            </a:lvl2pPr>
            <a:lvl3pPr marL="719982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867">
                <a:solidFill>
                  <a:srgbClr val="000000"/>
                </a:solidFill>
              </a:defRPr>
            </a:lvl3pPr>
            <a:lvl4pPr marL="1439964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1"/>
              </a:buClr>
              <a:buFont typeface="Arial"/>
              <a:buChar char="•"/>
              <a:defRPr sz="1600" baseline="0">
                <a:solidFill>
                  <a:schemeClr val="bg2"/>
                </a:solidFill>
              </a:defRPr>
            </a:lvl4pPr>
            <a:lvl5pPr marL="2159946" indent="-239994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>
                <a:schemeClr val="tx2"/>
              </a:buClr>
              <a:buFont typeface="Lucida Grande"/>
              <a:buChar char="-"/>
              <a:defRPr sz="1600">
                <a:solidFill>
                  <a:schemeClr val="bg2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133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Descriptive copy: first line should have bold font and no bullets. The second level lines should have normal font with red bullets. The third lines normal font with a silver dash as a bullet.</a:t>
            </a:r>
          </a:p>
          <a:p>
            <a:pPr lvl="1"/>
            <a:r>
              <a:rPr lang="en-GB" dirty="0" smtClean="0"/>
              <a:t>First level bulleted – regular font, red bullet</a:t>
            </a:r>
          </a:p>
          <a:p>
            <a:pPr lvl="2"/>
            <a:r>
              <a:rPr lang="en-GB" dirty="0" smtClean="0"/>
              <a:t>Second level bulleted – regular font, silver dash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01212" y="4540648"/>
            <a:ext cx="1908848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(Use </a:t>
            </a:r>
            <a:r>
              <a:rPr lang="en-US" sz="1067" i="1" dirty="0" smtClean="0">
                <a:solidFill>
                  <a:srgbClr val="FFFFFF"/>
                </a:solidFill>
              </a:rPr>
              <a:t>Bullets &amp; Numbering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Indent </a:t>
            </a:r>
            <a:r>
              <a:rPr lang="en-US" sz="1067" dirty="0" smtClean="0">
                <a:solidFill>
                  <a:srgbClr val="FFFFFF"/>
                </a:solidFill>
              </a:rPr>
              <a:t>&gt; </a:t>
            </a:r>
            <a:r>
              <a:rPr lang="en-US" sz="1067" i="1" dirty="0" smtClean="0">
                <a:solidFill>
                  <a:srgbClr val="FFFFFF"/>
                </a:solidFill>
              </a:rPr>
              <a:t>Increase</a:t>
            </a:r>
            <a:r>
              <a:rPr lang="en-US" sz="1067" i="1" baseline="0" dirty="0" smtClean="0">
                <a:solidFill>
                  <a:srgbClr val="FFFFFF"/>
                </a:solidFill>
              </a:rPr>
              <a:t> List Level</a:t>
            </a:r>
            <a:r>
              <a:rPr lang="en-US" sz="1067" i="1" dirty="0" smtClean="0">
                <a:solidFill>
                  <a:srgbClr val="FFFFFF"/>
                </a:solidFill>
              </a:rPr>
              <a:t> </a:t>
            </a:r>
            <a:r>
              <a:rPr lang="en-US" sz="1067" dirty="0" smtClean="0">
                <a:solidFill>
                  <a:srgbClr val="FFFFFF"/>
                </a:solidFill>
              </a:rPr>
              <a:t>command</a:t>
            </a:r>
            <a:r>
              <a:rPr lang="en-US" sz="1067" baseline="0" dirty="0" smtClean="0">
                <a:solidFill>
                  <a:srgbClr val="FFFFFF"/>
                </a:solidFill>
              </a:rPr>
              <a:t> to reach subsequent text levels)</a:t>
            </a:r>
            <a:endParaRPr lang="en-US" sz="1067" dirty="0">
              <a:solidFill>
                <a:srgbClr val="FFFFFF"/>
              </a:solidFill>
            </a:endParaRPr>
          </a:p>
        </p:txBody>
      </p:sp>
      <p:pic>
        <p:nvPicPr>
          <p:cNvPr id="15" name="Picture 14" descr="Nammo_logo_reversed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238" y="473363"/>
            <a:ext cx="526475" cy="1016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2190044" y="660405"/>
            <a:ext cx="2097680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 smtClean="0">
                <a:solidFill>
                  <a:srgbClr val="FFFFFF"/>
                </a:solidFill>
              </a:rPr>
              <a:t>Main Title (Up to 2 Lines):</a:t>
            </a:r>
          </a:p>
          <a:p>
            <a:r>
              <a:rPr lang="en-US" sz="1067" dirty="0" smtClean="0">
                <a:solidFill>
                  <a:srgbClr val="FFFFFF"/>
                </a:solidFill>
              </a:rPr>
              <a:t>Verdana, 26pt,</a:t>
            </a:r>
            <a:r>
              <a:rPr lang="en-US" sz="1067" baseline="0" dirty="0" smtClean="0">
                <a:solidFill>
                  <a:srgbClr val="FFFFFF"/>
                </a:solidFill>
              </a:rPr>
              <a:t> Bold, Silver</a:t>
            </a:r>
          </a:p>
          <a:p>
            <a:endParaRPr lang="en-US" sz="1067" baseline="0" dirty="0" smtClean="0">
              <a:solidFill>
                <a:srgbClr val="FFFFFF"/>
              </a:solidFill>
            </a:endParaRPr>
          </a:p>
          <a:p>
            <a:r>
              <a:rPr lang="en-US" sz="1067" baseline="0" dirty="0" smtClean="0">
                <a:solidFill>
                  <a:srgbClr val="FFFFFF"/>
                </a:solidFill>
              </a:rPr>
              <a:t>Use red for keyword emphasis only</a:t>
            </a:r>
            <a:endParaRPr lang="en-US" sz="10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64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4D4FB-334D-894D-B7B0-297A364A6E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776817" y="227057"/>
            <a:ext cx="6231467" cy="1143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2160"/>
              </a:lnSpc>
              <a:spcAft>
                <a:spcPts val="0"/>
              </a:spcAft>
              <a:defRPr sz="2133" b="1" i="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GB" dirty="0" smtClean="0"/>
              <a:t>SLIDE TITLE </a:t>
            </a:r>
            <a:br>
              <a:rPr lang="en-GB" dirty="0" smtClean="0"/>
            </a:br>
            <a:r>
              <a:rPr lang="en-GB" dirty="0" smtClean="0"/>
              <a:t>SLIDE TITLE </a:t>
            </a:r>
            <a:endParaRPr lang="en-US" dirty="0"/>
          </a:p>
        </p:txBody>
      </p:sp>
      <p:pic>
        <p:nvPicPr>
          <p:cNvPr id="5" name="Picture 4" descr="Nammo_logo_reversed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9238" y="473363"/>
            <a:ext cx="526475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8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 flipH="1">
            <a:off x="-1" y="0"/>
            <a:ext cx="609601" cy="6858000"/>
          </a:xfrm>
          <a:prstGeom prst="rtTriangle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9E191B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ight Triangle 5"/>
          <p:cNvSpPr/>
          <p:nvPr/>
        </p:nvSpPr>
        <p:spPr>
          <a:xfrm>
            <a:off x="0" y="2819400"/>
            <a:ext cx="777011" cy="4038600"/>
          </a:xfrm>
          <a:prstGeom prst="rtTriangle">
            <a:avLst/>
          </a:prstGeom>
          <a:gradFill flip="none" rotWithShape="1">
            <a:gsLst>
              <a:gs pos="0">
                <a:srgbClr val="8D8E8D">
                  <a:alpha val="76000"/>
                </a:srgbClr>
              </a:gs>
              <a:gs pos="100000">
                <a:srgbClr val="FFFFFF">
                  <a:alpha val="7600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015" y="6350914"/>
            <a:ext cx="761996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7" dirty="0" err="1" smtClean="0">
                <a:solidFill>
                  <a:schemeClr val="bg2"/>
                </a:solidFill>
                <a:latin typeface="Verdana"/>
                <a:cs typeface="Verdana"/>
              </a:rPr>
              <a:t>Nammo</a:t>
            </a:r>
            <a:r>
              <a:rPr lang="en-US" sz="667" dirty="0" smtClean="0">
                <a:solidFill>
                  <a:schemeClr val="bg2"/>
                </a:solidFill>
                <a:latin typeface="Verdana"/>
                <a:cs typeface="Verdana"/>
              </a:rPr>
              <a:t/>
            </a:r>
            <a:br>
              <a:rPr lang="en-US" sz="667" dirty="0" smtClean="0">
                <a:solidFill>
                  <a:schemeClr val="bg2"/>
                </a:solidFill>
                <a:latin typeface="Verdana"/>
                <a:cs typeface="Verdana"/>
              </a:rPr>
            </a:br>
            <a:r>
              <a:rPr lang="en-US" sz="667" dirty="0" smtClean="0">
                <a:solidFill>
                  <a:schemeClr val="bg2"/>
                </a:solidFill>
                <a:latin typeface="Verdana"/>
                <a:cs typeface="Verdana"/>
              </a:rPr>
              <a:t>Proprietary</a:t>
            </a:r>
            <a:br>
              <a:rPr lang="en-US" sz="667" dirty="0" smtClean="0">
                <a:solidFill>
                  <a:schemeClr val="bg2"/>
                </a:solidFill>
                <a:latin typeface="Verdana"/>
                <a:cs typeface="Verdana"/>
              </a:rPr>
            </a:br>
            <a:r>
              <a:rPr lang="en-US" sz="667" dirty="0" smtClean="0">
                <a:solidFill>
                  <a:schemeClr val="bg2"/>
                </a:solidFill>
                <a:latin typeface="Verdana"/>
                <a:cs typeface="Verdana"/>
              </a:rPr>
              <a:t>Information</a:t>
            </a:r>
            <a:endParaRPr lang="en-US" sz="667" dirty="0">
              <a:solidFill>
                <a:schemeClr val="bg2"/>
              </a:solidFill>
              <a:latin typeface="Verdana"/>
              <a:cs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22571" y="6050529"/>
            <a:ext cx="58703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fld id="{3EB4D4FB-334D-894D-B7B0-297A364A6E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3918656" y="-711200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6512632" y="-711200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9105548" y="-711200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3916539" y="7563556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6510515" y="7563556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9103431" y="7563556"/>
            <a:ext cx="993421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462934" y="1701800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62934" y="3429000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462934" y="5154083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3725333" y="1697566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3725333" y="3424766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3725333" y="5149848"/>
            <a:ext cx="1241777" cy="2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1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086">
          <p15:clr>
            <a:srgbClr val="F26B43"/>
          </p15:clr>
        </p15:guide>
        <p15:guide id="3" pos="3311">
          <p15:clr>
            <a:srgbClr val="F26B43"/>
          </p15:clr>
        </p15:guide>
        <p15:guide id="4" pos="4536">
          <p15:clr>
            <a:srgbClr val="F26B43"/>
          </p15:clr>
        </p15:guide>
        <p15:guide id="5" orient="horz" pos="804">
          <p15:clr>
            <a:srgbClr val="F26B43"/>
          </p15:clr>
        </p15:guide>
        <p15:guide id="6" orient="horz" pos="1620">
          <p15:clr>
            <a:srgbClr val="F26B43"/>
          </p15:clr>
        </p15:guide>
        <p15:guide id="7" orient="horz" pos="24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09585"/>
            <a:fld id="{3EB4D4FB-334D-894D-B7B0-297A364A6E3C}" type="slidenum">
              <a:rPr lang="en-US">
                <a:solidFill>
                  <a:srgbClr val="EE3224"/>
                </a:solidFill>
              </a:rPr>
              <a:pPr defTabSz="609585"/>
              <a:t>1</a:t>
            </a:fld>
            <a:endParaRPr lang="en-US" dirty="0">
              <a:solidFill>
                <a:srgbClr val="EE3224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Presentation of the team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0211" y="1238552"/>
          <a:ext cx="10953447" cy="5467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1149">
                  <a:extLst>
                    <a:ext uri="{9D8B030D-6E8A-4147-A177-3AD203B41FA5}">
                      <a16:colId xmlns:a16="http://schemas.microsoft.com/office/drawing/2014/main" val="3348427872"/>
                    </a:ext>
                  </a:extLst>
                </a:gridCol>
                <a:gridCol w="3651149">
                  <a:extLst>
                    <a:ext uri="{9D8B030D-6E8A-4147-A177-3AD203B41FA5}">
                      <a16:colId xmlns:a16="http://schemas.microsoft.com/office/drawing/2014/main" val="3958053365"/>
                    </a:ext>
                  </a:extLst>
                </a:gridCol>
                <a:gridCol w="3651149">
                  <a:extLst>
                    <a:ext uri="{9D8B030D-6E8A-4147-A177-3AD203B41FA5}">
                      <a16:colId xmlns:a16="http://schemas.microsoft.com/office/drawing/2014/main" val="3953037123"/>
                    </a:ext>
                  </a:extLst>
                </a:gridCol>
              </a:tblGrid>
              <a:tr h="2733524"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>
                          <a:solidFill>
                            <a:schemeClr val="bg2"/>
                          </a:solidFill>
                        </a:rPr>
                        <a:t>Martina Faenza</a:t>
                      </a:r>
                      <a:endParaRPr lang="en-GB" sz="1900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>
                          <a:solidFill>
                            <a:schemeClr val="bg2"/>
                          </a:solidFill>
                        </a:rPr>
                        <a:t>Simon Furnes</a:t>
                      </a:r>
                      <a:endParaRPr lang="en-GB" sz="1900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900" dirty="0" smtClean="0">
                          <a:solidFill>
                            <a:schemeClr val="bg2"/>
                          </a:solidFill>
                        </a:rPr>
                        <a:t>Nuria Mínguez</a:t>
                      </a:r>
                      <a:r>
                        <a:rPr lang="nb-NO" sz="1900" baseline="0" dirty="0" smtClean="0">
                          <a:solidFill>
                            <a:schemeClr val="bg2"/>
                          </a:solidFill>
                        </a:rPr>
                        <a:t> Esteve</a:t>
                      </a:r>
                      <a:endParaRPr lang="en-GB" sz="1900" dirty="0" smtClean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988254"/>
                  </a:ext>
                </a:extLst>
              </a:tr>
              <a:tr h="2733524"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>
                          <a:solidFill>
                            <a:schemeClr val="bg2"/>
                          </a:solidFill>
                        </a:rPr>
                        <a:t>Gianluca Liggieri</a:t>
                      </a:r>
                      <a:endParaRPr lang="en-GB" sz="1900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900" dirty="0" smtClean="0">
                          <a:solidFill>
                            <a:schemeClr val="bg2"/>
                          </a:solidFill>
                        </a:rPr>
                        <a:t>Øyvind</a:t>
                      </a:r>
                      <a:r>
                        <a:rPr lang="nb-NO" sz="1900" baseline="0" dirty="0" smtClean="0">
                          <a:solidFill>
                            <a:schemeClr val="bg2"/>
                          </a:solidFill>
                        </a:rPr>
                        <a:t> Antonsen</a:t>
                      </a:r>
                      <a:endParaRPr lang="en-GB" sz="1900" dirty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900" dirty="0" smtClean="0">
                          <a:solidFill>
                            <a:schemeClr val="bg2"/>
                          </a:solidFill>
                        </a:rPr>
                        <a:t>Bastien Haemmerli</a:t>
                      </a:r>
                      <a:endParaRPr lang="en-GB" sz="1900" dirty="0" smtClean="0">
                        <a:solidFill>
                          <a:schemeClr val="bg2"/>
                        </a:solidFill>
                      </a:endParaRPr>
                    </a:p>
                  </a:txBody>
                  <a:tcPr marL="121920" marR="121920" marT="60960" marB="6096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84192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78" t="48649" r="45484" b="8125"/>
          <a:stretch/>
        </p:blipFill>
        <p:spPr>
          <a:xfrm>
            <a:off x="5645048" y="1825575"/>
            <a:ext cx="1593313" cy="15360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09" y="4319232"/>
            <a:ext cx="1390992" cy="185465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3"/>
          <a:stretch/>
        </p:blipFill>
        <p:spPr>
          <a:xfrm>
            <a:off x="1995615" y="4310071"/>
            <a:ext cx="1536000" cy="187297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615" y="1825575"/>
            <a:ext cx="1536000" cy="15360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81" y="4310071"/>
            <a:ext cx="1650979" cy="187297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56"/>
          <a:stretch/>
        </p:blipFill>
        <p:spPr>
          <a:xfrm>
            <a:off x="9507781" y="1818651"/>
            <a:ext cx="1149447" cy="154984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6372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mmo_ppt_pres MASTER TEMPLATE D10.cleaned">
  <a:themeElements>
    <a:clrScheme name="Custom 16">
      <a:dk1>
        <a:srgbClr val="FFFFFF"/>
      </a:dk1>
      <a:lt1>
        <a:srgbClr val="EE3224"/>
      </a:lt1>
      <a:dk2>
        <a:srgbClr val="000000"/>
      </a:dk2>
      <a:lt2>
        <a:srgbClr val="A7A9AC"/>
      </a:lt2>
      <a:accent1>
        <a:srgbClr val="005288"/>
      </a:accent1>
      <a:accent2>
        <a:srgbClr val="A0C3DA"/>
      </a:accent2>
      <a:accent3>
        <a:srgbClr val="B4985A"/>
      </a:accent3>
      <a:accent4>
        <a:srgbClr val="EE3224"/>
      </a:accent4>
      <a:accent5>
        <a:srgbClr val="7399C6"/>
      </a:accent5>
      <a:accent6>
        <a:srgbClr val="006270"/>
      </a:accent6>
      <a:hlink>
        <a:srgbClr val="EE3224"/>
      </a:hlink>
      <a:folHlink>
        <a:srgbClr val="B4985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Lucida Grande</vt:lpstr>
      <vt:lpstr>Verdana</vt:lpstr>
      <vt:lpstr>Nammo_ppt_pres MASTER TEMPLATE D10.cleaned</vt:lpstr>
      <vt:lpstr>Presentation of the team</vt:lpstr>
    </vt:vector>
  </TitlesOfParts>
  <Company>Nammo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the team</dc:title>
  <dc:creator>Minguez Esteve, Nuria</dc:creator>
  <cp:lastModifiedBy>Minguez Esteve, Nuria</cp:lastModifiedBy>
  <cp:revision>2</cp:revision>
  <dcterms:created xsi:type="dcterms:W3CDTF">2020-10-16T07:08:10Z</dcterms:created>
  <dcterms:modified xsi:type="dcterms:W3CDTF">2020-10-16T07:13:20Z</dcterms:modified>
</cp:coreProperties>
</file>