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C3C8C-B8E5-49AA-B6A4-92C793B93F65}" v="1" dt="2021-01-22T15:25:02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Loth" userId="671031fea6dcf255" providerId="LiveId" clId="{95CC3C8C-B8E5-49AA-B6A4-92C793B93F65}"/>
    <pc:docChg chg="undo custSel addSld modSld">
      <pc:chgData name="Alexander Loth" userId="671031fea6dcf255" providerId="LiveId" clId="{95CC3C8C-B8E5-49AA-B6A4-92C793B93F65}" dt="2021-01-25T12:43:35.681" v="57" actId="478"/>
      <pc:docMkLst>
        <pc:docMk/>
      </pc:docMkLst>
      <pc:sldChg chg="addSp delSp modSp mod">
        <pc:chgData name="Alexander Loth" userId="671031fea6dcf255" providerId="LiveId" clId="{95CC3C8C-B8E5-49AA-B6A4-92C793B93F65}" dt="2021-01-25T12:42:23.278" v="51" actId="1036"/>
        <pc:sldMkLst>
          <pc:docMk/>
          <pc:sldMk cId="2038584667" sldId="259"/>
        </pc:sldMkLst>
        <pc:spChg chg="del">
          <ac:chgData name="Alexander Loth" userId="671031fea6dcf255" providerId="LiveId" clId="{95CC3C8C-B8E5-49AA-B6A4-92C793B93F65}" dt="2021-01-25T12:42:08.749" v="6" actId="478"/>
          <ac:spMkLst>
            <pc:docMk/>
            <pc:sldMk cId="2038584667" sldId="259"/>
            <ac:spMk id="2" creationId="{A88674F1-3D89-42E0-A874-61F36DD73D40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3" creationId="{FFB8A3C9-3383-4426-819C-152A24AA672A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4" creationId="{B927ECB1-40DD-4E25-9718-B1DAF0CF829F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6" creationId="{9B6098B7-A6CE-4A36-A03F-FB0666F0C65E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7" creationId="{0E07AD10-085D-4E22-96FE-285A71F10514}"/>
          </ac:spMkLst>
        </pc:spChg>
        <pc:spChg chg="add del mod">
          <ac:chgData name="Alexander Loth" userId="671031fea6dcf255" providerId="LiveId" clId="{95CC3C8C-B8E5-49AA-B6A4-92C793B93F65}" dt="2021-01-25T12:42:11.940" v="7" actId="478"/>
          <ac:spMkLst>
            <pc:docMk/>
            <pc:sldMk cId="2038584667" sldId="259"/>
            <ac:spMk id="9" creationId="{D08E7304-F95B-49DB-B514-E6E646167F2A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13" creationId="{193F278C-D11B-4E2C-A517-4AE014FAD90C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15" creationId="{46CA653F-558A-4CBA-80F4-13F39DF0EF24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17" creationId="{D262C487-2DD2-431C-AFD1-891C77EBE044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18" creationId="{3BCEBABA-3D2D-4C50-BB86-EB79D97BE985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19" creationId="{0B4BDD49-6990-4A52-A54B-8F6866F9BC40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20" creationId="{205829B0-B582-4F3C-9183-E52B6232D147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21" creationId="{D2E59289-29A6-4DB8-A6D8-013B64FA2077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22" creationId="{D16CDA50-B7C1-4FC9-9C91-19A0FB7ADA99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23" creationId="{64FE6425-EECF-43CB-8207-FC961DF76EE1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24" creationId="{56D39BE1-DD9C-4AE5-9688-A48B2C797EFB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25" creationId="{D1BF0B67-702A-4310-8AFF-ADC4820414CF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26" creationId="{C6DA11AA-E692-48C1-BABB-41943206D2BC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30" creationId="{24B3233B-1B11-423D-8A35-AEFB26EAB696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33" creationId="{213BE8B4-0B57-41C1-8D63-587A9F797898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34" creationId="{5D18FCE4-1DD0-428E-B1DA-2742E727568A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36" creationId="{7C2156D0-53DF-495B-A812-4C4D598195D6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40" creationId="{9D13524B-B98E-425D-9283-3A1E2C7A9DD1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45" creationId="{A196A87E-9AB0-44BB-81A8-59E2B285928D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47" creationId="{F92F3420-EF11-4B34-AFFF-2023103A64A6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51" creationId="{E07308E6-AF36-4627-A2D2-2A2191363517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57" creationId="{DAF82014-A4F1-4833-84B6-7B12493F7D75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61" creationId="{04A14189-D7F9-4AF3-BA97-2FB39F5909A9}"/>
          </ac:spMkLst>
        </pc:spChg>
        <pc:spChg chg="mod">
          <ac:chgData name="Alexander Loth" userId="671031fea6dcf255" providerId="LiveId" clId="{95CC3C8C-B8E5-49AA-B6A4-92C793B93F65}" dt="2021-01-25T12:42:23.278" v="51" actId="1036"/>
          <ac:spMkLst>
            <pc:docMk/>
            <pc:sldMk cId="2038584667" sldId="259"/>
            <ac:spMk id="63" creationId="{EB20066A-CDC5-41C8-A915-5ADC5DA7EB53}"/>
          </ac:spMkLst>
        </pc:sp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8" creationId="{8B3AEA71-FFF4-4D68-9272-54AC8517829B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10" creationId="{C2572F4D-E889-4430-8BE6-1F0F32DEFE45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12" creationId="{650884FB-B0B1-4646-8B5D-C464FD8A041D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16" creationId="{9D80E0AA-B696-4353-9418-8BD236BB549B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28" creationId="{B53112C1-9AD4-430C-A63E-2499058D0CF7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35" creationId="{1571454F-A804-4EA7-9EB6-22AB74D47EED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37" creationId="{FD53A7FB-2F91-4AA0-A00D-424F5F039ACE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38" creationId="{F45A4B36-0FA7-467D-8F1B-E61D553F9D3F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39" creationId="{7D9ED4E1-C433-47CE-B446-D03BE4D1EED0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41" creationId="{E347DFE8-1DCC-428D-9009-554E795A372D}"/>
          </ac:cxnSpMkLst>
        </pc:cxnChg>
        <pc:cxnChg chg="mod">
          <ac:chgData name="Alexander Loth" userId="671031fea6dcf255" providerId="LiveId" clId="{95CC3C8C-B8E5-49AA-B6A4-92C793B93F65}" dt="2021-01-25T12:42:23.278" v="51" actId="1036"/>
          <ac:cxnSpMkLst>
            <pc:docMk/>
            <pc:sldMk cId="2038584667" sldId="259"/>
            <ac:cxnSpMk id="42" creationId="{086663AA-C18A-456D-99AB-D4AD7E69E354}"/>
          </ac:cxnSpMkLst>
        </pc:cxnChg>
      </pc:sldChg>
      <pc:sldChg chg="addSp delSp modSp mod">
        <pc:chgData name="Alexander Loth" userId="671031fea6dcf255" providerId="LiveId" clId="{95CC3C8C-B8E5-49AA-B6A4-92C793B93F65}" dt="2021-01-25T12:43:35.681" v="57" actId="478"/>
        <pc:sldMkLst>
          <pc:docMk/>
          <pc:sldMk cId="1865355234" sldId="260"/>
        </pc:sldMkLst>
        <pc:spChg chg="del">
          <ac:chgData name="Alexander Loth" userId="671031fea6dcf255" providerId="LiveId" clId="{95CC3C8C-B8E5-49AA-B6A4-92C793B93F65}" dt="2021-01-25T12:43:34.045" v="56" actId="478"/>
          <ac:spMkLst>
            <pc:docMk/>
            <pc:sldMk cId="1865355234" sldId="260"/>
            <ac:spMk id="2" creationId="{9E3C95F7-CAA5-495B-B298-36A6F5E41988}"/>
          </ac:spMkLst>
        </pc:spChg>
        <pc:spChg chg="add del mod">
          <ac:chgData name="Alexander Loth" userId="671031fea6dcf255" providerId="LiveId" clId="{95CC3C8C-B8E5-49AA-B6A4-92C793B93F65}" dt="2021-01-25T12:43:35.681" v="57" actId="478"/>
          <ac:spMkLst>
            <pc:docMk/>
            <pc:sldMk cId="1865355234" sldId="260"/>
            <ac:spMk id="4" creationId="{AC0FD6F9-F1E6-4413-A8ED-1AC4D521CFCD}"/>
          </ac:spMkLst>
        </pc:spChg>
      </pc:sldChg>
      <pc:sldChg chg="addSp delSp modSp mod">
        <pc:chgData name="Alexander Loth" userId="671031fea6dcf255" providerId="LiveId" clId="{95CC3C8C-B8E5-49AA-B6A4-92C793B93F65}" dt="2021-01-25T12:43:22.916" v="55" actId="478"/>
        <pc:sldMkLst>
          <pc:docMk/>
          <pc:sldMk cId="8672015" sldId="261"/>
        </pc:sldMkLst>
        <pc:spChg chg="del">
          <ac:chgData name="Alexander Loth" userId="671031fea6dcf255" providerId="LiveId" clId="{95CC3C8C-B8E5-49AA-B6A4-92C793B93F65}" dt="2021-01-25T12:43:02.757" v="52" actId="478"/>
          <ac:spMkLst>
            <pc:docMk/>
            <pc:sldMk cId="8672015" sldId="261"/>
            <ac:spMk id="2" creationId="{E61CBE89-894D-406D-80B3-E24AA5D69EC3}"/>
          </ac:spMkLst>
        </pc:spChg>
        <pc:spChg chg="add del mod">
          <ac:chgData name="Alexander Loth" userId="671031fea6dcf255" providerId="LiveId" clId="{95CC3C8C-B8E5-49AA-B6A4-92C793B93F65}" dt="2021-01-25T12:43:22.916" v="55" actId="478"/>
          <ac:spMkLst>
            <pc:docMk/>
            <pc:sldMk cId="8672015" sldId="261"/>
            <ac:spMk id="6" creationId="{6DB3F4EC-857C-4A5D-AE48-337C93D0A921}"/>
          </ac:spMkLst>
        </pc:spChg>
      </pc:sldChg>
      <pc:sldChg chg="addSp delSp modSp new mod">
        <pc:chgData name="Alexander Loth" userId="671031fea6dcf255" providerId="LiveId" clId="{95CC3C8C-B8E5-49AA-B6A4-92C793B93F65}" dt="2021-01-22T15:25:23.211" v="5" actId="478"/>
        <pc:sldMkLst>
          <pc:docMk/>
          <pc:sldMk cId="3370581032" sldId="263"/>
        </pc:sldMkLst>
        <pc:spChg chg="del">
          <ac:chgData name="Alexander Loth" userId="671031fea6dcf255" providerId="LiveId" clId="{95CC3C8C-B8E5-49AA-B6A4-92C793B93F65}" dt="2021-01-22T15:25:01.850" v="1" actId="478"/>
          <ac:spMkLst>
            <pc:docMk/>
            <pc:sldMk cId="3370581032" sldId="263"/>
            <ac:spMk id="2" creationId="{38D44689-BCA3-4531-887B-DD1A93F8D4C3}"/>
          </ac:spMkLst>
        </pc:spChg>
        <pc:spChg chg="del">
          <ac:chgData name="Alexander Loth" userId="671031fea6dcf255" providerId="LiveId" clId="{95CC3C8C-B8E5-49AA-B6A4-92C793B93F65}" dt="2021-01-22T15:25:01.850" v="1" actId="478"/>
          <ac:spMkLst>
            <pc:docMk/>
            <pc:sldMk cId="3370581032" sldId="263"/>
            <ac:spMk id="3" creationId="{FDAE9D9C-4677-4A46-B908-BAFB49D35E25}"/>
          </ac:spMkLst>
        </pc:spChg>
        <pc:graphicFrameChg chg="add del mod">
          <ac:chgData name="Alexander Loth" userId="671031fea6dcf255" providerId="LiveId" clId="{95CC3C8C-B8E5-49AA-B6A4-92C793B93F65}" dt="2021-01-22T15:25:23.211" v="5" actId="478"/>
          <ac:graphicFrameMkLst>
            <pc:docMk/>
            <pc:sldMk cId="3370581032" sldId="263"/>
            <ac:graphicFrameMk id="4" creationId="{9B725B29-B8ED-4152-AD6B-B10AB80C6BD7}"/>
          </ac:graphicFrameMkLst>
        </pc:graphicFrameChg>
      </pc:sldChg>
    </pc:docChg>
  </pc:docChgLst>
  <pc:docChgLst>
    <pc:chgData name="Alexander Loth" userId="345a6c2a-c6bf-4a12-856e-922f73872eea" providerId="ADAL" clId="{4A69CB0D-48E2-433E-91C2-0F49432D16BE}"/>
    <pc:docChg chg="custSel addSld delSld modSld">
      <pc:chgData name="Alexander Loth" userId="345a6c2a-c6bf-4a12-856e-922f73872eea" providerId="ADAL" clId="{4A69CB0D-48E2-433E-91C2-0F49432D16BE}" dt="2020-11-17T13:59:08.220" v="667" actId="20577"/>
      <pc:docMkLst>
        <pc:docMk/>
      </pc:docMkLst>
      <pc:sldChg chg="addSp delSp modSp add mod modNotesTx">
        <pc:chgData name="Alexander Loth" userId="345a6c2a-c6bf-4a12-856e-922f73872eea" providerId="ADAL" clId="{4A69CB0D-48E2-433E-91C2-0F49432D16BE}" dt="2020-11-17T13:59:08.220" v="667" actId="20577"/>
        <pc:sldMkLst>
          <pc:docMk/>
          <pc:sldMk cId="2038584667" sldId="259"/>
        </pc:sldMkLst>
        <pc:spChg chg="mod">
          <ac:chgData name="Alexander Loth" userId="345a6c2a-c6bf-4a12-856e-922f73872eea" providerId="ADAL" clId="{4A69CB0D-48E2-433E-91C2-0F49432D16BE}" dt="2020-11-17T13:58:58.612" v="650" actId="20577"/>
          <ac:spMkLst>
            <pc:docMk/>
            <pc:sldMk cId="2038584667" sldId="259"/>
            <ac:spMk id="2" creationId="{A88674F1-3D89-42E0-A874-61F36DD73D40}"/>
          </ac:spMkLst>
        </pc:spChg>
        <pc:spChg chg="add mod">
          <ac:chgData name="Alexander Loth" userId="345a6c2a-c6bf-4a12-856e-922f73872eea" providerId="ADAL" clId="{4A69CB0D-48E2-433E-91C2-0F49432D16BE}" dt="2020-11-16T09:53:06.532" v="594" actId="1076"/>
          <ac:spMkLst>
            <pc:docMk/>
            <pc:sldMk cId="2038584667" sldId="259"/>
            <ac:spMk id="3" creationId="{3AE3DBFF-4216-49C3-91C4-7AD382C638EF}"/>
          </ac:spMkLst>
        </pc:spChg>
        <pc:spChg chg="add mod">
          <ac:chgData name="Alexander Loth" userId="345a6c2a-c6bf-4a12-856e-922f73872eea" providerId="ADAL" clId="{4A69CB0D-48E2-433E-91C2-0F49432D16BE}" dt="2020-11-16T09:56:51.134" v="618" actId="20577"/>
          <ac:spMkLst>
            <pc:docMk/>
            <pc:sldMk cId="2038584667" sldId="259"/>
            <ac:spMk id="4" creationId="{FE1A7A2E-964A-450F-89EC-D7AC5777E697}"/>
          </ac:spMkLst>
        </pc:spChg>
        <pc:spChg chg="add del mod">
          <ac:chgData name="Alexander Loth" userId="345a6c2a-c6bf-4a12-856e-922f73872eea" providerId="ADAL" clId="{4A69CB0D-48E2-433E-91C2-0F49432D16BE}" dt="2020-11-12T12:40:34.861" v="240" actId="478"/>
          <ac:spMkLst>
            <pc:docMk/>
            <pc:sldMk cId="2038584667" sldId="259"/>
            <ac:spMk id="5" creationId="{20B5AE07-BED2-49F7-B653-F6A3F1890463}"/>
          </ac:spMkLst>
        </pc:spChg>
        <pc:spChg chg="add mod">
          <ac:chgData name="Alexander Loth" userId="345a6c2a-c6bf-4a12-856e-922f73872eea" providerId="ADAL" clId="{4A69CB0D-48E2-433E-91C2-0F49432D16BE}" dt="2020-11-16T09:58:48.011" v="626" actId="1076"/>
          <ac:spMkLst>
            <pc:docMk/>
            <pc:sldMk cId="2038584667" sldId="259"/>
            <ac:spMk id="5" creationId="{E12E0F7C-0D95-460D-A854-5B7EC9FF449A}"/>
          </ac:spMkLst>
        </pc:spChg>
        <pc:spChg chg="add del mod">
          <ac:chgData name="Alexander Loth" userId="345a6c2a-c6bf-4a12-856e-922f73872eea" providerId="ADAL" clId="{4A69CB0D-48E2-433E-91C2-0F49432D16BE}" dt="2020-11-12T12:40:55.443" v="244" actId="478"/>
          <ac:spMkLst>
            <pc:docMk/>
            <pc:sldMk cId="2038584667" sldId="259"/>
            <ac:spMk id="6" creationId="{3E935D05-AFDC-4E8B-8511-2AB8FAFD8A30}"/>
          </ac:spMkLst>
        </pc:spChg>
        <pc:spChg chg="add mod">
          <ac:chgData name="Alexander Loth" userId="345a6c2a-c6bf-4a12-856e-922f73872eea" providerId="ADAL" clId="{4A69CB0D-48E2-433E-91C2-0F49432D16BE}" dt="2020-11-12T12:45:50.830" v="318" actId="20577"/>
          <ac:spMkLst>
            <pc:docMk/>
            <pc:sldMk cId="2038584667" sldId="259"/>
            <ac:spMk id="13" creationId="{193F278C-D11B-4E2C-A517-4AE014FAD90C}"/>
          </ac:spMkLst>
        </pc:spChg>
        <pc:spChg chg="add mod">
          <ac:chgData name="Alexander Loth" userId="345a6c2a-c6bf-4a12-856e-922f73872eea" providerId="ADAL" clId="{4A69CB0D-48E2-433E-91C2-0F49432D16BE}" dt="2020-11-12T12:58:17.272" v="374"/>
          <ac:spMkLst>
            <pc:docMk/>
            <pc:sldMk cId="2038584667" sldId="259"/>
            <ac:spMk id="15" creationId="{46CA653F-558A-4CBA-80F4-13F39DF0EF24}"/>
          </ac:spMkLst>
        </pc:spChg>
        <pc:spChg chg="add mod">
          <ac:chgData name="Alexander Loth" userId="345a6c2a-c6bf-4a12-856e-922f73872eea" providerId="ADAL" clId="{4A69CB0D-48E2-433E-91C2-0F49432D16BE}" dt="2020-11-12T13:34:03.984" v="407" actId="20577"/>
          <ac:spMkLst>
            <pc:docMk/>
            <pc:sldMk cId="2038584667" sldId="259"/>
            <ac:spMk id="17" creationId="{D262C487-2DD2-431C-AFD1-891C77EBE044}"/>
          </ac:spMkLst>
        </pc:spChg>
        <pc:spChg chg="add mod">
          <ac:chgData name="Alexander Loth" userId="345a6c2a-c6bf-4a12-856e-922f73872eea" providerId="ADAL" clId="{4A69CB0D-48E2-433E-91C2-0F49432D16BE}" dt="2020-11-12T12:58:23.437" v="383" actId="20577"/>
          <ac:spMkLst>
            <pc:docMk/>
            <pc:sldMk cId="2038584667" sldId="259"/>
            <ac:spMk id="19" creationId="{0B4BDD49-6990-4A52-A54B-8F6866F9BC40}"/>
          </ac:spMkLst>
        </pc:spChg>
        <pc:spChg chg="add mod">
          <ac:chgData name="Alexander Loth" userId="345a6c2a-c6bf-4a12-856e-922f73872eea" providerId="ADAL" clId="{4A69CB0D-48E2-433E-91C2-0F49432D16BE}" dt="2020-11-12T12:50:44.042" v="360" actId="20577"/>
          <ac:spMkLst>
            <pc:docMk/>
            <pc:sldMk cId="2038584667" sldId="259"/>
            <ac:spMk id="20" creationId="{205829B0-B582-4F3C-9183-E52B6232D147}"/>
          </ac:spMkLst>
        </pc:spChg>
        <pc:spChg chg="add mod">
          <ac:chgData name="Alexander Loth" userId="345a6c2a-c6bf-4a12-856e-922f73872eea" providerId="ADAL" clId="{4A69CB0D-48E2-433E-91C2-0F49432D16BE}" dt="2020-11-16T09:52:54.211" v="593" actId="1076"/>
          <ac:spMkLst>
            <pc:docMk/>
            <pc:sldMk cId="2038584667" sldId="259"/>
            <ac:spMk id="21" creationId="{D2E59289-29A6-4DB8-A6D8-013B64FA2077}"/>
          </ac:spMkLst>
        </pc:spChg>
        <pc:spChg chg="add mod">
          <ac:chgData name="Alexander Loth" userId="345a6c2a-c6bf-4a12-856e-922f73872eea" providerId="ADAL" clId="{4A69CB0D-48E2-433E-91C2-0F49432D16BE}" dt="2020-11-16T09:52:40.339" v="590" actId="1076"/>
          <ac:spMkLst>
            <pc:docMk/>
            <pc:sldMk cId="2038584667" sldId="259"/>
            <ac:spMk id="22" creationId="{D16CDA50-B7C1-4FC9-9C91-19A0FB7ADA99}"/>
          </ac:spMkLst>
        </pc:spChg>
        <pc:spChg chg="add mod">
          <ac:chgData name="Alexander Loth" userId="345a6c2a-c6bf-4a12-856e-922f73872eea" providerId="ADAL" clId="{4A69CB0D-48E2-433E-91C2-0F49432D16BE}" dt="2020-11-16T09:52:50.197" v="592" actId="1076"/>
          <ac:spMkLst>
            <pc:docMk/>
            <pc:sldMk cId="2038584667" sldId="259"/>
            <ac:spMk id="24" creationId="{56D39BE1-DD9C-4AE5-9688-A48B2C797EFB}"/>
          </ac:spMkLst>
        </pc:spChg>
        <pc:spChg chg="add mod">
          <ac:chgData name="Alexander Loth" userId="345a6c2a-c6bf-4a12-856e-922f73872eea" providerId="ADAL" clId="{4A69CB0D-48E2-433E-91C2-0F49432D16BE}" dt="2020-11-16T09:51:54.375" v="584" actId="1076"/>
          <ac:spMkLst>
            <pc:docMk/>
            <pc:sldMk cId="2038584667" sldId="259"/>
            <ac:spMk id="26" creationId="{C6DA11AA-E692-48C1-BABB-41943206D2BC}"/>
          </ac:spMkLst>
        </pc:spChg>
        <pc:spChg chg="add mod">
          <ac:chgData name="Alexander Loth" userId="345a6c2a-c6bf-4a12-856e-922f73872eea" providerId="ADAL" clId="{4A69CB0D-48E2-433E-91C2-0F49432D16BE}" dt="2020-11-16T09:50:18.666" v="580" actId="20577"/>
          <ac:spMkLst>
            <pc:docMk/>
            <pc:sldMk cId="2038584667" sldId="259"/>
            <ac:spMk id="30" creationId="{24B3233B-1B11-423D-8A35-AEFB26EAB696}"/>
          </ac:spMkLst>
        </pc:spChg>
        <pc:spChg chg="add mod">
          <ac:chgData name="Alexander Loth" userId="345a6c2a-c6bf-4a12-856e-922f73872eea" providerId="ADAL" clId="{4A69CB0D-48E2-433E-91C2-0F49432D16BE}" dt="2020-11-16T09:53:23.356" v="596" actId="1076"/>
          <ac:spMkLst>
            <pc:docMk/>
            <pc:sldMk cId="2038584667" sldId="259"/>
            <ac:spMk id="32" creationId="{EDCAB4FB-F76E-4E53-9B3F-2D7331A94A18}"/>
          </ac:spMkLst>
        </pc:spChg>
        <pc:spChg chg="add mod">
          <ac:chgData name="Alexander Loth" userId="345a6c2a-c6bf-4a12-856e-922f73872eea" providerId="ADAL" clId="{4A69CB0D-48E2-433E-91C2-0F49432D16BE}" dt="2020-11-16T09:53:34.819" v="597" actId="1076"/>
          <ac:spMkLst>
            <pc:docMk/>
            <pc:sldMk cId="2038584667" sldId="259"/>
            <ac:spMk id="34" creationId="{5D18FCE4-1DD0-428E-B1DA-2742E727568A}"/>
          </ac:spMkLst>
        </pc:spChg>
        <pc:spChg chg="add mod">
          <ac:chgData name="Alexander Loth" userId="345a6c2a-c6bf-4a12-856e-922f73872eea" providerId="ADAL" clId="{4A69CB0D-48E2-433E-91C2-0F49432D16BE}" dt="2020-11-16T09:46:03.258" v="522" actId="1076"/>
          <ac:spMkLst>
            <pc:docMk/>
            <pc:sldMk cId="2038584667" sldId="259"/>
            <ac:spMk id="36" creationId="{7C2156D0-53DF-495B-A812-4C4D598195D6}"/>
          </ac:spMkLst>
        </pc:spChg>
        <pc:spChg chg="add mod">
          <ac:chgData name="Alexander Loth" userId="345a6c2a-c6bf-4a12-856e-922f73872eea" providerId="ADAL" clId="{4A69CB0D-48E2-433E-91C2-0F49432D16BE}" dt="2020-11-16T10:00:00.458" v="648" actId="20577"/>
          <ac:spMkLst>
            <pc:docMk/>
            <pc:sldMk cId="2038584667" sldId="259"/>
            <ac:spMk id="38" creationId="{0850B8B1-16DB-40D6-B8CE-0311AA766B45}"/>
          </ac:spMkLst>
        </pc:spChg>
        <pc:spChg chg="add mod">
          <ac:chgData name="Alexander Loth" userId="345a6c2a-c6bf-4a12-856e-922f73872eea" providerId="ADAL" clId="{4A69CB0D-48E2-433E-91C2-0F49432D16BE}" dt="2020-11-16T09:53:49.132" v="599" actId="1076"/>
          <ac:spMkLst>
            <pc:docMk/>
            <pc:sldMk cId="2038584667" sldId="259"/>
            <ac:spMk id="40" creationId="{9D13524B-B98E-425D-9283-3A1E2C7A9DD1}"/>
          </ac:spMkLst>
        </pc:spChg>
        <pc:graphicFrameChg chg="del">
          <ac:chgData name="Alexander Loth" userId="345a6c2a-c6bf-4a12-856e-922f73872eea" providerId="ADAL" clId="{4A69CB0D-48E2-433E-91C2-0F49432D16BE}" dt="2020-11-12T12:40:04.026" v="239" actId="478"/>
          <ac:graphicFrameMkLst>
            <pc:docMk/>
            <pc:sldMk cId="2038584667" sldId="259"/>
            <ac:graphicFrameMk id="4" creationId="{01510DBC-8EEA-42EC-904F-0D741703AEE4}"/>
          </ac:graphicFrameMkLst>
        </pc:graphicFrameChg>
        <pc:cxnChg chg="add mod ord">
          <ac:chgData name="Alexander Loth" userId="345a6c2a-c6bf-4a12-856e-922f73872eea" providerId="ADAL" clId="{4A69CB0D-48E2-433E-91C2-0F49432D16BE}" dt="2020-11-12T12:44:25.182" v="306" actId="166"/>
          <ac:cxnSpMkLst>
            <pc:docMk/>
            <pc:sldMk cId="2038584667" sldId="259"/>
            <ac:cxnSpMk id="8" creationId="{8B3AEA71-FFF4-4D68-9272-54AC8517829B}"/>
          </ac:cxnSpMkLst>
        </pc:cxnChg>
        <pc:cxnChg chg="add mod">
          <ac:chgData name="Alexander Loth" userId="345a6c2a-c6bf-4a12-856e-922f73872eea" providerId="ADAL" clId="{4A69CB0D-48E2-433E-91C2-0F49432D16BE}" dt="2020-11-12T12:42:02.040" v="252" actId="1076"/>
          <ac:cxnSpMkLst>
            <pc:docMk/>
            <pc:sldMk cId="2038584667" sldId="259"/>
            <ac:cxnSpMk id="10" creationId="{C2572F4D-E889-4430-8BE6-1F0F32DEFE45}"/>
          </ac:cxnSpMkLst>
        </pc:cxnChg>
        <pc:cxnChg chg="add mod ord">
          <ac:chgData name="Alexander Loth" userId="345a6c2a-c6bf-4a12-856e-922f73872eea" providerId="ADAL" clId="{4A69CB0D-48E2-433E-91C2-0F49432D16BE}" dt="2020-11-12T12:44:29.096" v="307" actId="166"/>
          <ac:cxnSpMkLst>
            <pc:docMk/>
            <pc:sldMk cId="2038584667" sldId="259"/>
            <ac:cxnSpMk id="12" creationId="{650884FB-B0B1-4646-8B5D-C464FD8A041D}"/>
          </ac:cxnSpMkLst>
        </pc:cxnChg>
        <pc:cxnChg chg="add mod">
          <ac:chgData name="Alexander Loth" userId="345a6c2a-c6bf-4a12-856e-922f73872eea" providerId="ADAL" clId="{4A69CB0D-48E2-433E-91C2-0F49432D16BE}" dt="2020-11-12T13:51:06.940" v="422" actId="1076"/>
          <ac:cxnSpMkLst>
            <pc:docMk/>
            <pc:sldMk cId="2038584667" sldId="259"/>
            <ac:cxnSpMk id="28" creationId="{B53112C1-9AD4-430C-A63E-2499058D0CF7}"/>
          </ac:cxnSpMkLst>
        </pc:cxnChg>
      </pc:sldChg>
    </pc:docChg>
  </pc:docChgLst>
  <pc:docChgLst>
    <pc:chgData name="Alexander Loth" userId="671031fea6dcf255" providerId="LiveId" clId="{3E6CB8AF-D2E9-445A-BBBF-461DDE4D71E5}"/>
    <pc:docChg chg="modSld">
      <pc:chgData name="Alexander Loth" userId="671031fea6dcf255" providerId="LiveId" clId="{3E6CB8AF-D2E9-445A-BBBF-461DDE4D71E5}" dt="2020-11-18T09:15:21.507" v="6" actId="20577"/>
      <pc:docMkLst>
        <pc:docMk/>
      </pc:docMkLst>
      <pc:sldChg chg="modSp mod">
        <pc:chgData name="Alexander Loth" userId="671031fea6dcf255" providerId="LiveId" clId="{3E6CB8AF-D2E9-445A-BBBF-461DDE4D71E5}" dt="2020-11-18T09:15:21.507" v="6" actId="20577"/>
        <pc:sldMkLst>
          <pc:docMk/>
          <pc:sldMk cId="2038584667" sldId="259"/>
        </pc:sldMkLst>
        <pc:spChg chg="mod">
          <ac:chgData name="Alexander Loth" userId="671031fea6dcf255" providerId="LiveId" clId="{3E6CB8AF-D2E9-445A-BBBF-461DDE4D71E5}" dt="2020-11-18T09:15:21.507" v="6" actId="20577"/>
          <ac:spMkLst>
            <pc:docMk/>
            <pc:sldMk cId="2038584667" sldId="259"/>
            <ac:spMk id="2" creationId="{A88674F1-3D89-42E0-A874-61F36DD73D40}"/>
          </ac:spMkLst>
        </pc:spChg>
      </pc:sldChg>
    </pc:docChg>
  </pc:docChgLst>
  <pc:docChgLst>
    <pc:chgData name="Alexander Loth" userId="671031fea6dcf255" providerId="LiveId" clId="{0BECCB7E-0BA6-4F4F-B219-3DF760B31C31}"/>
    <pc:docChg chg="undo redo custSel addSld modSld sldOrd">
      <pc:chgData name="Alexander Loth" userId="671031fea6dcf255" providerId="LiveId" clId="{0BECCB7E-0BA6-4F4F-B219-3DF760B31C31}" dt="2020-12-02T17:18:31.980" v="630"/>
      <pc:docMkLst>
        <pc:docMk/>
      </pc:docMkLst>
      <pc:sldChg chg="modSp mod">
        <pc:chgData name="Alexander Loth" userId="671031fea6dcf255" providerId="LiveId" clId="{0BECCB7E-0BA6-4F4F-B219-3DF760B31C31}" dt="2020-12-01T09:57:07.020" v="88" actId="13822"/>
        <pc:sldMkLst>
          <pc:docMk/>
          <pc:sldMk cId="195446875" sldId="256"/>
        </pc:sldMkLst>
        <pc:spChg chg="mod">
          <ac:chgData name="Alexander Loth" userId="671031fea6dcf255" providerId="LiveId" clId="{0BECCB7E-0BA6-4F4F-B219-3DF760B31C31}" dt="2020-12-01T09:57:07.020" v="88" actId="13822"/>
          <ac:spMkLst>
            <pc:docMk/>
            <pc:sldMk cId="195446875" sldId="256"/>
            <ac:spMk id="11" creationId="{00000000-0000-0000-0000-000000000000}"/>
          </ac:spMkLst>
        </pc:spChg>
        <pc:spChg chg="mod">
          <ac:chgData name="Alexander Loth" userId="671031fea6dcf255" providerId="LiveId" clId="{0BECCB7E-0BA6-4F4F-B219-3DF760B31C31}" dt="2020-12-01T09:57:07.020" v="88" actId="13822"/>
          <ac:spMkLst>
            <pc:docMk/>
            <pc:sldMk cId="195446875" sldId="256"/>
            <ac:spMk id="37" creationId="{00000000-0000-0000-0000-000000000000}"/>
          </ac:spMkLst>
        </pc:spChg>
        <pc:spChg chg="mod">
          <ac:chgData name="Alexander Loth" userId="671031fea6dcf255" providerId="LiveId" clId="{0BECCB7E-0BA6-4F4F-B219-3DF760B31C31}" dt="2020-12-01T09:57:07.020" v="88" actId="13822"/>
          <ac:spMkLst>
            <pc:docMk/>
            <pc:sldMk cId="195446875" sldId="256"/>
            <ac:spMk id="38" creationId="{00000000-0000-0000-0000-000000000000}"/>
          </ac:spMkLst>
        </pc:spChg>
        <pc:spChg chg="mod">
          <ac:chgData name="Alexander Loth" userId="671031fea6dcf255" providerId="LiveId" clId="{0BECCB7E-0BA6-4F4F-B219-3DF760B31C31}" dt="2020-12-01T09:57:07.020" v="88" actId="13822"/>
          <ac:spMkLst>
            <pc:docMk/>
            <pc:sldMk cId="195446875" sldId="256"/>
            <ac:spMk id="39" creationId="{00000000-0000-0000-0000-000000000000}"/>
          </ac:spMkLst>
        </pc:spChg>
      </pc:sldChg>
      <pc:sldChg chg="modSp">
        <pc:chgData name="Alexander Loth" userId="671031fea6dcf255" providerId="LiveId" clId="{0BECCB7E-0BA6-4F4F-B219-3DF760B31C31}" dt="2020-11-23T12:20:22.925" v="87" actId="14100"/>
        <pc:sldMkLst>
          <pc:docMk/>
          <pc:sldMk cId="2038584667" sldId="259"/>
        </pc:sldMkLst>
        <pc:spChg chg="mod">
          <ac:chgData name="Alexander Loth" userId="671031fea6dcf255" providerId="LiveId" clId="{0BECCB7E-0BA6-4F4F-B219-3DF760B31C31}" dt="2020-11-23T12:20:22.925" v="87" actId="14100"/>
          <ac:spMkLst>
            <pc:docMk/>
            <pc:sldMk cId="2038584667" sldId="259"/>
            <ac:spMk id="3" creationId="{FFB8A3C9-3383-4426-819C-152A24AA672A}"/>
          </ac:spMkLst>
        </pc:spChg>
        <pc:spChg chg="mod">
          <ac:chgData name="Alexander Loth" userId="671031fea6dcf255" providerId="LiveId" clId="{0BECCB7E-0BA6-4F4F-B219-3DF760B31C31}" dt="2020-11-23T11:58:19.207" v="23" actId="208"/>
          <ac:spMkLst>
            <pc:docMk/>
            <pc:sldMk cId="2038584667" sldId="259"/>
            <ac:spMk id="4" creationId="{B927ECB1-40DD-4E25-9718-B1DAF0CF829F}"/>
          </ac:spMkLst>
        </pc:spChg>
        <pc:spChg chg="mod">
          <ac:chgData name="Alexander Loth" userId="671031fea6dcf255" providerId="LiveId" clId="{0BECCB7E-0BA6-4F4F-B219-3DF760B31C31}" dt="2020-11-23T11:59:43.062" v="83" actId="20577"/>
          <ac:spMkLst>
            <pc:docMk/>
            <pc:sldMk cId="2038584667" sldId="259"/>
            <ac:spMk id="40" creationId="{9D13524B-B98E-425D-9283-3A1E2C7A9DD1}"/>
          </ac:spMkLst>
        </pc:spChg>
        <pc:spChg chg="mod">
          <ac:chgData name="Alexander Loth" userId="671031fea6dcf255" providerId="LiveId" clId="{0BECCB7E-0BA6-4F4F-B219-3DF760B31C31}" dt="2020-11-23T11:56:16.603" v="18" actId="1076"/>
          <ac:spMkLst>
            <pc:docMk/>
            <pc:sldMk cId="2038584667" sldId="259"/>
            <ac:spMk id="45" creationId="{A196A87E-9AB0-44BB-81A8-59E2B285928D}"/>
          </ac:spMkLst>
        </pc:spChg>
        <pc:spChg chg="mod">
          <ac:chgData name="Alexander Loth" userId="671031fea6dcf255" providerId="LiveId" clId="{0BECCB7E-0BA6-4F4F-B219-3DF760B31C31}" dt="2020-11-23T12:00:48.083" v="84" actId="313"/>
          <ac:spMkLst>
            <pc:docMk/>
            <pc:sldMk cId="2038584667" sldId="259"/>
            <ac:spMk id="61" creationId="{04A14189-D7F9-4AF3-BA97-2FB39F5909A9}"/>
          </ac:spMkLst>
        </pc:spChg>
        <pc:spChg chg="mod">
          <ac:chgData name="Alexander Loth" userId="671031fea6dcf255" providerId="LiveId" clId="{0BECCB7E-0BA6-4F4F-B219-3DF760B31C31}" dt="2020-11-23T11:59:30.409" v="64" actId="20577"/>
          <ac:spMkLst>
            <pc:docMk/>
            <pc:sldMk cId="2038584667" sldId="259"/>
            <ac:spMk id="63" creationId="{EB20066A-CDC5-41C8-A915-5ADC5DA7EB53}"/>
          </ac:spMkLst>
        </pc:spChg>
      </pc:sldChg>
      <pc:sldChg chg="addSp delSp modSp new mod ord">
        <pc:chgData name="Alexander Loth" userId="671031fea6dcf255" providerId="LiveId" clId="{0BECCB7E-0BA6-4F4F-B219-3DF760B31C31}" dt="2020-12-02T17:18:31.980" v="630"/>
        <pc:sldMkLst>
          <pc:docMk/>
          <pc:sldMk cId="1314178309" sldId="262"/>
        </pc:sldMkLst>
        <pc:spChg chg="del">
          <ac:chgData name="Alexander Loth" userId="671031fea6dcf255" providerId="LiveId" clId="{0BECCB7E-0BA6-4F4F-B219-3DF760B31C31}" dt="2020-12-01T16:20:58.608" v="90" actId="478"/>
          <ac:spMkLst>
            <pc:docMk/>
            <pc:sldMk cId="1314178309" sldId="262"/>
            <ac:spMk id="2" creationId="{FF10ED7B-8C37-4E6B-8604-56AC873E0AE2}"/>
          </ac:spMkLst>
        </pc:spChg>
        <pc:spChg chg="del">
          <ac:chgData name="Alexander Loth" userId="671031fea6dcf255" providerId="LiveId" clId="{0BECCB7E-0BA6-4F4F-B219-3DF760B31C31}" dt="2020-12-01T16:20:58.608" v="90" actId="478"/>
          <ac:spMkLst>
            <pc:docMk/>
            <pc:sldMk cId="1314178309" sldId="262"/>
            <ac:spMk id="3" creationId="{524054D7-886F-4AA1-82B9-11FC9EB8D0AE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6" creationId="{9707A62C-13DB-4AE7-B1F6-CBA390CA2A00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7" creationId="{D8767F43-7D88-413A-99C3-40D0A0856525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8" creationId="{9CA9D880-617C-4920-B96D-B37E0D4C7013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9" creationId="{ADB4FBDC-B8B8-4C26-96A0-BAF5A1199830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10" creationId="{F4AE2EDA-FC84-46D5-BC07-7659C346F700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11" creationId="{52BD65DA-60E9-4D86-BEF6-ED767B1F4B2B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12" creationId="{1ED18CD7-EAB8-4436-9014-5796F04E1D2A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13" creationId="{1BE4569B-DF02-422D-96DB-26358B06A27D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14" creationId="{2E9BD220-DCC8-4253-B749-CC0A4283C8D6}"/>
          </ac:spMkLst>
        </pc:spChg>
        <pc:spChg chg="add del mod">
          <ac:chgData name="Alexander Loth" userId="671031fea6dcf255" providerId="LiveId" clId="{0BECCB7E-0BA6-4F4F-B219-3DF760B31C31}" dt="2020-12-01T16:43:51.594" v="372" actId="478"/>
          <ac:spMkLst>
            <pc:docMk/>
            <pc:sldMk cId="1314178309" sldId="262"/>
            <ac:spMk id="15" creationId="{08595855-2101-4650-B414-1B623E8C4463}"/>
          </ac:spMkLst>
        </pc:spChg>
        <pc:spChg chg="add del mod">
          <ac:chgData name="Alexander Loth" userId="671031fea6dcf255" providerId="LiveId" clId="{0BECCB7E-0BA6-4F4F-B219-3DF760B31C31}" dt="2020-12-01T16:43:51.594" v="372" actId="478"/>
          <ac:spMkLst>
            <pc:docMk/>
            <pc:sldMk cId="1314178309" sldId="262"/>
            <ac:spMk id="16" creationId="{AD8A1729-AD4F-498C-8080-9CE137DB7F10}"/>
          </ac:spMkLst>
        </pc:spChg>
        <pc:spChg chg="add del mod">
          <ac:chgData name="Alexander Loth" userId="671031fea6dcf255" providerId="LiveId" clId="{0BECCB7E-0BA6-4F4F-B219-3DF760B31C31}" dt="2020-12-01T16:43:51.594" v="372" actId="478"/>
          <ac:spMkLst>
            <pc:docMk/>
            <pc:sldMk cId="1314178309" sldId="262"/>
            <ac:spMk id="17" creationId="{6BBB53C3-FC74-46BE-A5EB-773ABCAA3EDE}"/>
          </ac:spMkLst>
        </pc:spChg>
        <pc:spChg chg="add del mod">
          <ac:chgData name="Alexander Loth" userId="671031fea6dcf255" providerId="LiveId" clId="{0BECCB7E-0BA6-4F4F-B219-3DF760B31C31}" dt="2020-12-01T16:43:51.594" v="372" actId="478"/>
          <ac:spMkLst>
            <pc:docMk/>
            <pc:sldMk cId="1314178309" sldId="262"/>
            <ac:spMk id="18" creationId="{85431B3C-6B42-4783-9D54-63A53EADD2F8}"/>
          </ac:spMkLst>
        </pc:spChg>
        <pc:spChg chg="add del mod">
          <ac:chgData name="Alexander Loth" userId="671031fea6dcf255" providerId="LiveId" clId="{0BECCB7E-0BA6-4F4F-B219-3DF760B31C31}" dt="2020-12-01T16:43:51.594" v="372" actId="478"/>
          <ac:spMkLst>
            <pc:docMk/>
            <pc:sldMk cId="1314178309" sldId="262"/>
            <ac:spMk id="19" creationId="{83D8419B-86F7-4F18-92D7-ABD5E2C6355B}"/>
          </ac:spMkLst>
        </pc:spChg>
        <pc:spChg chg="add del mod">
          <ac:chgData name="Alexander Loth" userId="671031fea6dcf255" providerId="LiveId" clId="{0BECCB7E-0BA6-4F4F-B219-3DF760B31C31}" dt="2020-12-01T16:43:51.594" v="372" actId="478"/>
          <ac:spMkLst>
            <pc:docMk/>
            <pc:sldMk cId="1314178309" sldId="262"/>
            <ac:spMk id="20" creationId="{F675B8C4-3A00-4B27-A468-937E87122219}"/>
          </ac:spMkLst>
        </pc:spChg>
        <pc:spChg chg="add del mod">
          <ac:chgData name="Alexander Loth" userId="671031fea6dcf255" providerId="LiveId" clId="{0BECCB7E-0BA6-4F4F-B219-3DF760B31C31}" dt="2020-12-01T16:43:51.594" v="372" actId="478"/>
          <ac:spMkLst>
            <pc:docMk/>
            <pc:sldMk cId="1314178309" sldId="262"/>
            <ac:spMk id="21" creationId="{27AAD800-792C-4635-B1E0-56529DD6B5A5}"/>
          </ac:spMkLst>
        </pc:spChg>
        <pc:spChg chg="mod">
          <ac:chgData name="Alexander Loth" userId="671031fea6dcf255" providerId="LiveId" clId="{0BECCB7E-0BA6-4F4F-B219-3DF760B31C31}" dt="2020-12-02T16:02:03.251" v="624" actId="14861"/>
          <ac:spMkLst>
            <pc:docMk/>
            <pc:sldMk cId="1314178309" sldId="262"/>
            <ac:spMk id="23" creationId="{CF108457-955B-46E0-9183-79B2A6295D8B}"/>
          </ac:spMkLst>
        </pc:spChg>
        <pc:spChg chg="mod">
          <ac:chgData name="Alexander Loth" userId="671031fea6dcf255" providerId="LiveId" clId="{0BECCB7E-0BA6-4F4F-B219-3DF760B31C31}" dt="2020-12-01T16:56:18.500" v="587" actId="404"/>
          <ac:spMkLst>
            <pc:docMk/>
            <pc:sldMk cId="1314178309" sldId="262"/>
            <ac:spMk id="24" creationId="{F99C442B-EB77-4869-87A3-508C5BD89E57}"/>
          </ac:spMkLst>
        </pc:spChg>
        <pc:spChg chg="del mod">
          <ac:chgData name="Alexander Loth" userId="671031fea6dcf255" providerId="LiveId" clId="{0BECCB7E-0BA6-4F4F-B219-3DF760B31C31}" dt="2020-12-01T16:39:17.263" v="309" actId="478"/>
          <ac:spMkLst>
            <pc:docMk/>
            <pc:sldMk cId="1314178309" sldId="262"/>
            <ac:spMk id="25" creationId="{F99AB2FC-3C45-4860-8827-BC010167DF94}"/>
          </ac:spMkLst>
        </pc:spChg>
        <pc:spChg chg="mod">
          <ac:chgData name="Alexander Loth" userId="671031fea6dcf255" providerId="LiveId" clId="{0BECCB7E-0BA6-4F4F-B219-3DF760B31C31}" dt="2020-12-02T16:02:56.659" v="628" actId="14100"/>
          <ac:spMkLst>
            <pc:docMk/>
            <pc:sldMk cId="1314178309" sldId="262"/>
            <ac:spMk id="26" creationId="{91B4EEB6-F5B9-40F1-9CDA-C3AAD4FF0810}"/>
          </ac:spMkLst>
        </pc:spChg>
        <pc:spChg chg="del mod">
          <ac:chgData name="Alexander Loth" userId="671031fea6dcf255" providerId="LiveId" clId="{0BECCB7E-0BA6-4F4F-B219-3DF760B31C31}" dt="2020-12-01T16:39:38.875" v="311" actId="478"/>
          <ac:spMkLst>
            <pc:docMk/>
            <pc:sldMk cId="1314178309" sldId="262"/>
            <ac:spMk id="27" creationId="{48C90F93-736A-468C-8AD3-EA0B760B7212}"/>
          </ac:spMkLst>
        </pc:spChg>
        <pc:spChg chg="mod">
          <ac:chgData name="Alexander Loth" userId="671031fea6dcf255" providerId="LiveId" clId="{0BECCB7E-0BA6-4F4F-B219-3DF760B31C31}" dt="2020-12-02T16:02:29.508" v="625" actId="14861"/>
          <ac:spMkLst>
            <pc:docMk/>
            <pc:sldMk cId="1314178309" sldId="262"/>
            <ac:spMk id="28" creationId="{5EC896B3-52DC-4897-B7E3-3A0FAF8C7EA3}"/>
          </ac:spMkLst>
        </pc:spChg>
        <pc:spChg chg="add del mod">
          <ac:chgData name="Alexander Loth" userId="671031fea6dcf255" providerId="LiveId" clId="{0BECCB7E-0BA6-4F4F-B219-3DF760B31C31}" dt="2020-12-02T16:02:29.508" v="625" actId="14861"/>
          <ac:spMkLst>
            <pc:docMk/>
            <pc:sldMk cId="1314178309" sldId="262"/>
            <ac:spMk id="29" creationId="{7C679BFD-3ADB-4A01-9DD1-D7756D0D28C5}"/>
          </ac:spMkLst>
        </pc:spChg>
        <pc:spChg chg="mod">
          <ac:chgData name="Alexander Loth" userId="671031fea6dcf255" providerId="LiveId" clId="{0BECCB7E-0BA6-4F4F-B219-3DF760B31C31}" dt="2020-12-02T16:02:29.508" v="625" actId="14861"/>
          <ac:spMkLst>
            <pc:docMk/>
            <pc:sldMk cId="1314178309" sldId="262"/>
            <ac:spMk id="30" creationId="{FA3D1A12-17C7-49F3-8182-48A2FBE709D9}"/>
          </ac:spMkLst>
        </pc:spChg>
        <pc:spChg chg="mod">
          <ac:chgData name="Alexander Loth" userId="671031fea6dcf255" providerId="LiveId" clId="{0BECCB7E-0BA6-4F4F-B219-3DF760B31C31}" dt="2020-12-02T16:02:29.508" v="625" actId="14861"/>
          <ac:spMkLst>
            <pc:docMk/>
            <pc:sldMk cId="1314178309" sldId="262"/>
            <ac:spMk id="31" creationId="{2B11B3C6-C3C0-4328-B78E-931E2A7B455D}"/>
          </ac:spMkLst>
        </pc:spChg>
        <pc:spChg chg="del mod">
          <ac:chgData name="Alexander Loth" userId="671031fea6dcf255" providerId="LiveId" clId="{0BECCB7E-0BA6-4F4F-B219-3DF760B31C31}" dt="2020-12-01T16:56:04.985" v="584" actId="478"/>
          <ac:spMkLst>
            <pc:docMk/>
            <pc:sldMk cId="1314178309" sldId="262"/>
            <ac:spMk id="32" creationId="{D6C5E641-464D-4031-AB81-63F4BA4C302A}"/>
          </ac:spMkLst>
        </pc:spChg>
        <pc:spChg chg="mod">
          <ac:chgData name="Alexander Loth" userId="671031fea6dcf255" providerId="LiveId" clId="{0BECCB7E-0BA6-4F4F-B219-3DF760B31C31}" dt="2020-12-02T16:02:29.508" v="625" actId="14861"/>
          <ac:spMkLst>
            <pc:docMk/>
            <pc:sldMk cId="1314178309" sldId="262"/>
            <ac:spMk id="33" creationId="{A666D0F4-E9D9-4098-87F6-5CEA783A3AA2}"/>
          </ac:spMkLst>
        </pc:spChg>
        <pc:spChg chg="mod">
          <ac:chgData name="Alexander Loth" userId="671031fea6dcf255" providerId="LiveId" clId="{0BECCB7E-0BA6-4F4F-B219-3DF760B31C31}" dt="2020-12-02T16:02:29.508" v="625" actId="14861"/>
          <ac:spMkLst>
            <pc:docMk/>
            <pc:sldMk cId="1314178309" sldId="262"/>
            <ac:spMk id="35" creationId="{1B64648E-6F74-4397-B5DD-E743CB514046}"/>
          </ac:spMkLst>
        </pc:spChg>
        <pc:spChg chg="del mod">
          <ac:chgData name="Alexander Loth" userId="671031fea6dcf255" providerId="LiveId" clId="{0BECCB7E-0BA6-4F4F-B219-3DF760B31C31}" dt="2020-12-01T16:56:38.080" v="593" actId="478"/>
          <ac:spMkLst>
            <pc:docMk/>
            <pc:sldMk cId="1314178309" sldId="262"/>
            <ac:spMk id="38" creationId="{355FEF6C-CEFF-4D69-B27C-F7C8772DE638}"/>
          </ac:spMkLst>
        </pc:spChg>
        <pc:spChg chg="del mod">
          <ac:chgData name="Alexander Loth" userId="671031fea6dcf255" providerId="LiveId" clId="{0BECCB7E-0BA6-4F4F-B219-3DF760B31C31}" dt="2020-12-01T16:55:56.227" v="581" actId="478"/>
          <ac:spMkLst>
            <pc:docMk/>
            <pc:sldMk cId="1314178309" sldId="262"/>
            <ac:spMk id="43" creationId="{94188CFF-EEB5-43FC-8670-AA24D610968E}"/>
          </ac:spMkLst>
        </pc:spChg>
        <pc:spChg chg="del mod">
          <ac:chgData name="Alexander Loth" userId="671031fea6dcf255" providerId="LiveId" clId="{0BECCB7E-0BA6-4F4F-B219-3DF760B31C31}" dt="2020-12-01T16:52:42.017" v="533" actId="478"/>
          <ac:spMkLst>
            <pc:docMk/>
            <pc:sldMk cId="1314178309" sldId="262"/>
            <ac:spMk id="45" creationId="{C656D106-5858-42EE-AC13-744136592AD0}"/>
          </ac:spMkLst>
        </pc:spChg>
        <pc:spChg chg="del mod">
          <ac:chgData name="Alexander Loth" userId="671031fea6dcf255" providerId="LiveId" clId="{0BECCB7E-0BA6-4F4F-B219-3DF760B31C31}" dt="2020-12-01T16:55:37.842" v="575" actId="478"/>
          <ac:spMkLst>
            <pc:docMk/>
            <pc:sldMk cId="1314178309" sldId="262"/>
            <ac:spMk id="46" creationId="{2B689E95-CAB4-4977-893E-9074FDAB464B}"/>
          </ac:spMkLst>
        </pc:spChg>
        <pc:spChg chg="mod">
          <ac:chgData name="Alexander Loth" userId="671031fea6dcf255" providerId="LiveId" clId="{0BECCB7E-0BA6-4F4F-B219-3DF760B31C31}" dt="2020-12-02T16:01:52.865" v="623" actId="1076"/>
          <ac:spMkLst>
            <pc:docMk/>
            <pc:sldMk cId="1314178309" sldId="262"/>
            <ac:spMk id="51" creationId="{8D73E41C-18AC-4AD4-92AE-D568886202AC}"/>
          </ac:spMkLst>
        </pc:spChg>
        <pc:spChg chg="del mod">
          <ac:chgData name="Alexander Loth" userId="671031fea6dcf255" providerId="LiveId" clId="{0BECCB7E-0BA6-4F4F-B219-3DF760B31C31}" dt="2020-12-01T16:56:25.225" v="589" actId="478"/>
          <ac:spMkLst>
            <pc:docMk/>
            <pc:sldMk cId="1314178309" sldId="262"/>
            <ac:spMk id="52" creationId="{0645E0CA-7F2E-4B29-B854-9C7A2D8BDAD5}"/>
          </ac:spMkLst>
        </pc:spChg>
        <pc:spChg chg="del mod">
          <ac:chgData name="Alexander Loth" userId="671031fea6dcf255" providerId="LiveId" clId="{0BECCB7E-0BA6-4F4F-B219-3DF760B31C31}" dt="2020-12-02T16:01:26.091" v="617" actId="478"/>
          <ac:spMkLst>
            <pc:docMk/>
            <pc:sldMk cId="1314178309" sldId="262"/>
            <ac:spMk id="54" creationId="{8199BBB4-62AA-428A-9D05-767E74EFFAC7}"/>
          </ac:spMkLst>
        </pc:spChg>
        <pc:spChg chg="del mod">
          <ac:chgData name="Alexander Loth" userId="671031fea6dcf255" providerId="LiveId" clId="{0BECCB7E-0BA6-4F4F-B219-3DF760B31C31}" dt="2020-12-02T16:01:34.179" v="619" actId="478"/>
          <ac:spMkLst>
            <pc:docMk/>
            <pc:sldMk cId="1314178309" sldId="262"/>
            <ac:spMk id="55" creationId="{F788BED5-EACF-4849-8226-9975AD2B2979}"/>
          </ac:spMkLst>
        </pc:spChg>
        <pc:spChg chg="add del">
          <ac:chgData name="Alexander Loth" userId="671031fea6dcf255" providerId="LiveId" clId="{0BECCB7E-0BA6-4F4F-B219-3DF760B31C31}" dt="2020-12-01T16:33:14.823" v="248" actId="22"/>
          <ac:spMkLst>
            <pc:docMk/>
            <pc:sldMk cId="1314178309" sldId="262"/>
            <ac:spMk id="58" creationId="{8BEA5918-4C94-4636-B24F-C6290CC7248F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59" creationId="{AF6244BF-9A5A-4A46-B2CD-1A4A07DAA22C}"/>
          </ac:spMkLst>
        </pc:spChg>
        <pc:spChg chg="add mod">
          <ac:chgData name="Alexander Loth" userId="671031fea6dcf255" providerId="LiveId" clId="{0BECCB7E-0BA6-4F4F-B219-3DF760B31C31}" dt="2020-12-02T16:00:28.554" v="612" actId="14861"/>
          <ac:spMkLst>
            <pc:docMk/>
            <pc:sldMk cId="1314178309" sldId="262"/>
            <ac:spMk id="60" creationId="{E2C4B8F3-7023-4144-9492-106E6806B5F1}"/>
          </ac:spMkLst>
        </pc:spChg>
        <pc:spChg chg="add del">
          <ac:chgData name="Alexander Loth" userId="671031fea6dcf255" providerId="LiveId" clId="{0BECCB7E-0BA6-4F4F-B219-3DF760B31C31}" dt="2020-12-01T16:55:42.886" v="577" actId="22"/>
          <ac:spMkLst>
            <pc:docMk/>
            <pc:sldMk cId="1314178309" sldId="262"/>
            <ac:spMk id="62" creationId="{ED3F91A2-15FF-41EC-8DB7-65F0A5E865DD}"/>
          </ac:spMkLst>
        </pc:spChg>
        <pc:grpChg chg="add del mod">
          <ac:chgData name="Alexander Loth" userId="671031fea6dcf255" providerId="LiveId" clId="{0BECCB7E-0BA6-4F4F-B219-3DF760B31C31}" dt="2020-12-02T16:01:41.565" v="622" actId="1076"/>
          <ac:grpSpMkLst>
            <pc:docMk/>
            <pc:sldMk cId="1314178309" sldId="262"/>
            <ac:grpSpMk id="22" creationId="{4C996DA7-6EE7-4A45-9FB5-673287DBC16B}"/>
          </ac:grpSpMkLst>
        </pc:grpChg>
        <pc:grpChg chg="del mod">
          <ac:chgData name="Alexander Loth" userId="671031fea6dcf255" providerId="LiveId" clId="{0BECCB7E-0BA6-4F4F-B219-3DF760B31C31}" dt="2020-12-02T16:01:34.179" v="619" actId="478"/>
          <ac:grpSpMkLst>
            <pc:docMk/>
            <pc:sldMk cId="1314178309" sldId="262"/>
            <ac:grpSpMk id="50" creationId="{3C883ECB-8DD2-4CF1-8772-9B3A0C68B61A}"/>
          </ac:grpSpMkLst>
        </pc:grpChg>
        <pc:picChg chg="del mod">
          <ac:chgData name="Alexander Loth" userId="671031fea6dcf255" providerId="LiveId" clId="{0BECCB7E-0BA6-4F4F-B219-3DF760B31C31}" dt="2020-12-01T16:25:30.276" v="195" actId="478"/>
          <ac:picMkLst>
            <pc:docMk/>
            <pc:sldMk cId="1314178309" sldId="262"/>
            <ac:picMk id="34" creationId="{4E94960A-ACE5-4550-B256-9DE46F90FBD8}"/>
          </ac:picMkLst>
        </pc:picChg>
        <pc:picChg chg="del mod">
          <ac:chgData name="Alexander Loth" userId="671031fea6dcf255" providerId="LiveId" clId="{0BECCB7E-0BA6-4F4F-B219-3DF760B31C31}" dt="2020-12-01T16:42:56.123" v="370" actId="478"/>
          <ac:picMkLst>
            <pc:docMk/>
            <pc:sldMk cId="1314178309" sldId="262"/>
            <ac:picMk id="36" creationId="{89F9A313-7A47-407E-83B5-CB51E5D68FC3}"/>
          </ac:picMkLst>
        </pc:picChg>
        <pc:picChg chg="del mod">
          <ac:chgData name="Alexander Loth" userId="671031fea6dcf255" providerId="LiveId" clId="{0BECCB7E-0BA6-4F4F-B219-3DF760B31C31}" dt="2020-12-01T16:51:28.731" v="487" actId="478"/>
          <ac:picMkLst>
            <pc:docMk/>
            <pc:sldMk cId="1314178309" sldId="262"/>
            <ac:picMk id="37" creationId="{A903C014-DC85-43A8-903B-E797CCD063A9}"/>
          </ac:picMkLst>
        </pc:picChg>
        <pc:picChg chg="del mod">
          <ac:chgData name="Alexander Loth" userId="671031fea6dcf255" providerId="LiveId" clId="{0BECCB7E-0BA6-4F4F-B219-3DF760B31C31}" dt="2020-12-01T16:37:19.440" v="281" actId="478"/>
          <ac:picMkLst>
            <pc:docMk/>
            <pc:sldMk cId="1314178309" sldId="262"/>
            <ac:picMk id="39" creationId="{C5A23D62-FDCF-4EAB-81DF-5E6577C29562}"/>
          </ac:picMkLst>
        </pc:picChg>
        <pc:picChg chg="mod">
          <ac:chgData name="Alexander Loth" userId="671031fea6dcf255" providerId="LiveId" clId="{0BECCB7E-0BA6-4F4F-B219-3DF760B31C31}" dt="2020-12-01T16:55:26.360" v="571" actId="208"/>
          <ac:picMkLst>
            <pc:docMk/>
            <pc:sldMk cId="1314178309" sldId="262"/>
            <ac:picMk id="40" creationId="{E274825E-183F-4B59-B17E-2E3A41B24727}"/>
          </ac:picMkLst>
        </pc:picChg>
        <pc:picChg chg="del mod">
          <ac:chgData name="Alexander Loth" userId="671031fea6dcf255" providerId="LiveId" clId="{0BECCB7E-0BA6-4F4F-B219-3DF760B31C31}" dt="2020-12-01T16:30:44.123" v="225" actId="478"/>
          <ac:picMkLst>
            <pc:docMk/>
            <pc:sldMk cId="1314178309" sldId="262"/>
            <ac:picMk id="41" creationId="{14E976F2-5C44-45B0-8336-16247654394B}"/>
          </ac:picMkLst>
        </pc:picChg>
        <pc:picChg chg="del mod">
          <ac:chgData name="Alexander Loth" userId="671031fea6dcf255" providerId="LiveId" clId="{0BECCB7E-0BA6-4F4F-B219-3DF760B31C31}" dt="2020-12-01T16:32:33.168" v="240" actId="478"/>
          <ac:picMkLst>
            <pc:docMk/>
            <pc:sldMk cId="1314178309" sldId="262"/>
            <ac:picMk id="42" creationId="{D4667E7E-78C2-4DE7-92F9-16E35D4DBD97}"/>
          </ac:picMkLst>
        </pc:picChg>
        <pc:picChg chg="del mod">
          <ac:chgData name="Alexander Loth" userId="671031fea6dcf255" providerId="LiveId" clId="{0BECCB7E-0BA6-4F4F-B219-3DF760B31C31}" dt="2020-12-01T16:30:48.139" v="226" actId="478"/>
          <ac:picMkLst>
            <pc:docMk/>
            <pc:sldMk cId="1314178309" sldId="262"/>
            <ac:picMk id="44" creationId="{A6266791-F551-44C4-86FC-59C860A33D96}"/>
          </ac:picMkLst>
        </pc:picChg>
        <pc:picChg chg="del mod">
          <ac:chgData name="Alexander Loth" userId="671031fea6dcf255" providerId="LiveId" clId="{0BECCB7E-0BA6-4F4F-B219-3DF760B31C31}" dt="2020-12-01T16:37:24.413" v="282" actId="478"/>
          <ac:picMkLst>
            <pc:docMk/>
            <pc:sldMk cId="1314178309" sldId="262"/>
            <ac:picMk id="47" creationId="{7B93C56F-B443-4F00-B82E-7B9B043C609A}"/>
          </ac:picMkLst>
        </pc:picChg>
        <pc:picChg chg="del mod">
          <ac:chgData name="Alexander Loth" userId="671031fea6dcf255" providerId="LiveId" clId="{0BECCB7E-0BA6-4F4F-B219-3DF760B31C31}" dt="2020-12-01T16:45:31.220" v="384" actId="478"/>
          <ac:picMkLst>
            <pc:docMk/>
            <pc:sldMk cId="1314178309" sldId="262"/>
            <ac:picMk id="48" creationId="{D2F51E97-1F45-43A7-ABAD-3F3BD8D72C29}"/>
          </ac:picMkLst>
        </pc:picChg>
        <pc:picChg chg="del mod">
          <ac:chgData name="Alexander Loth" userId="671031fea6dcf255" providerId="LiveId" clId="{0BECCB7E-0BA6-4F4F-B219-3DF760B31C31}" dt="2020-12-01T16:52:53.169" v="535" actId="478"/>
          <ac:picMkLst>
            <pc:docMk/>
            <pc:sldMk cId="1314178309" sldId="262"/>
            <ac:picMk id="49" creationId="{8D79A85D-7D1E-4332-BBBB-C6B26AD73BA0}"/>
          </ac:picMkLst>
        </pc:picChg>
        <pc:picChg chg="del mod">
          <ac:chgData name="Alexander Loth" userId="671031fea6dcf255" providerId="LiveId" clId="{0BECCB7E-0BA6-4F4F-B219-3DF760B31C31}" dt="2020-12-01T16:34:00.999" v="262" actId="478"/>
          <ac:picMkLst>
            <pc:docMk/>
            <pc:sldMk cId="1314178309" sldId="262"/>
            <ac:picMk id="53" creationId="{D3693CBD-E97E-4591-9055-3F0AEBF72D33}"/>
          </ac:picMkLst>
        </pc:picChg>
        <pc:picChg chg="del mod">
          <ac:chgData name="Alexander Loth" userId="671031fea6dcf255" providerId="LiveId" clId="{0BECCB7E-0BA6-4F4F-B219-3DF760B31C31}" dt="2020-12-02T16:01:37.850" v="620" actId="478"/>
          <ac:picMkLst>
            <pc:docMk/>
            <pc:sldMk cId="1314178309" sldId="262"/>
            <ac:picMk id="56" creationId="{52D1ADEC-2885-4A4D-B245-6DEF5E93B679}"/>
          </ac:picMkLst>
        </pc:picChg>
        <pc:cxnChg chg="add mod">
          <ac:chgData name="Alexander Loth" userId="671031fea6dcf255" providerId="LiveId" clId="{0BECCB7E-0BA6-4F4F-B219-3DF760B31C31}" dt="2020-12-02T16:00:28.554" v="612" actId="14861"/>
          <ac:cxnSpMkLst>
            <pc:docMk/>
            <pc:sldMk cId="1314178309" sldId="262"/>
            <ac:cxnSpMk id="4" creationId="{E6D0184D-E8EE-43D5-A7ED-5F3F4730E63D}"/>
          </ac:cxnSpMkLst>
        </pc:cxnChg>
        <pc:cxnChg chg="add mod">
          <ac:chgData name="Alexander Loth" userId="671031fea6dcf255" providerId="LiveId" clId="{0BECCB7E-0BA6-4F4F-B219-3DF760B31C31}" dt="2020-12-02T16:00:28.554" v="612" actId="14861"/>
          <ac:cxnSpMkLst>
            <pc:docMk/>
            <pc:sldMk cId="1314178309" sldId="262"/>
            <ac:cxnSpMk id="5" creationId="{1BE29D5B-607E-4394-A3E9-EAFF8A786264}"/>
          </ac:cxnSpMkLst>
        </pc:cxnChg>
      </pc:sldChg>
    </pc:docChg>
  </pc:docChgLst>
  <pc:docChgLst>
    <pc:chgData name="Alexander Loth" userId="671031fea6dcf255" providerId="LiveId" clId="{8AE9AF03-9B3C-4AFC-836D-4C8E767B0B02}"/>
    <pc:docChg chg="modSld">
      <pc:chgData name="Alexander Loth" userId="671031fea6dcf255" providerId="LiveId" clId="{8AE9AF03-9B3C-4AFC-836D-4C8E767B0B02}" dt="2021-01-04T12:14:57.982" v="18" actId="20577"/>
      <pc:docMkLst>
        <pc:docMk/>
      </pc:docMkLst>
      <pc:sldChg chg="modSp mod">
        <pc:chgData name="Alexander Loth" userId="671031fea6dcf255" providerId="LiveId" clId="{8AE9AF03-9B3C-4AFC-836D-4C8E767B0B02}" dt="2021-01-04T12:06:03.810" v="3" actId="20577"/>
        <pc:sldMkLst>
          <pc:docMk/>
          <pc:sldMk cId="195446875" sldId="256"/>
        </pc:sldMkLst>
        <pc:spChg chg="mod">
          <ac:chgData name="Alexander Loth" userId="671031fea6dcf255" providerId="LiveId" clId="{8AE9AF03-9B3C-4AFC-836D-4C8E767B0B02}" dt="2021-01-04T12:06:03.810" v="3" actId="20577"/>
          <ac:spMkLst>
            <pc:docMk/>
            <pc:sldMk cId="195446875" sldId="256"/>
            <ac:spMk id="24" creationId="{00000000-0000-0000-0000-000000000000}"/>
          </ac:spMkLst>
        </pc:spChg>
      </pc:sldChg>
      <pc:sldChg chg="modSp mod">
        <pc:chgData name="Alexander Loth" userId="671031fea6dcf255" providerId="LiveId" clId="{8AE9AF03-9B3C-4AFC-836D-4C8E767B0B02}" dt="2021-01-04T12:14:57.982" v="18" actId="20577"/>
        <pc:sldMkLst>
          <pc:docMk/>
          <pc:sldMk cId="1314178309" sldId="262"/>
        </pc:sldMkLst>
        <pc:spChg chg="mod">
          <ac:chgData name="Alexander Loth" userId="671031fea6dcf255" providerId="LiveId" clId="{8AE9AF03-9B3C-4AFC-836D-4C8E767B0B02}" dt="2021-01-04T12:06:14.244" v="8" actId="20577"/>
          <ac:spMkLst>
            <pc:docMk/>
            <pc:sldMk cId="1314178309" sldId="262"/>
            <ac:spMk id="26" creationId="{91B4EEB6-F5B9-40F1-9CDA-C3AAD4FF0810}"/>
          </ac:spMkLst>
        </pc:spChg>
        <pc:spChg chg="mod">
          <ac:chgData name="Alexander Loth" userId="671031fea6dcf255" providerId="LiveId" clId="{8AE9AF03-9B3C-4AFC-836D-4C8E767B0B02}" dt="2021-01-04T12:14:57.982" v="18" actId="20577"/>
          <ac:spMkLst>
            <pc:docMk/>
            <pc:sldMk cId="1314178309" sldId="262"/>
            <ac:spMk id="51" creationId="{8D73E41C-18AC-4AD4-92AE-D568886202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EA1D3-13A2-4995-9ECE-F99134F1A009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B3E49-6870-43BE-8418-34285B2BD4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6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8E79-97DA-4A2E-B2F6-DB4072A39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D42D4-FE07-4068-A63A-B60BDACFF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2EE4-D20B-4495-9542-E95763C6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817E-CD2F-4196-A4CA-4129C190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77AD1-7F1F-40D6-ACB0-ECB5A68A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1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781F-FAE8-41CF-9B97-D4BD2D29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4314A-8923-4804-9043-6D2979860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B696-AD77-4A0E-AB26-FC30B602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ED2C-FA46-42EC-855C-F5889986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3E88-ED7C-4CBD-AD5D-1E807A9E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7730-0D1E-4389-8D01-D23141E70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50DCF-3686-4DBD-89B1-663F65925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3112-2046-4CDD-90D7-F6965558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6E7B-37AC-4A06-86AF-B4203116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E026-09A4-46FA-AC4E-FCD239C2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E0C5-4EE2-4C4A-99EB-F0FB99FF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A7D5-2E98-437F-8B9C-CEF27EDB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D2D11-3FDA-4E51-B764-41520104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572F-4639-4F83-A460-4B220F8E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40E2-31A4-4CEC-9965-05C1B0AB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1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F0B8-FAD8-44A1-A029-D08465C1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B5F39-3515-4AC1-991D-66AB0437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F300-41AD-4FF2-A38B-063159EE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7DED-2CDE-4639-BF11-1F727BE3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13D5-BA11-4647-A677-833985D9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0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4567-D3BE-4B59-90C2-C0202769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214D-7927-4FD9-93F2-A31B96575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2DCC6-E068-4D93-AB02-51BC08825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36930-CDEF-41DC-AB78-23B1D1B4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C033-B63E-4666-BEC1-469CB989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6E82B-1809-4F7F-9021-2F1AD6F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34DA-08BA-4247-BFD5-25680A2D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1E5FD-46BB-4BB7-B8AE-6A2E696F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58070-8168-40FF-8420-8C935BC24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45435-6FA2-4ECF-B922-2C1AF5086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DF477-DF5A-4E24-BA67-006B54366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16B55-97AC-41EE-8FDF-5046A825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292F6-ED9B-4352-B4FA-4A61BA2E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23200-38D1-449E-A43A-E8083844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7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32F8-E3DC-497A-B5CC-AC8A5024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FE241-589E-421B-AEED-133FE5E4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8B4BE-6C0C-4989-9383-C802064B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0FDBB-8E3E-4709-8F9B-139E69B6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632A2-5C30-4C41-9FDA-8F443224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C4087-BAB7-44EF-A532-94884DFE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2738C-A304-4CB9-A328-E2CB47FC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9943-D8F4-4EC8-9AC9-968EA0FD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9504-538A-4933-8670-0357A226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12D9B-D771-41DA-B314-05AFEDB5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0F8F3-B9CC-42AE-98CF-30145EAD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3B61-1D14-467B-ACBD-F9E98B84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E0314-83DF-4F87-8426-03E644E2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357E-212F-442C-9C37-B84AED2B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250B3-D7BD-41B2-BC5D-A1C65DC47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DCA9-BA56-4F0A-9444-52F289212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CAEB7-5985-4311-BD7C-762ADD2F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8AFB6-9D38-4A71-9D29-2A3EC2E8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D6AAB-ADBF-4464-BAEA-26EE7A3E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0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CEF9B-9C70-4802-9862-56EC91D4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6FBDA-5664-4C07-AA95-4E610D8E0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1C53-E1C1-49D3-9370-5108171AE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0A14-A409-4158-8105-98D8A88D45E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5906-A309-476B-980B-1B3A71247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14B0-C320-47CD-B384-BA0C04A78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DFFB0-C3A9-42D1-B222-4AA32C06CD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6301103" y="733174"/>
            <a:ext cx="2686770" cy="5909162"/>
          </a:xfrm>
          <a:prstGeom prst="roundRect">
            <a:avLst>
              <a:gd name="adj" fmla="val 884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250253" y="717218"/>
            <a:ext cx="2686770" cy="5909162"/>
          </a:xfrm>
          <a:prstGeom prst="roundRect">
            <a:avLst>
              <a:gd name="adj" fmla="val 884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6211" y="733174"/>
            <a:ext cx="2686770" cy="5909162"/>
          </a:xfrm>
          <a:prstGeom prst="roundRect">
            <a:avLst>
              <a:gd name="adj" fmla="val 884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0916" y="204286"/>
            <a:ext cx="268677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Big 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4655" y="204286"/>
            <a:ext cx="268677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Analytics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98394" y="197010"/>
            <a:ext cx="267339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Decision-support Tools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57275" y="157154"/>
            <a:ext cx="29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8146" y="915615"/>
            <a:ext cx="23064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Unique IDs</a:t>
            </a:r>
          </a:p>
          <a:p>
            <a:endParaRPr lang="en-US" sz="10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Customer ID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Service Set Identifier (SSID)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SIM card number (ICC ID)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Usage Data</a:t>
            </a:r>
          </a:p>
          <a:p>
            <a:endParaRPr lang="en-US" sz="10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Call data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Browsing logs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Geolocation data</a:t>
            </a:r>
          </a:p>
          <a:p>
            <a:endParaRPr lang="en-US" sz="1400" dirty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Cost Data</a:t>
            </a:r>
          </a:p>
          <a:p>
            <a:endParaRPr lang="en-US" sz="10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Subscription fees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Roaming fees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Premium packages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18919" y="6365337"/>
            <a:ext cx="1174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alpha val="15000"/>
                  </a:schemeClr>
                </a:solidFill>
              </a:rPr>
              <a:t>ALEXLOTH.COM</a:t>
            </a:r>
            <a:endParaRPr lang="en-US" sz="900" dirty="0">
              <a:solidFill>
                <a:schemeClr val="bg1">
                  <a:alpha val="1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08753" y="204286"/>
            <a:ext cx="267339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6793" y="163998"/>
            <a:ext cx="29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87873" y="136410"/>
            <a:ext cx="29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30943" y="1139072"/>
            <a:ext cx="212539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Descriptive Analytics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4616" y="2299589"/>
            <a:ext cx="20523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Diagnostic Analytics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98071" y="3461905"/>
            <a:ext cx="200958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Predictive Analytics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13625" y="4603834"/>
            <a:ext cx="217848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Prescriptive Analytics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1767" y="5764351"/>
            <a:ext cx="19421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Semantic Analytics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321140" y="733174"/>
            <a:ext cx="2686770" cy="5909162"/>
          </a:xfrm>
          <a:prstGeom prst="roundRect">
            <a:avLst>
              <a:gd name="adj" fmla="val 884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491274" y="1139072"/>
            <a:ext cx="23064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Strategy Audits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Revenue Assurance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Network Performance Monitor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Executive Dashboards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Customer Satisfaction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92234" y="1139072"/>
            <a:ext cx="23064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Internal Optimization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Improved Cash Flow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Predictive Maintenance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M&amp;A Considerations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Churn Prevention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989048" y="1234517"/>
            <a:ext cx="292978" cy="17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2952165" y="3461905"/>
            <a:ext cx="2929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5967836" y="2395034"/>
            <a:ext cx="292978" cy="17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Arrow 44"/>
          <p:cNvSpPr/>
          <p:nvPr/>
        </p:nvSpPr>
        <p:spPr>
          <a:xfrm>
            <a:off x="5959629" y="3555551"/>
            <a:ext cx="292978" cy="17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5956722" y="5859796"/>
            <a:ext cx="292978" cy="17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5957833" y="4716068"/>
            <a:ext cx="292978" cy="17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9006950" y="1234517"/>
            <a:ext cx="292978" cy="17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9015636" y="2395034"/>
            <a:ext cx="292978" cy="17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8987873" y="3555551"/>
            <a:ext cx="292978" cy="17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>
            <a:off x="9004574" y="4716068"/>
            <a:ext cx="292978" cy="17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9012478" y="5859796"/>
            <a:ext cx="292978" cy="178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71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STADA Digital Strategy</dc:title>
  <dc:creator>Alexander Loth</dc:creator>
  <cp:lastModifiedBy>Alexander Loth</cp:lastModifiedBy>
  <cp:revision>38</cp:revision>
  <dcterms:created xsi:type="dcterms:W3CDTF">2020-11-09T07:41:03Z</dcterms:created>
  <dcterms:modified xsi:type="dcterms:W3CDTF">2021-03-02T20:20:10Z</dcterms:modified>
</cp:coreProperties>
</file>