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A1D3-13A2-4995-9ECE-F99134F1A0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3E49-6870-43BE-8418-34285B2BD4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B3E49-6870-43BE-8418-34285B2BD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8E79-97DA-4A2E-B2F6-DB4072A3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42D4-FE07-4068-A63A-B60BDACF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EE4-D20B-4495-9542-E95763C6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17E-CD2F-4196-A4CA-4129C190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7AD1-7F1F-40D6-ACB0-ECB5A68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81F-FAE8-41CF-9B97-D4BD2D29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314A-8923-4804-9043-6D297986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B696-AD77-4A0E-AB26-FC30B602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ED2C-FA46-42EC-855C-F588998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3E88-ED7C-4CBD-AD5D-1E807A9E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7730-0D1E-4389-8D01-D23141E7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50DCF-3686-4DBD-89B1-663F65925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3112-2046-4CDD-90D7-F696555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6E7B-37AC-4A06-86AF-B4203116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E026-09A4-46FA-AC4E-FCD239C2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E0C5-4EE2-4C4A-99EB-F0FB99F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7D5-2E98-437F-8B9C-CEF27EDB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2D11-3FDA-4E51-B764-41520104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572F-4639-4F83-A460-4B220F8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40E2-31A4-4CEC-9965-05C1B0A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F0B8-FAD8-44A1-A029-D08465C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5F39-3515-4AC1-991D-66AB043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F300-41AD-4FF2-A38B-063159E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7DED-2CDE-4639-BF11-1F727BE3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13D5-BA11-4647-A677-833985D9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567-D3BE-4B59-90C2-C0202769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214D-7927-4FD9-93F2-A31B96575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DCC6-E068-4D93-AB02-51BC0882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6930-CDEF-41DC-AB78-23B1D1B4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C033-B63E-4666-BEC1-469CB98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82B-1809-4F7F-9021-2F1AD6F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4DA-08BA-4247-BFD5-25680A2D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E5FD-46BB-4BB7-B8AE-6A2E696F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8070-8168-40FF-8420-8C935BC2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5435-6FA2-4ECF-B922-2C1AF508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DF477-DF5A-4E24-BA67-006B5436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16B55-97AC-41EE-8FDF-5046A82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292F6-ED9B-4352-B4FA-4A61BA2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23200-38D1-449E-A43A-E8083844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32F8-E3DC-497A-B5CC-AC8A5024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FE241-589E-421B-AEED-133FE5E4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B4BE-6C0C-4989-9383-C802064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0FDBB-8E3E-4709-8F9B-139E69B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32A2-5C30-4C41-9FDA-8F443224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4087-BAB7-44EF-A532-94884D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738C-A304-4CB9-A328-E2CB47F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943-D8F4-4EC8-9AC9-968EA0F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9504-538A-4933-8670-0357A226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2D9B-D771-41DA-B314-05AFEDB5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F8F3-B9CC-42AE-98CF-30145EA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3B61-1D14-467B-ACBD-F9E98B84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0314-83DF-4F87-8426-03E644E2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357E-212F-442C-9C37-B84AED2B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250B3-D7BD-41B2-BC5D-A1C65DC47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DCA9-BA56-4F0A-9444-52F28921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AEB7-5985-4311-BD7C-762ADD2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AFB6-9D38-4A71-9D29-2A3EC2E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6AAB-ADBF-4464-BAEA-26EE7A3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EF9B-9C70-4802-9862-56EC91D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FBDA-5664-4C07-AA95-4E610D8E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1C53-E1C1-49D3-9370-5108171A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5906-A309-476B-980B-1B3A7124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14B0-C320-47CD-B384-BA0C04A78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E07AD10-085D-4E22-96FE-285A71F10514}"/>
              </a:ext>
            </a:extLst>
          </p:cNvPr>
          <p:cNvSpPr/>
          <p:nvPr/>
        </p:nvSpPr>
        <p:spPr>
          <a:xfrm>
            <a:off x="319478" y="3449135"/>
            <a:ext cx="738664" cy="1446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6098B7-A6CE-4A36-A03F-FB0666F0C65E}"/>
              </a:ext>
            </a:extLst>
          </p:cNvPr>
          <p:cNvSpPr/>
          <p:nvPr/>
        </p:nvSpPr>
        <p:spPr>
          <a:xfrm>
            <a:off x="298381" y="2011835"/>
            <a:ext cx="738664" cy="1423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F278C-D11B-4E2C-A517-4AE014FAD90C}"/>
              </a:ext>
            </a:extLst>
          </p:cNvPr>
          <p:cNvSpPr txBox="1"/>
          <p:nvPr/>
        </p:nvSpPr>
        <p:spPr>
          <a:xfrm>
            <a:off x="298381" y="686273"/>
            <a:ext cx="738664" cy="1325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/>
              <a:t>Strategic Topic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A653F-558A-4CBA-80F4-13F39DF0EF24}"/>
              </a:ext>
            </a:extLst>
          </p:cNvPr>
          <p:cNvSpPr txBox="1"/>
          <p:nvPr/>
        </p:nvSpPr>
        <p:spPr>
          <a:xfrm>
            <a:off x="298382" y="2011834"/>
            <a:ext cx="461665" cy="1430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/>
              <a:t>Culture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2C487-2DD2-431C-AFD1-891C77EBE044}"/>
              </a:ext>
            </a:extLst>
          </p:cNvPr>
          <p:cNvSpPr txBox="1"/>
          <p:nvPr/>
        </p:nvSpPr>
        <p:spPr>
          <a:xfrm>
            <a:off x="298383" y="3449137"/>
            <a:ext cx="461665" cy="144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BDD49-6990-4A52-A54B-8F6866F9BC40}"/>
              </a:ext>
            </a:extLst>
          </p:cNvPr>
          <p:cNvSpPr txBox="1"/>
          <p:nvPr/>
        </p:nvSpPr>
        <p:spPr>
          <a:xfrm>
            <a:off x="298382" y="4896077"/>
            <a:ext cx="738664" cy="14066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/>
              <a:t>Digital Capabilities</a:t>
            </a:r>
            <a:endParaRPr lang="en-US" sz="20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3AEA71-FFF4-4D68-9272-54AC8517829B}"/>
              </a:ext>
            </a:extLst>
          </p:cNvPr>
          <p:cNvCxnSpPr/>
          <p:nvPr/>
        </p:nvCxnSpPr>
        <p:spPr>
          <a:xfrm>
            <a:off x="319478" y="2011835"/>
            <a:ext cx="1152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0884FB-B0B1-4646-8B5D-C464FD8A041D}"/>
              </a:ext>
            </a:extLst>
          </p:cNvPr>
          <p:cNvCxnSpPr>
            <a:cxnSpLocks/>
          </p:cNvCxnSpPr>
          <p:nvPr/>
        </p:nvCxnSpPr>
        <p:spPr>
          <a:xfrm>
            <a:off x="319478" y="4896077"/>
            <a:ext cx="1152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5829B0-B582-4F3C-9183-E52B6232D147}"/>
              </a:ext>
            </a:extLst>
          </p:cNvPr>
          <p:cNvSpPr txBox="1"/>
          <p:nvPr/>
        </p:nvSpPr>
        <p:spPr>
          <a:xfrm>
            <a:off x="1398583" y="1100193"/>
            <a:ext cx="15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59289-29A6-4DB8-A6D8-013B64FA2077}"/>
              </a:ext>
            </a:extLst>
          </p:cNvPr>
          <p:cNvSpPr txBox="1"/>
          <p:nvPr/>
        </p:nvSpPr>
        <p:spPr>
          <a:xfrm>
            <a:off x="5411713" y="1018709"/>
            <a:ext cx="203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 Processing &amp; Cloud Computing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6CDA50-B7C1-4FC9-9C91-19A0FB7ADA99}"/>
              </a:ext>
            </a:extLst>
          </p:cNvPr>
          <p:cNvSpPr txBox="1"/>
          <p:nvPr/>
        </p:nvSpPr>
        <p:spPr>
          <a:xfrm>
            <a:off x="8094012" y="1062818"/>
            <a:ext cx="187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D39BE1-DD9C-4AE5-9688-A48B2C797EFB}"/>
              </a:ext>
            </a:extLst>
          </p:cNvPr>
          <p:cNvSpPr txBox="1"/>
          <p:nvPr/>
        </p:nvSpPr>
        <p:spPr>
          <a:xfrm>
            <a:off x="9972571" y="924318"/>
            <a:ext cx="1878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Process Automation, Blockchain &amp; IoT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A11AA-E692-48C1-BABB-41943206D2BC}"/>
              </a:ext>
            </a:extLst>
          </p:cNvPr>
          <p:cNvSpPr txBox="1"/>
          <p:nvPr/>
        </p:nvSpPr>
        <p:spPr>
          <a:xfrm>
            <a:off x="3415077" y="1018709"/>
            <a:ext cx="180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Data Democracy &amp; Analytics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3112C1-9AD4-430C-A63E-2499058D0CF7}"/>
              </a:ext>
            </a:extLst>
          </p:cNvPr>
          <p:cNvCxnSpPr>
            <a:cxnSpLocks/>
          </p:cNvCxnSpPr>
          <p:nvPr/>
        </p:nvCxnSpPr>
        <p:spPr>
          <a:xfrm>
            <a:off x="298381" y="691006"/>
            <a:ext cx="1152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3233B-1B11-423D-8A35-AEFB26EAB696}"/>
              </a:ext>
            </a:extLst>
          </p:cNvPr>
          <p:cNvSpPr txBox="1"/>
          <p:nvPr/>
        </p:nvSpPr>
        <p:spPr>
          <a:xfrm>
            <a:off x="1318264" y="3853047"/>
            <a:ext cx="15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Attracting new Employees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8FCE4-1DD0-428E-B1DA-2742E727568A}"/>
              </a:ext>
            </a:extLst>
          </p:cNvPr>
          <p:cNvSpPr txBox="1"/>
          <p:nvPr/>
        </p:nvSpPr>
        <p:spPr>
          <a:xfrm>
            <a:off x="9866819" y="4913316"/>
            <a:ext cx="193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Low-code / No-code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Design (UI/UX)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Cyber 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2156D0-53DF-495B-A812-4C4D598195D6}"/>
              </a:ext>
            </a:extLst>
          </p:cNvPr>
          <p:cNvSpPr txBox="1"/>
          <p:nvPr/>
        </p:nvSpPr>
        <p:spPr>
          <a:xfrm>
            <a:off x="7632777" y="4925326"/>
            <a:ext cx="215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Chat Bots &amp; Recommender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Human-in-the-Loop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13524B-B98E-425D-9283-3A1E2C7A9DD1}"/>
              </a:ext>
            </a:extLst>
          </p:cNvPr>
          <p:cNvSpPr txBox="1"/>
          <p:nvPr/>
        </p:nvSpPr>
        <p:spPr>
          <a:xfrm>
            <a:off x="3192739" y="4925326"/>
            <a:ext cx="2133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Self-Service Business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Literacy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572F4D-E889-4430-8BE6-1F0F32DEFE45}"/>
              </a:ext>
            </a:extLst>
          </p:cNvPr>
          <p:cNvCxnSpPr>
            <a:cxnSpLocks/>
          </p:cNvCxnSpPr>
          <p:nvPr/>
        </p:nvCxnSpPr>
        <p:spPr>
          <a:xfrm>
            <a:off x="319478" y="3442124"/>
            <a:ext cx="1152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D80E0AA-B696-4353-9418-8BD236BB549B}"/>
              </a:ext>
            </a:extLst>
          </p:cNvPr>
          <p:cNvCxnSpPr/>
          <p:nvPr/>
        </p:nvCxnSpPr>
        <p:spPr>
          <a:xfrm>
            <a:off x="3151446" y="686272"/>
            <a:ext cx="0" cy="5616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571454F-A804-4EA7-9EB6-22AB74D47EED}"/>
              </a:ext>
            </a:extLst>
          </p:cNvPr>
          <p:cNvCxnSpPr/>
          <p:nvPr/>
        </p:nvCxnSpPr>
        <p:spPr>
          <a:xfrm>
            <a:off x="5349222" y="686273"/>
            <a:ext cx="0" cy="5616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D53A7FB-2F91-4AA0-A00D-424F5F039ACE}"/>
              </a:ext>
            </a:extLst>
          </p:cNvPr>
          <p:cNvCxnSpPr/>
          <p:nvPr/>
        </p:nvCxnSpPr>
        <p:spPr>
          <a:xfrm>
            <a:off x="7600680" y="686273"/>
            <a:ext cx="0" cy="5616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9ED4E1-C433-47CE-B446-D03BE4D1EED0}"/>
              </a:ext>
            </a:extLst>
          </p:cNvPr>
          <p:cNvCxnSpPr/>
          <p:nvPr/>
        </p:nvCxnSpPr>
        <p:spPr>
          <a:xfrm>
            <a:off x="9840248" y="686273"/>
            <a:ext cx="0" cy="5616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CEBABA-3D2D-4C50-BB86-EB79D97BE985}"/>
              </a:ext>
            </a:extLst>
          </p:cNvPr>
          <p:cNvSpPr/>
          <p:nvPr/>
        </p:nvSpPr>
        <p:spPr>
          <a:xfrm>
            <a:off x="1122656" y="2316238"/>
            <a:ext cx="3321250" cy="8359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Collaborative</a:t>
            </a:r>
          </a:p>
          <a:p>
            <a:pPr algn="ctr"/>
            <a:r>
              <a:rPr lang="en-US" sz="1800"/>
              <a:t>Culture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4FE6425-EECF-43CB-8207-FC961DF76EE1}"/>
              </a:ext>
            </a:extLst>
          </p:cNvPr>
          <p:cNvSpPr/>
          <p:nvPr/>
        </p:nvSpPr>
        <p:spPr>
          <a:xfrm>
            <a:off x="3574847" y="2311917"/>
            <a:ext cx="3321250" cy="8359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Data-driven</a:t>
            </a:r>
            <a:endParaRPr lang="en-US" dirty="0"/>
          </a:p>
          <a:p>
            <a:pPr algn="ctr"/>
            <a:r>
              <a:rPr lang="en-US" sz="1800" dirty="0"/>
              <a:t>Decision Making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1BF0B67-702A-4310-8AFF-ADC4820414CF}"/>
              </a:ext>
            </a:extLst>
          </p:cNvPr>
          <p:cNvSpPr/>
          <p:nvPr/>
        </p:nvSpPr>
        <p:spPr>
          <a:xfrm>
            <a:off x="6120375" y="2309174"/>
            <a:ext cx="3321250" cy="8359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Citizen</a:t>
            </a:r>
          </a:p>
          <a:p>
            <a:pPr algn="ctr"/>
            <a:r>
              <a:rPr lang="en-US" sz="1800"/>
              <a:t>Data Science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13BE8B4-0B57-41C1-8D63-587A9F797898}"/>
              </a:ext>
            </a:extLst>
          </p:cNvPr>
          <p:cNvSpPr/>
          <p:nvPr/>
        </p:nvSpPr>
        <p:spPr>
          <a:xfrm>
            <a:off x="8520585" y="2320816"/>
            <a:ext cx="3321250" cy="8359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Maker</a:t>
            </a:r>
          </a:p>
          <a:p>
            <a:pPr algn="ctr"/>
            <a:r>
              <a:rPr lang="en-US" sz="1800"/>
              <a:t>Culture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A196A87E-9AB0-44BB-81A8-59E2B285928D}"/>
              </a:ext>
            </a:extLst>
          </p:cNvPr>
          <p:cNvSpPr txBox="1"/>
          <p:nvPr/>
        </p:nvSpPr>
        <p:spPr>
          <a:xfrm>
            <a:off x="5696943" y="3763779"/>
            <a:ext cx="15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Understanding Customer Behavior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F92F3420-EF11-4B34-AFFF-2023103A64A6}"/>
              </a:ext>
            </a:extLst>
          </p:cNvPr>
          <p:cNvSpPr txBox="1"/>
          <p:nvPr/>
        </p:nvSpPr>
        <p:spPr>
          <a:xfrm>
            <a:off x="7869929" y="3770966"/>
            <a:ext cx="178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Improving Products and Customer Service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E07308E6-AF36-4627-A2D2-2A2191363517}"/>
              </a:ext>
            </a:extLst>
          </p:cNvPr>
          <p:cNvSpPr txBox="1"/>
          <p:nvPr/>
        </p:nvSpPr>
        <p:spPr>
          <a:xfrm>
            <a:off x="3472242" y="3747199"/>
            <a:ext cx="15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Knowledge Generation and Exchange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AF82014-A4F1-4833-84B6-7B12493F7D75}"/>
              </a:ext>
            </a:extLst>
          </p:cNvPr>
          <p:cNvSpPr txBox="1"/>
          <p:nvPr/>
        </p:nvSpPr>
        <p:spPr>
          <a:xfrm>
            <a:off x="1072256" y="4913316"/>
            <a:ext cx="2016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Unified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Collaboration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Remote Work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4A14189-D7F9-4AF3-BA97-2FB39F5909A9}"/>
              </a:ext>
            </a:extLst>
          </p:cNvPr>
          <p:cNvSpPr txBox="1"/>
          <p:nvPr/>
        </p:nvSpPr>
        <p:spPr>
          <a:xfrm>
            <a:off x="10190995" y="3768402"/>
            <a:ext cx="1003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Reducing Time to Market</a:t>
            </a:r>
            <a:endParaRPr lang="de-DE" sz="1600" dirty="0"/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EB20066A-CDC5-41C8-A915-5ADC5DA7EB53}"/>
              </a:ext>
            </a:extLst>
          </p:cNvPr>
          <p:cNvSpPr txBox="1"/>
          <p:nvPr/>
        </p:nvSpPr>
        <p:spPr>
          <a:xfrm>
            <a:off x="5411456" y="4943191"/>
            <a:ext cx="2135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Stream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Governed Data Discovery/Mining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Media Ingestion</a:t>
            </a:r>
          </a:p>
        </p:txBody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F45A4B36-0FA7-467D-8F1B-E61D553F9D3F}"/>
              </a:ext>
            </a:extLst>
          </p:cNvPr>
          <p:cNvCxnSpPr>
            <a:cxnSpLocks/>
          </p:cNvCxnSpPr>
          <p:nvPr/>
        </p:nvCxnSpPr>
        <p:spPr>
          <a:xfrm>
            <a:off x="298381" y="686272"/>
            <a:ext cx="0" cy="56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7">
            <a:extLst>
              <a:ext uri="{FF2B5EF4-FFF2-40B4-BE49-F238E27FC236}">
                <a16:creationId xmlns:a16="http://schemas.microsoft.com/office/drawing/2014/main" id="{E347DFE8-1DCC-428D-9009-554E795A372D}"/>
              </a:ext>
            </a:extLst>
          </p:cNvPr>
          <p:cNvCxnSpPr>
            <a:cxnSpLocks/>
          </p:cNvCxnSpPr>
          <p:nvPr/>
        </p:nvCxnSpPr>
        <p:spPr>
          <a:xfrm>
            <a:off x="11827772" y="686272"/>
            <a:ext cx="0" cy="56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086663AA-C18A-456D-99AB-D4AD7E69E354}"/>
              </a:ext>
            </a:extLst>
          </p:cNvPr>
          <p:cNvCxnSpPr>
            <a:cxnSpLocks/>
          </p:cNvCxnSpPr>
          <p:nvPr/>
        </p:nvCxnSpPr>
        <p:spPr>
          <a:xfrm>
            <a:off x="298381" y="6302699"/>
            <a:ext cx="1152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B927ECB1-40DD-4E25-9718-B1DAF0CF829F}"/>
              </a:ext>
            </a:extLst>
          </p:cNvPr>
          <p:cNvSpPr/>
          <p:nvPr/>
        </p:nvSpPr>
        <p:spPr>
          <a:xfrm rot="16200000">
            <a:off x="5265068" y="-1270675"/>
            <a:ext cx="194035" cy="4236874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B8A3C9-3383-4426-819C-152A24AA672A}"/>
              </a:ext>
            </a:extLst>
          </p:cNvPr>
          <p:cNvSpPr txBox="1"/>
          <p:nvPr/>
        </p:nvSpPr>
        <p:spPr>
          <a:xfrm>
            <a:off x="4701003" y="699740"/>
            <a:ext cx="12824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Strategy</a:t>
            </a:r>
          </a:p>
        </p:txBody>
      </p:sp>
    </p:spTree>
    <p:extLst>
      <p:ext uri="{BB962C8B-B14F-4D97-AF65-F5344CB8AC3E}">
        <p14:creationId xmlns:p14="http://schemas.microsoft.com/office/powerpoint/2010/main" val="287379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STADA Digital Strategy</dc:title>
  <dc:creator>Alexander Loth</dc:creator>
  <cp:lastModifiedBy>Alexander Loth</cp:lastModifiedBy>
  <cp:revision>39</cp:revision>
  <dcterms:created xsi:type="dcterms:W3CDTF">2020-11-09T07:41:03Z</dcterms:created>
  <dcterms:modified xsi:type="dcterms:W3CDTF">2021-03-02T20:14:59Z</dcterms:modified>
</cp:coreProperties>
</file>