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626" r:id="rId3"/>
    <p:sldId id="633" r:id="rId4"/>
    <p:sldId id="645" r:id="rId5"/>
    <p:sldId id="649" r:id="rId6"/>
    <p:sldId id="651" r:id="rId7"/>
    <p:sldId id="653" r:id="rId8"/>
    <p:sldId id="642" r:id="rId9"/>
    <p:sldId id="643" r:id="rId10"/>
    <p:sldId id="644" r:id="rId11"/>
    <p:sldId id="557" r:id="rId12"/>
    <p:sldId id="558" r:id="rId13"/>
    <p:sldId id="654" r:id="rId14"/>
    <p:sldId id="652" r:id="rId15"/>
    <p:sldId id="559" r:id="rId16"/>
    <p:sldId id="560" r:id="rId17"/>
    <p:sldId id="561" r:id="rId18"/>
    <p:sldId id="562" r:id="rId19"/>
    <p:sldId id="563" r:id="rId20"/>
    <p:sldId id="564" r:id="rId21"/>
    <p:sldId id="565" r:id="rId22"/>
    <p:sldId id="566"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393EDAB1-5E22-44C0-BD64-D1EBC96A1A14}">
          <p14:sldIdLst>
            <p14:sldId id="256"/>
          </p14:sldIdLst>
        </p14:section>
        <p14:section name="Default Section" id="{21EE07D4-F84E-4BBE-9AD3-719F4B2C30E8}">
          <p14:sldIdLst>
            <p14:sldId id="626"/>
            <p14:sldId id="633"/>
            <p14:sldId id="645"/>
            <p14:sldId id="649"/>
            <p14:sldId id="651"/>
            <p14:sldId id="653"/>
            <p14:sldId id="642"/>
            <p14:sldId id="643"/>
            <p14:sldId id="644"/>
            <p14:sldId id="557"/>
            <p14:sldId id="558"/>
            <p14:sldId id="654"/>
            <p14:sldId id="652"/>
            <p14:sldId id="559"/>
            <p14:sldId id="560"/>
            <p14:sldId id="561"/>
            <p14:sldId id="562"/>
            <p14:sldId id="563"/>
            <p14:sldId id="564"/>
            <p14:sldId id="565"/>
            <p14:sldId id="566"/>
            <p14:sldId id="25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990099"/>
    <a:srgbClr val="FF66FF"/>
    <a:srgbClr val="CA1814"/>
    <a:srgbClr val="2E2B2B"/>
    <a:srgbClr val="363233"/>
    <a:srgbClr val="CC00CC"/>
    <a:srgbClr val="E9E7E8"/>
    <a:srgbClr val="F43C4E"/>
    <a:srgbClr val="D0CDC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9" autoAdjust="0"/>
    <p:restoredTop sz="94291" autoAdjust="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DF0B8-1B48-4225-9701-63468AF0DF5E}" type="datetimeFigureOut">
              <a:rPr lang="en-US" smtClean="0"/>
              <a:pPr/>
              <a:t>10/20/2022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A5863-5F8F-4656-8519-B0608FA8CD3E}" type="slidenum">
              <a:rPr lang="en-US" smtClean="0"/>
              <a:pPr/>
              <a:t>‹N°›</a:t>
            </a:fld>
            <a:endParaRPr lang="en-US"/>
          </a:p>
        </p:txBody>
      </p:sp>
    </p:spTree>
    <p:extLst>
      <p:ext uri="{BB962C8B-B14F-4D97-AF65-F5344CB8AC3E}">
        <p14:creationId xmlns:p14="http://schemas.microsoft.com/office/powerpoint/2010/main" xmlns="" val="214742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 – DHCPv6</a:t>
            </a:r>
          </a:p>
          <a:p>
            <a:r>
              <a:rPr lang="en-US" dirty="0"/>
              <a:t>8.2.1– SLAAC and DHCPv6</a:t>
            </a:r>
          </a:p>
          <a:p>
            <a:r>
              <a:rPr lang="en-US" dirty="0"/>
              <a:t>8.2.1.4 – SLAAC Option</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xmlns="" val="74049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 – DHCPv6</a:t>
            </a:r>
          </a:p>
          <a:p>
            <a:r>
              <a:rPr lang="en-US" dirty="0"/>
              <a:t>8.2.1– SLAAC and DHCPv6</a:t>
            </a:r>
          </a:p>
          <a:p>
            <a:r>
              <a:rPr lang="en-US" dirty="0"/>
              <a:t>8.2.1.5 – Stateless DHCPv6 Option</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xmlns="" val="278403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 – DHCPv6</a:t>
            </a:r>
          </a:p>
          <a:p>
            <a:r>
              <a:rPr lang="en-US" dirty="0"/>
              <a:t>8.2.1– SLAAC and DHCPv6</a:t>
            </a:r>
          </a:p>
          <a:p>
            <a:r>
              <a:rPr lang="en-US" dirty="0"/>
              <a:t>8.2.1.6 – Stateful DHCPv6 Option</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xmlns="" val="292084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La configuration d'un serveur DHCPv6 avec état est similaire à celle d'un serveur sans état. La principale différence réside dans le fait que les serveurs avec état disposent également des informations d'adressage IPv6, de la même manière qu'un serveur DHCPv4 dispose des informations d'adressage IPv4.</a:t>
            </a:r>
            <a:endParaRPr lang="en-US"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18</a:t>
            </a:fld>
            <a:endParaRPr lang="fr-FR"/>
          </a:p>
        </p:txBody>
      </p:sp>
    </p:spTree>
    <p:extLst>
      <p:ext uri="{BB962C8B-B14F-4D97-AF65-F5344CB8AC3E}">
        <p14:creationId xmlns:p14="http://schemas.microsoft.com/office/powerpoint/2010/main" xmlns="" val="327092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Si le serveur DHCPv6 se trouve sur un réseau différent de celui du client, alors le routeur IPv6 peut être configuré en tant qu'agent de relais DHCPv6. La configuration d'un agent de relais DHCPv6 est similaire à celle d'un routeur IPv4 en tant que relais DHCPv4.</a:t>
            </a:r>
            <a:endParaRPr lang="en-US"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21</a:t>
            </a:fld>
            <a:endParaRPr lang="fr-FR"/>
          </a:p>
        </p:txBody>
      </p:sp>
    </p:spTree>
    <p:extLst>
      <p:ext uri="{BB962C8B-B14F-4D97-AF65-F5344CB8AC3E}">
        <p14:creationId xmlns:p14="http://schemas.microsoft.com/office/powerpoint/2010/main" xmlns="" val="10455061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grpSp>
        <p:nvGrpSpPr>
          <p:cNvPr id="14" name="Google Shape;149;p1"/>
          <p:cNvGrpSpPr/>
          <p:nvPr userDrawn="1"/>
        </p:nvGrpSpPr>
        <p:grpSpPr>
          <a:xfrm>
            <a:off x="0" y="0"/>
            <a:ext cx="12192000" cy="6858000"/>
            <a:chOff x="0" y="0"/>
            <a:chExt cx="12192000" cy="6858000"/>
          </a:xfrm>
        </p:grpSpPr>
        <p:sp>
          <p:nvSpPr>
            <p:cNvPr id="15" name="Google Shape;150;p1"/>
            <p:cNvSpPr/>
            <p:nvPr/>
          </p:nvSpPr>
          <p:spPr>
            <a:xfrm>
              <a:off x="0" y="0"/>
              <a:ext cx="12192000" cy="6858000"/>
            </a:xfrm>
            <a:prstGeom prst="rect">
              <a:avLst/>
            </a:prstGeom>
            <a:blipFill rotWithShape="1">
              <a:blip r:embed="rId2" cstate="print">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 name="Google Shape;151;p1" descr="image2.png"/>
            <p:cNvPicPr preferRelativeResize="0"/>
            <p:nvPr/>
          </p:nvPicPr>
          <p:blipFill rotWithShape="1">
            <a:blip r:embed="rId3" cstate="print">
              <a:alphaModFix/>
            </a:blip>
            <a:srcRect/>
            <a:stretch/>
          </p:blipFill>
          <p:spPr>
            <a:xfrm>
              <a:off x="0" y="0"/>
              <a:ext cx="12192000" cy="6858000"/>
            </a:xfrm>
            <a:prstGeom prst="rect">
              <a:avLst/>
            </a:prstGeom>
            <a:noFill/>
            <a:ln>
              <a:noFill/>
            </a:ln>
          </p:spPr>
        </p:pic>
      </p:grpSp>
      <p:sp>
        <p:nvSpPr>
          <p:cNvPr id="10" name="Google Shape;10;p10"/>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Arial"/>
              <a:buNone/>
              <a:defRPr sz="2400"/>
            </a:lvl1pPr>
            <a:lvl2pPr marL="914400" lvl="1" indent="-228600" algn="ctr">
              <a:lnSpc>
                <a:spcPct val="90000"/>
              </a:lnSpc>
              <a:spcBef>
                <a:spcPts val="1000"/>
              </a:spcBef>
              <a:spcAft>
                <a:spcPts val="0"/>
              </a:spcAft>
              <a:buClr>
                <a:srgbClr val="000000"/>
              </a:buClr>
              <a:buSzPts val="2400"/>
              <a:buFont typeface="Arial"/>
              <a:buNone/>
              <a:defRPr sz="2400"/>
            </a:lvl2pPr>
            <a:lvl3pPr marL="1371600" lvl="2" indent="-228600" algn="ctr">
              <a:lnSpc>
                <a:spcPct val="90000"/>
              </a:lnSpc>
              <a:spcBef>
                <a:spcPts val="1000"/>
              </a:spcBef>
              <a:spcAft>
                <a:spcPts val="0"/>
              </a:spcAft>
              <a:buClr>
                <a:srgbClr val="000000"/>
              </a:buClr>
              <a:buSzPts val="2400"/>
              <a:buFont typeface="Arial"/>
              <a:buNone/>
              <a:defRPr sz="2400"/>
            </a:lvl3pPr>
            <a:lvl4pPr marL="1828800" lvl="3" indent="-228600" algn="ctr">
              <a:lnSpc>
                <a:spcPct val="90000"/>
              </a:lnSpc>
              <a:spcBef>
                <a:spcPts val="1000"/>
              </a:spcBef>
              <a:spcAft>
                <a:spcPts val="0"/>
              </a:spcAft>
              <a:buClr>
                <a:srgbClr val="000000"/>
              </a:buClr>
              <a:buSzPts val="2400"/>
              <a:buFont typeface="Arial"/>
              <a:buNone/>
              <a:defRPr sz="2400"/>
            </a:lvl4pPr>
            <a:lvl5pPr marL="2286000" lvl="4" indent="-228600" algn="ctr">
              <a:lnSpc>
                <a:spcPct val="90000"/>
              </a:lnSpc>
              <a:spcBef>
                <a:spcPts val="1000"/>
              </a:spcBef>
              <a:spcAft>
                <a:spcPts val="0"/>
              </a:spcAft>
              <a:buClr>
                <a:srgbClr val="000000"/>
              </a:buClr>
              <a:buSzPts val="2400"/>
              <a:buFont typeface="Arial"/>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1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pic>
        <p:nvPicPr>
          <p:cNvPr id="5" name="Google Shape;152;p1" descr="Picture 3"/>
          <p:cNvPicPr preferRelativeResize="0"/>
          <p:nvPr userDrawn="1"/>
        </p:nvPicPr>
        <p:blipFill rotWithShape="1">
          <a:blip r:embed="rId4" cstate="print">
            <a:alphaModFix/>
          </a:blip>
          <a:srcRect/>
          <a:stretch/>
        </p:blipFill>
        <p:spPr>
          <a:xfrm>
            <a:off x="9017623" y="5816950"/>
            <a:ext cx="1162077" cy="821175"/>
          </a:xfrm>
          <a:prstGeom prst="rect">
            <a:avLst/>
          </a:prstGeom>
          <a:noFill/>
          <a:ln>
            <a:noFill/>
          </a:ln>
        </p:spPr>
      </p:pic>
      <p:pic>
        <p:nvPicPr>
          <p:cNvPr id="6" name="Google Shape;153;p1" descr="Picture 3"/>
          <p:cNvPicPr preferRelativeResize="0"/>
          <p:nvPr userDrawn="1"/>
        </p:nvPicPr>
        <p:blipFill rotWithShape="1">
          <a:blip r:embed="rId5" cstate="print">
            <a:alphaModFix/>
          </a:blip>
          <a:srcRect/>
          <a:stretch/>
        </p:blipFill>
        <p:spPr>
          <a:xfrm flipH="1">
            <a:off x="8190279" y="0"/>
            <a:ext cx="3978841" cy="2344124"/>
          </a:xfrm>
          <a:prstGeom prst="rect">
            <a:avLst/>
          </a:prstGeom>
          <a:noFill/>
          <a:ln>
            <a:noFill/>
          </a:ln>
        </p:spPr>
      </p:pic>
      <p:pic>
        <p:nvPicPr>
          <p:cNvPr id="7" name="Google Shape;154;p1" descr="Image 11"/>
          <p:cNvPicPr preferRelativeResize="0"/>
          <p:nvPr userDrawn="1"/>
        </p:nvPicPr>
        <p:blipFill rotWithShape="1">
          <a:blip r:embed="rId6" cstate="print">
            <a:alphaModFix/>
          </a:blip>
          <a:srcRect/>
          <a:stretch/>
        </p:blipFill>
        <p:spPr>
          <a:xfrm>
            <a:off x="2368975" y="5820381"/>
            <a:ext cx="1706906" cy="769774"/>
          </a:xfrm>
          <a:prstGeom prst="rect">
            <a:avLst/>
          </a:prstGeom>
          <a:noFill/>
          <a:ln>
            <a:noFill/>
          </a:ln>
        </p:spPr>
      </p:pic>
      <p:pic>
        <p:nvPicPr>
          <p:cNvPr id="8" name="Google Shape;156;p1" descr="C:\Users\faten\Desktop\CA-19\EURACE.png"/>
          <p:cNvPicPr preferRelativeResize="0"/>
          <p:nvPr userDrawn="1"/>
        </p:nvPicPr>
        <p:blipFill rotWithShape="1">
          <a:blip r:embed="rId7" cstate="print">
            <a:alphaModFix/>
          </a:blip>
          <a:srcRect/>
          <a:stretch/>
        </p:blipFill>
        <p:spPr>
          <a:xfrm>
            <a:off x="4481743" y="6055277"/>
            <a:ext cx="2399199" cy="478396"/>
          </a:xfrm>
          <a:prstGeom prst="rect">
            <a:avLst/>
          </a:prstGeom>
          <a:noFill/>
          <a:ln>
            <a:noFill/>
          </a:ln>
        </p:spPr>
      </p:pic>
      <p:pic>
        <p:nvPicPr>
          <p:cNvPr id="9" name="Google Shape;157;p1" descr="C:\Users\faten\Desktop\CA-19\CGE.png"/>
          <p:cNvPicPr preferRelativeResize="0"/>
          <p:nvPr userDrawn="1"/>
        </p:nvPicPr>
        <p:blipFill rotWithShape="1">
          <a:blip r:embed="rId8" cstate="print">
            <a:alphaModFix/>
          </a:blip>
          <a:srcRect/>
          <a:stretch/>
        </p:blipFill>
        <p:spPr>
          <a:xfrm>
            <a:off x="7138452" y="5952471"/>
            <a:ext cx="1518118" cy="512782"/>
          </a:xfrm>
          <a:prstGeom prst="rect">
            <a:avLst/>
          </a:prstGeom>
          <a:noFill/>
          <a:ln>
            <a:noFill/>
          </a:ln>
        </p:spPr>
      </p:pic>
      <p:pic>
        <p:nvPicPr>
          <p:cNvPr id="13" name="Google Shape;159;p1"/>
          <p:cNvPicPr preferRelativeResize="0"/>
          <p:nvPr userDrawn="1"/>
        </p:nvPicPr>
        <p:blipFill>
          <a:blip r:embed="rId9" cstate="print">
            <a:alphaModFix/>
          </a:blip>
          <a:stretch>
            <a:fillRect/>
          </a:stretch>
        </p:blipFill>
        <p:spPr>
          <a:xfrm>
            <a:off x="171625" y="220762"/>
            <a:ext cx="4204723" cy="1902600"/>
          </a:xfrm>
          <a:prstGeom prst="rect">
            <a:avLst/>
          </a:prstGeom>
          <a:noFill/>
          <a:ln>
            <a:noFill/>
          </a:ln>
        </p:spPr>
      </p:pic>
    </p:spTree>
    <p:extLst>
      <p:ext uri="{BB962C8B-B14F-4D97-AF65-F5344CB8AC3E}">
        <p14:creationId xmlns:p14="http://schemas.microsoft.com/office/powerpoint/2010/main" xmlns="" val="317870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reserve="1">
  <p:cSld name="Comparison">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2" name="Google Shape;82;p14"/>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Arial"/>
              <a:buNone/>
              <a:defRPr sz="2400" b="1"/>
            </a:lvl1pPr>
            <a:lvl2pPr marL="914400" lvl="1" indent="-228600" algn="l">
              <a:lnSpc>
                <a:spcPct val="90000"/>
              </a:lnSpc>
              <a:spcBef>
                <a:spcPts val="1000"/>
              </a:spcBef>
              <a:spcAft>
                <a:spcPts val="0"/>
              </a:spcAft>
              <a:buClr>
                <a:srgbClr val="000000"/>
              </a:buClr>
              <a:buSzPts val="2400"/>
              <a:buFont typeface="Arial"/>
              <a:buNone/>
              <a:defRPr sz="2400" b="1"/>
            </a:lvl2pPr>
            <a:lvl3pPr marL="1371600" lvl="2" indent="-228600" algn="l">
              <a:lnSpc>
                <a:spcPct val="90000"/>
              </a:lnSpc>
              <a:spcBef>
                <a:spcPts val="1000"/>
              </a:spcBef>
              <a:spcAft>
                <a:spcPts val="0"/>
              </a:spcAft>
              <a:buClr>
                <a:srgbClr val="000000"/>
              </a:buClr>
              <a:buSzPts val="2400"/>
              <a:buFont typeface="Arial"/>
              <a:buNone/>
              <a:defRPr sz="2400" b="1"/>
            </a:lvl3pPr>
            <a:lvl4pPr marL="1828800" lvl="3" indent="-228600" algn="l">
              <a:lnSpc>
                <a:spcPct val="90000"/>
              </a:lnSpc>
              <a:spcBef>
                <a:spcPts val="1000"/>
              </a:spcBef>
              <a:spcAft>
                <a:spcPts val="0"/>
              </a:spcAft>
              <a:buClr>
                <a:srgbClr val="000000"/>
              </a:buClr>
              <a:buSzPts val="2400"/>
              <a:buFont typeface="Arial"/>
              <a:buNone/>
              <a:defRPr sz="2400" b="1"/>
            </a:lvl4pPr>
            <a:lvl5pPr marL="2286000" lvl="4" indent="-228600" algn="l">
              <a:lnSpc>
                <a:spcPct val="90000"/>
              </a:lnSpc>
              <a:spcBef>
                <a:spcPts val="1000"/>
              </a:spcBef>
              <a:spcAft>
                <a:spcPts val="0"/>
              </a:spcAft>
              <a:buClr>
                <a:srgbClr val="000000"/>
              </a:buClr>
              <a:buSzPts val="2400"/>
              <a:buFont typeface="Arial"/>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3" name="Google Shape;83;p14"/>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1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14047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7" name="Google Shape;87;p1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275865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386583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reserve="1">
  <p:cSld name="Content with Caption">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2" name="Google Shape;92;p17"/>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3" name="Google Shape;93;p17"/>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17"/>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136574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18"/>
          <p:cNvSpPr>
            <a:spLocks noGrp="1"/>
          </p:cNvSpPr>
          <p:nvPr>
            <p:ph type="pic" idx="2"/>
          </p:nvPr>
        </p:nvSpPr>
        <p:spPr>
          <a:xfrm>
            <a:off x="5183187"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98" name="Google Shape;98;p18"/>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600"/>
              <a:buFont typeface="Arial"/>
              <a:buNone/>
              <a:defRPr sz="1600"/>
            </a:lvl2pPr>
            <a:lvl3pPr marL="1371600" lvl="2" indent="-228600" algn="l">
              <a:lnSpc>
                <a:spcPct val="90000"/>
              </a:lnSpc>
              <a:spcBef>
                <a:spcPts val="1000"/>
              </a:spcBef>
              <a:spcAft>
                <a:spcPts val="0"/>
              </a:spcAft>
              <a:buClr>
                <a:srgbClr val="000000"/>
              </a:buClr>
              <a:buSzPts val="1600"/>
              <a:buFont typeface="Arial"/>
              <a:buNone/>
              <a:defRPr sz="1600"/>
            </a:lvl3pPr>
            <a:lvl4pPr marL="1828800" lvl="3" indent="-228600" algn="l">
              <a:lnSpc>
                <a:spcPct val="90000"/>
              </a:lnSpc>
              <a:spcBef>
                <a:spcPts val="1000"/>
              </a:spcBef>
              <a:spcAft>
                <a:spcPts val="0"/>
              </a:spcAft>
              <a:buClr>
                <a:srgbClr val="000000"/>
              </a:buClr>
              <a:buSzPts val="1600"/>
              <a:buFont typeface="Arial"/>
              <a:buNone/>
              <a:defRPr sz="1600"/>
            </a:lvl4pPr>
            <a:lvl5pPr marL="2286000" lvl="4" indent="-228600" algn="l">
              <a:lnSpc>
                <a:spcPct val="90000"/>
              </a:lnSpc>
              <a:spcBef>
                <a:spcPts val="1000"/>
              </a:spcBef>
              <a:spcAft>
                <a:spcPts val="0"/>
              </a:spcAft>
              <a:buClr>
                <a:srgbClr val="000000"/>
              </a:buClr>
              <a:buSzPts val="1600"/>
              <a:buFont typeface="Arial"/>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9" name="Google Shape;99;p18"/>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224495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reserve="1">
  <p:cSld name="Title and Vertical Text">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2" name="Google Shape;102;p1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3" name="Google Shape;103;p1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798796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reserve="1">
  <p:cSld name="Vertical Title and 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724900" y="365125"/>
            <a:ext cx="2628900" cy="58119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6" name="Google Shape;106;p20"/>
          <p:cNvSpPr txBox="1">
            <a:spLocks noGrp="1"/>
          </p:cNvSpPr>
          <p:nvPr>
            <p:ph type="body" idx="1"/>
          </p:nvPr>
        </p:nvSpPr>
        <p:spPr>
          <a:xfrm>
            <a:off x="838200" y="365125"/>
            <a:ext cx="7734300" cy="581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7" name="Google Shape;107;p2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33823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preserve="1">
  <p:cSld name="Title 2">
    <p:spTree>
      <p:nvGrpSpPr>
        <p:cNvPr id="1" name="Shape 108"/>
        <p:cNvGrpSpPr/>
        <p:nvPr/>
      </p:nvGrpSpPr>
      <p:grpSpPr>
        <a:xfrm>
          <a:off x="0" y="0"/>
          <a:ext cx="0" cy="0"/>
          <a:chOff x="0" y="0"/>
          <a:chExt cx="0" cy="0"/>
        </a:xfrm>
      </p:grpSpPr>
      <p:sp>
        <p:nvSpPr>
          <p:cNvPr id="109" name="Google Shape;109;ge35c07f9d5_0_198"/>
          <p:cNvSpPr/>
          <p:nvPr/>
        </p:nvSpPr>
        <p:spPr>
          <a:xfrm>
            <a:off x="0" y="2400300"/>
            <a:ext cx="12192000" cy="2057400"/>
          </a:xfrm>
          <a:prstGeom prst="rect">
            <a:avLst/>
          </a:prstGeom>
          <a:gradFill>
            <a:gsLst>
              <a:gs pos="0">
                <a:srgbClr val="FFFFFF">
                  <a:alpha val="89411"/>
                </a:srgbClr>
              </a:gs>
              <a:gs pos="25000">
                <a:srgbClr val="FFFFFF">
                  <a:alpha val="40392"/>
                </a:srgbClr>
              </a:gs>
              <a:gs pos="51000">
                <a:srgbClr val="FFFFFF">
                  <a:alpha val="0"/>
                </a:srgbClr>
              </a:gs>
              <a:gs pos="80000">
                <a:srgbClr val="FFFFFF">
                  <a:alpha val="392"/>
                </a:srgbClr>
              </a:gs>
              <a:gs pos="100000">
                <a:srgbClr val="FFFFFF">
                  <a:alpha val="49411"/>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0" name="Google Shape;110;ge35c07f9d5_0_198"/>
          <p:cNvSpPr txBox="1">
            <a:spLocks noGrp="1"/>
          </p:cNvSpPr>
          <p:nvPr>
            <p:ph type="title"/>
          </p:nvPr>
        </p:nvSpPr>
        <p:spPr>
          <a:xfrm>
            <a:off x="609600" y="2648638"/>
            <a:ext cx="109728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64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1" name="Google Shape;111;ge35c07f9d5_0_198"/>
          <p:cNvSpPr txBox="1">
            <a:spLocks noGrp="1"/>
          </p:cNvSpPr>
          <p:nvPr>
            <p:ph type="body" idx="1"/>
          </p:nvPr>
        </p:nvSpPr>
        <p:spPr>
          <a:xfrm>
            <a:off x="605780" y="3639702"/>
            <a:ext cx="109803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4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2" name="Google Shape;112;ge35c07f9d5_0_198"/>
          <p:cNvSpPr txBox="1">
            <a:spLocks noGrp="1"/>
          </p:cNvSpPr>
          <p:nvPr>
            <p:ph type="body" idx="2"/>
          </p:nvPr>
        </p:nvSpPr>
        <p:spPr>
          <a:xfrm>
            <a:off x="605780" y="4526407"/>
            <a:ext cx="10980300" cy="432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accent2"/>
              </a:buClr>
              <a:buSzPts val="2800"/>
              <a:buFont typeface="Arial"/>
              <a:buNone/>
              <a:defRPr sz="1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17811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0" end="0"/>
                                            </p:txEl>
                                          </p:spTgt>
                                        </p:tgtEl>
                                        <p:attrNameLst>
                                          <p:attrName>style.visibility</p:attrName>
                                        </p:attrNameLst>
                                      </p:cBhvr>
                                      <p:to>
                                        <p:strVal val="visible"/>
                                      </p:to>
                                    </p:set>
                                    <p:animEffect transition="in" filter="fade">
                                      <p:cBhvr>
                                        <p:cTn id="10" dur="1000"/>
                                        <p:tgtEl>
                                          <p:spTgt spid="1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charRg st="1" end="1"/>
                                            </p:txEl>
                                          </p:spTgt>
                                        </p:tgtEl>
                                        <p:attrNameLst>
                                          <p:attrName>style.visibility</p:attrName>
                                        </p:attrNameLst>
                                      </p:cBhvr>
                                      <p:to>
                                        <p:strVal val="visible"/>
                                      </p:to>
                                    </p:set>
                                    <p:animEffect transition="in" filter="fade">
                                      <p:cBhvr>
                                        <p:cTn id="13" dur="1000"/>
                                        <p:tgtEl>
                                          <p:spTgt spid="111">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charRg st="1" end="1"/>
                                            </p:txEl>
                                          </p:spTgt>
                                        </p:tgtEl>
                                        <p:attrNameLst>
                                          <p:attrName>style.visibility</p:attrName>
                                        </p:attrNameLst>
                                      </p:cBhvr>
                                      <p:to>
                                        <p:strVal val="visible"/>
                                      </p:to>
                                    </p:set>
                                    <p:animEffect transition="in" filter="fade">
                                      <p:cBhvr>
                                        <p:cTn id="16" dur="1000"/>
                                        <p:tgtEl>
                                          <p:spTgt spid="111">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charRg st="1" end="1"/>
                                            </p:txEl>
                                          </p:spTgt>
                                        </p:tgtEl>
                                        <p:attrNameLst>
                                          <p:attrName>style.visibility</p:attrName>
                                        </p:attrNameLst>
                                      </p:cBhvr>
                                      <p:to>
                                        <p:strVal val="visible"/>
                                      </p:to>
                                    </p:set>
                                    <p:animEffect transition="in" filter="fade">
                                      <p:cBhvr>
                                        <p:cTn id="19" dur="1000"/>
                                        <p:tgtEl>
                                          <p:spTgt spid="111">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charRg st="1" end="1"/>
                                            </p:txEl>
                                          </p:spTgt>
                                        </p:tgtEl>
                                        <p:attrNameLst>
                                          <p:attrName>style.visibility</p:attrName>
                                        </p:attrNameLst>
                                      </p:cBhvr>
                                      <p:to>
                                        <p:strVal val="visible"/>
                                      </p:to>
                                    </p:set>
                                    <p:animEffect transition="in" filter="fade">
                                      <p:cBhvr>
                                        <p:cTn id="22" dur="1000"/>
                                        <p:tgtEl>
                                          <p:spTgt spid="111">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charRg st="1" end="1"/>
                                            </p:txEl>
                                          </p:spTgt>
                                        </p:tgtEl>
                                        <p:attrNameLst>
                                          <p:attrName>style.visibility</p:attrName>
                                        </p:attrNameLst>
                                      </p:cBhvr>
                                      <p:to>
                                        <p:strVal val="visible"/>
                                      </p:to>
                                    </p:set>
                                    <p:animEffect transition="in" filter="fade">
                                      <p:cBhvr>
                                        <p:cTn id="25" dur="1000"/>
                                        <p:tgtEl>
                                          <p:spTgt spid="111">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charRg st="1" end="1"/>
                                            </p:txEl>
                                          </p:spTgt>
                                        </p:tgtEl>
                                        <p:attrNameLst>
                                          <p:attrName>style.visibility</p:attrName>
                                        </p:attrNameLst>
                                      </p:cBhvr>
                                      <p:to>
                                        <p:strVal val="visible"/>
                                      </p:to>
                                    </p:set>
                                    <p:animEffect transition="in" filter="fade">
                                      <p:cBhvr>
                                        <p:cTn id="28" dur="1000"/>
                                        <p:tgtEl>
                                          <p:spTgt spid="111">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xEl>
                                              <p:charRg st="1" end="1"/>
                                            </p:txEl>
                                          </p:spTgt>
                                        </p:tgtEl>
                                        <p:attrNameLst>
                                          <p:attrName>style.visibility</p:attrName>
                                        </p:attrNameLst>
                                      </p:cBhvr>
                                      <p:to>
                                        <p:strVal val="visible"/>
                                      </p:to>
                                    </p:set>
                                    <p:animEffect transition="in" filter="fade">
                                      <p:cBhvr>
                                        <p:cTn id="31" dur="1000"/>
                                        <p:tgtEl>
                                          <p:spTgt spid="111">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1">
                                            <p:txEl>
                                              <p:charRg st="1" end="1"/>
                                            </p:txEl>
                                          </p:spTgt>
                                        </p:tgtEl>
                                        <p:attrNameLst>
                                          <p:attrName>style.visibility</p:attrName>
                                        </p:attrNameLst>
                                      </p:cBhvr>
                                      <p:to>
                                        <p:strVal val="visible"/>
                                      </p:to>
                                    </p:set>
                                    <p:animEffect transition="in" filter="fade">
                                      <p:cBhvr>
                                        <p:cTn id="34" dur="1000"/>
                                        <p:tgtEl>
                                          <p:spTgt spid="111">
                                            <p:txEl>
                                              <p:char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1000"/>
                                        <p:tgtEl>
                                          <p:spTgt spid="10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words" preserve="1">
  <p:cSld name="Keywords">
    <p:spTree>
      <p:nvGrpSpPr>
        <p:cNvPr id="1" name="Shape 113"/>
        <p:cNvGrpSpPr/>
        <p:nvPr/>
      </p:nvGrpSpPr>
      <p:grpSpPr>
        <a:xfrm>
          <a:off x="0" y="0"/>
          <a:ext cx="0" cy="0"/>
          <a:chOff x="0" y="0"/>
          <a:chExt cx="0" cy="0"/>
        </a:xfrm>
      </p:grpSpPr>
      <p:sp>
        <p:nvSpPr>
          <p:cNvPr id="114" name="Google Shape;114;ge35c07f9d5_0_942"/>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5" name="Google Shape;115;ge35c07f9d5_0_94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116" name="Google Shape;116;ge35c07f9d5_0_94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117" name="Google Shape;117;ge35c07f9d5_0_942"/>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8" name="Google Shape;118;ge35c07f9d5_0_942"/>
          <p:cNvSpPr/>
          <p:nvPr/>
        </p:nvSpPr>
        <p:spPr>
          <a:xfrm>
            <a:off x="0" y="2526979"/>
            <a:ext cx="12192000" cy="1298700"/>
          </a:xfrm>
          <a:prstGeom prst="rect">
            <a:avLst/>
          </a:prstGeom>
          <a:gradFill>
            <a:gsLst>
              <a:gs pos="0">
                <a:srgbClr val="FFFFFF">
                  <a:alpha val="83137"/>
                </a:srgbClr>
              </a:gs>
              <a:gs pos="24000">
                <a:srgbClr val="FFFFFF">
                  <a:alpha val="30196"/>
                </a:srgbClr>
              </a:gs>
              <a:gs pos="67000">
                <a:srgbClr val="FFFFFF">
                  <a:alpha val="4313"/>
                </a:srgbClr>
              </a:gs>
              <a:gs pos="100000">
                <a:srgbClr val="FFFFFF">
                  <a:alpha val="64313"/>
                </a:srgbClr>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9" name="Google Shape;119;ge35c07f9d5_0_942"/>
          <p:cNvSpPr/>
          <p:nvPr/>
        </p:nvSpPr>
        <p:spPr>
          <a:xfrm rot="-2699792">
            <a:off x="2373610" y="2786242"/>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0" name="Google Shape;120;ge35c07f9d5_0_942"/>
          <p:cNvSpPr/>
          <p:nvPr/>
        </p:nvSpPr>
        <p:spPr>
          <a:xfrm>
            <a:off x="5324189" y="221559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1" name="Google Shape;121;ge35c07f9d5_0_942"/>
          <p:cNvSpPr/>
          <p:nvPr/>
        </p:nvSpPr>
        <p:spPr>
          <a:xfrm rot="10800000">
            <a:off x="2287646" y="3825555"/>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2" name="Google Shape;122;ge35c07f9d5_0_942"/>
          <p:cNvSpPr/>
          <p:nvPr/>
        </p:nvSpPr>
        <p:spPr>
          <a:xfrm rot="-2699792">
            <a:off x="4247049" y="2785931"/>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3" name="Google Shape;123;ge35c07f9d5_0_942"/>
          <p:cNvSpPr/>
          <p:nvPr/>
        </p:nvSpPr>
        <p:spPr>
          <a:xfrm>
            <a:off x="7197627" y="221528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4" name="Google Shape;124;ge35c07f9d5_0_942"/>
          <p:cNvSpPr/>
          <p:nvPr/>
        </p:nvSpPr>
        <p:spPr>
          <a:xfrm rot="10800000">
            <a:off x="4161086" y="3825244"/>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5" name="Google Shape;125;ge35c07f9d5_0_942"/>
          <p:cNvSpPr/>
          <p:nvPr/>
        </p:nvSpPr>
        <p:spPr>
          <a:xfrm rot="-2699792">
            <a:off x="6120487" y="2799769"/>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6" name="Google Shape;126;ge35c07f9d5_0_942"/>
          <p:cNvSpPr/>
          <p:nvPr/>
        </p:nvSpPr>
        <p:spPr>
          <a:xfrm>
            <a:off x="9071064" y="2229125"/>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7" name="Google Shape;127;ge35c07f9d5_0_942"/>
          <p:cNvSpPr/>
          <p:nvPr/>
        </p:nvSpPr>
        <p:spPr>
          <a:xfrm rot="10800000">
            <a:off x="6034524"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8" name="Google Shape;128;ge35c07f9d5_0_942"/>
          <p:cNvSpPr/>
          <p:nvPr/>
        </p:nvSpPr>
        <p:spPr>
          <a:xfrm rot="-2699792">
            <a:off x="7993927" y="279977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9" name="Google Shape;129;ge35c07f9d5_0_942"/>
          <p:cNvSpPr/>
          <p:nvPr/>
        </p:nvSpPr>
        <p:spPr>
          <a:xfrm>
            <a:off x="10944504" y="222912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0" name="Google Shape;130;ge35c07f9d5_0_942"/>
          <p:cNvSpPr/>
          <p:nvPr/>
        </p:nvSpPr>
        <p:spPr>
          <a:xfrm rot="10800000">
            <a:off x="7907962"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1" name="Google Shape;131;ge35c07f9d5_0_942"/>
          <p:cNvSpPr/>
          <p:nvPr/>
        </p:nvSpPr>
        <p:spPr>
          <a:xfrm rot="-2699792">
            <a:off x="500172" y="278562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2" name="Google Shape;132;ge35c07f9d5_0_942"/>
          <p:cNvSpPr/>
          <p:nvPr/>
        </p:nvSpPr>
        <p:spPr>
          <a:xfrm>
            <a:off x="3450749" y="221497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3" name="Google Shape;133;ge35c07f9d5_0_942"/>
          <p:cNvSpPr/>
          <p:nvPr/>
        </p:nvSpPr>
        <p:spPr>
          <a:xfrm rot="10800000">
            <a:off x="414208" y="382493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4" name="Google Shape;134;ge35c07f9d5_0_942"/>
          <p:cNvSpPr txBox="1">
            <a:spLocks noGrp="1"/>
          </p:cNvSpPr>
          <p:nvPr>
            <p:ph type="body" idx="2"/>
          </p:nvPr>
        </p:nvSpPr>
        <p:spPr>
          <a:xfrm rot="-2700000">
            <a:off x="1077631"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5" name="Google Shape;135;ge35c07f9d5_0_942"/>
          <p:cNvSpPr txBox="1">
            <a:spLocks noGrp="1"/>
          </p:cNvSpPr>
          <p:nvPr>
            <p:ph type="body" idx="3"/>
          </p:nvPr>
        </p:nvSpPr>
        <p:spPr>
          <a:xfrm rot="-2700000">
            <a:off x="2954977"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6" name="Google Shape;136;ge35c07f9d5_0_942"/>
          <p:cNvSpPr txBox="1">
            <a:spLocks noGrp="1"/>
          </p:cNvSpPr>
          <p:nvPr>
            <p:ph type="body" idx="4"/>
          </p:nvPr>
        </p:nvSpPr>
        <p:spPr>
          <a:xfrm rot="-2700000">
            <a:off x="483232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7" name="Google Shape;137;ge35c07f9d5_0_942"/>
          <p:cNvSpPr txBox="1">
            <a:spLocks noGrp="1"/>
          </p:cNvSpPr>
          <p:nvPr>
            <p:ph type="body" idx="5"/>
          </p:nvPr>
        </p:nvSpPr>
        <p:spPr>
          <a:xfrm rot="-2700000">
            <a:off x="6709670"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8" name="Google Shape;138;ge35c07f9d5_0_942"/>
          <p:cNvSpPr txBox="1">
            <a:spLocks noGrp="1"/>
          </p:cNvSpPr>
          <p:nvPr>
            <p:ph type="body" idx="6"/>
          </p:nvPr>
        </p:nvSpPr>
        <p:spPr>
          <a:xfrm rot="-2700000">
            <a:off x="858701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9" name="Google Shape;139;ge35c07f9d5_0_942"/>
          <p:cNvSpPr txBox="1">
            <a:spLocks noGrp="1"/>
          </p:cNvSpPr>
          <p:nvPr>
            <p:ph type="body" idx="7"/>
          </p:nvPr>
        </p:nvSpPr>
        <p:spPr>
          <a:xfrm>
            <a:off x="795544"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0" name="Google Shape;140;ge35c07f9d5_0_942"/>
          <p:cNvSpPr txBox="1">
            <a:spLocks noGrp="1"/>
          </p:cNvSpPr>
          <p:nvPr>
            <p:ph type="body" idx="8"/>
          </p:nvPr>
        </p:nvSpPr>
        <p:spPr>
          <a:xfrm>
            <a:off x="791839"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141" name="Google Shape;141;ge35c07f9d5_0_942"/>
          <p:cNvPicPr preferRelativeResize="0"/>
          <p:nvPr/>
        </p:nvPicPr>
        <p:blipFill rotWithShape="1">
          <a:blip r:embed="rId2" cstate="print">
            <a:alphaModFix/>
          </a:blip>
          <a:srcRect/>
          <a:stretch/>
        </p:blipFill>
        <p:spPr>
          <a:xfrm>
            <a:off x="1907626" y="4940635"/>
            <a:ext cx="5417400" cy="396000"/>
          </a:xfrm>
          <a:prstGeom prst="rect">
            <a:avLst/>
          </a:prstGeom>
          <a:noFill/>
          <a:ln>
            <a:noFill/>
          </a:ln>
        </p:spPr>
      </p:pic>
      <p:sp>
        <p:nvSpPr>
          <p:cNvPr id="142" name="Google Shape;142;ge35c07f9d5_0_942"/>
          <p:cNvSpPr txBox="1">
            <a:spLocks noGrp="1"/>
          </p:cNvSpPr>
          <p:nvPr>
            <p:ph type="body" idx="9"/>
          </p:nvPr>
        </p:nvSpPr>
        <p:spPr>
          <a:xfrm>
            <a:off x="6293565"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3" name="Google Shape;143;ge35c07f9d5_0_942"/>
          <p:cNvSpPr txBox="1">
            <a:spLocks noGrp="1"/>
          </p:cNvSpPr>
          <p:nvPr>
            <p:ph type="body" idx="13"/>
          </p:nvPr>
        </p:nvSpPr>
        <p:spPr>
          <a:xfrm>
            <a:off x="6289860"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3453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
                                            <p:txEl>
                                              <p:charRg st="1" end="1"/>
                                            </p:txEl>
                                          </p:spTgt>
                                        </p:tgtEl>
                                        <p:attrNameLst>
                                          <p:attrName>style.visibility</p:attrName>
                                        </p:attrNameLst>
                                      </p:cBhvr>
                                      <p:to>
                                        <p:strVal val="visible"/>
                                      </p:to>
                                    </p:set>
                                    <p:animEffect transition="in" filter="fade">
                                      <p:cBhvr>
                                        <p:cTn id="10" dur="500"/>
                                        <p:tgtEl>
                                          <p:spTgt spid="117">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xEl>
                                              <p:charRg st="1" end="1"/>
                                            </p:txEl>
                                          </p:spTgt>
                                        </p:tgtEl>
                                        <p:attrNameLst>
                                          <p:attrName>style.visibility</p:attrName>
                                        </p:attrNameLst>
                                      </p:cBhvr>
                                      <p:to>
                                        <p:strVal val="visible"/>
                                      </p:to>
                                    </p:set>
                                    <p:animEffect transition="in" filter="fade">
                                      <p:cBhvr>
                                        <p:cTn id="13" dur="500"/>
                                        <p:tgtEl>
                                          <p:spTgt spid="117">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xEl>
                                              <p:charRg st="1" end="1"/>
                                            </p:txEl>
                                          </p:spTgt>
                                        </p:tgtEl>
                                        <p:attrNameLst>
                                          <p:attrName>style.visibility</p:attrName>
                                        </p:attrNameLst>
                                      </p:cBhvr>
                                      <p:to>
                                        <p:strVal val="visible"/>
                                      </p:to>
                                    </p:set>
                                    <p:animEffect transition="in" filter="fade">
                                      <p:cBhvr>
                                        <p:cTn id="16" dur="500"/>
                                        <p:tgtEl>
                                          <p:spTgt spid="117">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7">
                                            <p:txEl>
                                              <p:charRg st="1" end="1"/>
                                            </p:txEl>
                                          </p:spTgt>
                                        </p:tgtEl>
                                        <p:attrNameLst>
                                          <p:attrName>style.visibility</p:attrName>
                                        </p:attrNameLst>
                                      </p:cBhvr>
                                      <p:to>
                                        <p:strVal val="visible"/>
                                      </p:to>
                                    </p:set>
                                    <p:animEffect transition="in" filter="fade">
                                      <p:cBhvr>
                                        <p:cTn id="19" dur="500"/>
                                        <p:tgtEl>
                                          <p:spTgt spid="117">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7">
                                            <p:txEl>
                                              <p:charRg st="1" end="1"/>
                                            </p:txEl>
                                          </p:spTgt>
                                        </p:tgtEl>
                                        <p:attrNameLst>
                                          <p:attrName>style.visibility</p:attrName>
                                        </p:attrNameLst>
                                      </p:cBhvr>
                                      <p:to>
                                        <p:strVal val="visible"/>
                                      </p:to>
                                    </p:set>
                                    <p:animEffect transition="in" filter="fade">
                                      <p:cBhvr>
                                        <p:cTn id="22" dur="500"/>
                                        <p:tgtEl>
                                          <p:spTgt spid="117">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7">
                                            <p:txEl>
                                              <p:charRg st="1" end="1"/>
                                            </p:txEl>
                                          </p:spTgt>
                                        </p:tgtEl>
                                        <p:attrNameLst>
                                          <p:attrName>style.visibility</p:attrName>
                                        </p:attrNameLst>
                                      </p:cBhvr>
                                      <p:to>
                                        <p:strVal val="visible"/>
                                      </p:to>
                                    </p:set>
                                    <p:animEffect transition="in" filter="fade">
                                      <p:cBhvr>
                                        <p:cTn id="25" dur="500"/>
                                        <p:tgtEl>
                                          <p:spTgt spid="117">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7">
                                            <p:txEl>
                                              <p:charRg st="1" end="1"/>
                                            </p:txEl>
                                          </p:spTgt>
                                        </p:tgtEl>
                                        <p:attrNameLst>
                                          <p:attrName>style.visibility</p:attrName>
                                        </p:attrNameLst>
                                      </p:cBhvr>
                                      <p:to>
                                        <p:strVal val="visible"/>
                                      </p:to>
                                    </p:set>
                                    <p:animEffect transition="in" filter="fade">
                                      <p:cBhvr>
                                        <p:cTn id="28" dur="500"/>
                                        <p:tgtEl>
                                          <p:spTgt spid="117">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xEl>
                                              <p:charRg st="1" end="1"/>
                                            </p:txEl>
                                          </p:spTgt>
                                        </p:tgtEl>
                                        <p:attrNameLst>
                                          <p:attrName>style.visibility</p:attrName>
                                        </p:attrNameLst>
                                      </p:cBhvr>
                                      <p:to>
                                        <p:strVal val="visible"/>
                                      </p:to>
                                    </p:set>
                                    <p:animEffect transition="in" filter="fade">
                                      <p:cBhvr>
                                        <p:cTn id="31" dur="500"/>
                                        <p:tgtEl>
                                          <p:spTgt spid="117">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p:cTn id="39" dur="250"/>
                                        <p:tgtEl>
                                          <p:spTgt spid="133"/>
                                        </p:tgtEl>
                                      </p:cBhvr>
                                    </p:animEffect>
                                  </p:childTnLst>
                                </p:cTn>
                              </p:par>
                            </p:childTnLst>
                          </p:cTn>
                        </p:par>
                        <p:par>
                          <p:cTn id="40" fill="hold">
                            <p:stCondLst>
                              <p:cond delay="1250"/>
                            </p:stCondLst>
                            <p:childTnLst>
                              <p:par>
                                <p:cTn id="41" presetID="10" presetClass="entr" presetSubtype="0" fill="hold"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nodeType="withEffect">
                                  <p:stCondLst>
                                    <p:cond delay="0"/>
                                  </p:stCondLst>
                                  <p:childTnLst>
                                    <p:set>
                                      <p:cBhvr>
                                        <p:cTn id="45" dur="1" fill="hold">
                                          <p:stCondLst>
                                            <p:cond delay="0"/>
                                          </p:stCondLst>
                                        </p:cTn>
                                        <p:tgtEl>
                                          <p:spTgt spid="134">
                                            <p:txEl>
                                              <p:pRg st="0" end="0"/>
                                            </p:txEl>
                                          </p:spTgt>
                                        </p:tgtEl>
                                        <p:attrNameLst>
                                          <p:attrName>style.visibility</p:attrName>
                                        </p:attrNameLst>
                                      </p:cBhvr>
                                      <p:to>
                                        <p:strVal val="visible"/>
                                      </p:to>
                                    </p:set>
                                    <p:animEffect transition="in" filter="fade">
                                      <p:cBhvr>
                                        <p:cTn id="46" dur="500"/>
                                        <p:tgtEl>
                                          <p:spTgt spid="13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4">
                                            <p:txEl>
                                              <p:charRg st="1" end="1"/>
                                            </p:txEl>
                                          </p:spTgt>
                                        </p:tgtEl>
                                        <p:attrNameLst>
                                          <p:attrName>style.visibility</p:attrName>
                                        </p:attrNameLst>
                                      </p:cBhvr>
                                      <p:to>
                                        <p:strVal val="visible"/>
                                      </p:to>
                                    </p:set>
                                    <p:animEffect transition="in" filter="fade">
                                      <p:cBhvr>
                                        <p:cTn id="49" dur="500"/>
                                        <p:tgtEl>
                                          <p:spTgt spid="134">
                                            <p:txEl>
                                              <p:char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34">
                                            <p:txEl>
                                              <p:charRg st="1" end="1"/>
                                            </p:txEl>
                                          </p:spTgt>
                                        </p:tgtEl>
                                        <p:attrNameLst>
                                          <p:attrName>style.visibility</p:attrName>
                                        </p:attrNameLst>
                                      </p:cBhvr>
                                      <p:to>
                                        <p:strVal val="visible"/>
                                      </p:to>
                                    </p:set>
                                    <p:animEffect transition="in" filter="fade">
                                      <p:cBhvr>
                                        <p:cTn id="52" dur="500"/>
                                        <p:tgtEl>
                                          <p:spTgt spid="134">
                                            <p:txEl>
                                              <p:char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34">
                                            <p:txEl>
                                              <p:charRg st="1" end="1"/>
                                            </p:txEl>
                                          </p:spTgt>
                                        </p:tgtEl>
                                        <p:attrNameLst>
                                          <p:attrName>style.visibility</p:attrName>
                                        </p:attrNameLst>
                                      </p:cBhvr>
                                      <p:to>
                                        <p:strVal val="visible"/>
                                      </p:to>
                                    </p:set>
                                    <p:animEffect transition="in" filter="fade">
                                      <p:cBhvr>
                                        <p:cTn id="55" dur="500"/>
                                        <p:tgtEl>
                                          <p:spTgt spid="134">
                                            <p:txEl>
                                              <p:char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xEl>
                                              <p:charRg st="1" end="1"/>
                                            </p:txEl>
                                          </p:spTgt>
                                        </p:tgtEl>
                                        <p:attrNameLst>
                                          <p:attrName>style.visibility</p:attrName>
                                        </p:attrNameLst>
                                      </p:cBhvr>
                                      <p:to>
                                        <p:strVal val="visible"/>
                                      </p:to>
                                    </p:set>
                                    <p:animEffect transition="in" filter="fade">
                                      <p:cBhvr>
                                        <p:cTn id="58" dur="500"/>
                                        <p:tgtEl>
                                          <p:spTgt spid="134">
                                            <p:txEl>
                                              <p:char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4">
                                            <p:txEl>
                                              <p:charRg st="1" end="1"/>
                                            </p:txEl>
                                          </p:spTgt>
                                        </p:tgtEl>
                                        <p:attrNameLst>
                                          <p:attrName>style.visibility</p:attrName>
                                        </p:attrNameLst>
                                      </p:cBhvr>
                                      <p:to>
                                        <p:strVal val="visible"/>
                                      </p:to>
                                    </p:set>
                                    <p:animEffect transition="in" filter="fade">
                                      <p:cBhvr>
                                        <p:cTn id="61" dur="500"/>
                                        <p:tgtEl>
                                          <p:spTgt spid="134">
                                            <p:txEl>
                                              <p:char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34">
                                            <p:txEl>
                                              <p:charRg st="1" end="1"/>
                                            </p:txEl>
                                          </p:spTgt>
                                        </p:tgtEl>
                                        <p:attrNameLst>
                                          <p:attrName>style.visibility</p:attrName>
                                        </p:attrNameLst>
                                      </p:cBhvr>
                                      <p:to>
                                        <p:strVal val="visible"/>
                                      </p:to>
                                    </p:set>
                                    <p:animEffect transition="in" filter="fade">
                                      <p:cBhvr>
                                        <p:cTn id="64" dur="500"/>
                                        <p:tgtEl>
                                          <p:spTgt spid="134">
                                            <p:txEl>
                                              <p:char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xEl>
                                              <p:charRg st="1" end="1"/>
                                            </p:txEl>
                                          </p:spTgt>
                                        </p:tgtEl>
                                        <p:attrNameLst>
                                          <p:attrName>style.visibility</p:attrName>
                                        </p:attrNameLst>
                                      </p:cBhvr>
                                      <p:to>
                                        <p:strVal val="visible"/>
                                      </p:to>
                                    </p:set>
                                    <p:animEffect transition="in" filter="fade">
                                      <p:cBhvr>
                                        <p:cTn id="67" dur="500"/>
                                        <p:tgtEl>
                                          <p:spTgt spid="134">
                                            <p:txEl>
                                              <p:char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34">
                                            <p:txEl>
                                              <p:charRg st="1" end="1"/>
                                            </p:txEl>
                                          </p:spTgt>
                                        </p:tgtEl>
                                        <p:attrNameLst>
                                          <p:attrName>style.visibility</p:attrName>
                                        </p:attrNameLst>
                                      </p:cBhvr>
                                      <p:to>
                                        <p:strVal val="visible"/>
                                      </p:to>
                                    </p:set>
                                    <p:animEffect transition="in" filter="fade">
                                      <p:cBhvr>
                                        <p:cTn id="70" dur="500"/>
                                        <p:tgtEl>
                                          <p:spTgt spid="134">
                                            <p:txEl>
                                              <p:charRg st="1" end="1"/>
                                            </p:txEl>
                                          </p:spTgt>
                                        </p:tgtEl>
                                      </p:cBhvr>
                                    </p:animEffect>
                                  </p:childTnLst>
                                </p:cTn>
                              </p:par>
                            </p:childTnLst>
                          </p:cTn>
                        </p:par>
                        <p:par>
                          <p:cTn id="71" fill="hold">
                            <p:stCondLst>
                              <p:cond delay="1750"/>
                            </p:stCondLst>
                            <p:childTnLst>
                              <p:par>
                                <p:cTn id="72" presetID="10" presetClass="entr" presetSubtype="0" fill="hold" nodeType="after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250"/>
                                        <p:tgtEl>
                                          <p:spTgt spid="13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24"/>
                                        </p:tgtEl>
                                        <p:attrNameLst>
                                          <p:attrName>style.visibility</p:attrName>
                                        </p:attrNameLst>
                                      </p:cBhvr>
                                      <p:to>
                                        <p:strVal val="visible"/>
                                      </p:to>
                                    </p:set>
                                    <p:animEffect transition="in" filter="fade">
                                      <p:cBhvr>
                                        <p:cTn id="78" dur="250"/>
                                        <p:tgtEl>
                                          <p:spTgt spid="124"/>
                                        </p:tgtEl>
                                      </p:cBhvr>
                                    </p:animEffect>
                                  </p:childTnLst>
                                </p:cTn>
                              </p:par>
                            </p:childTnLst>
                          </p:cTn>
                        </p:par>
                        <p:par>
                          <p:cTn id="79" fill="hold">
                            <p:stCondLst>
                              <p:cond delay="2250"/>
                            </p:stCondLst>
                            <p:childTnLst>
                              <p:par>
                                <p:cTn id="80" presetID="10" presetClass="entr" presetSubtype="0" fill="hold" nodeType="after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500"/>
                                        <p:tgtEl>
                                          <p:spTgt spid="122"/>
                                        </p:tgtEl>
                                      </p:cBhvr>
                                    </p:animEffect>
                                  </p:childTnLst>
                                </p:cTn>
                              </p:par>
                              <p:par>
                                <p:cTn id="83" presetID="10" presetClass="entr" presetSubtype="0" fill="hold" nodeType="withEffect">
                                  <p:stCondLst>
                                    <p:cond delay="0"/>
                                  </p:stCondLst>
                                  <p:childTnLst>
                                    <p:set>
                                      <p:cBhvr>
                                        <p:cTn id="84" dur="1" fill="hold">
                                          <p:stCondLst>
                                            <p:cond delay="0"/>
                                          </p:stCondLst>
                                        </p:cTn>
                                        <p:tgtEl>
                                          <p:spTgt spid="136">
                                            <p:txEl>
                                              <p:pRg st="0" end="0"/>
                                            </p:txEl>
                                          </p:spTgt>
                                        </p:tgtEl>
                                        <p:attrNameLst>
                                          <p:attrName>style.visibility</p:attrName>
                                        </p:attrNameLst>
                                      </p:cBhvr>
                                      <p:to>
                                        <p:strVal val="visible"/>
                                      </p:to>
                                    </p:set>
                                    <p:animEffect transition="in" filter="fade">
                                      <p:cBhvr>
                                        <p:cTn id="85" dur="500"/>
                                        <p:tgtEl>
                                          <p:spTgt spid="136">
                                            <p:txEl>
                                              <p:pRg st="0" end="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36">
                                            <p:txEl>
                                              <p:charRg st="1" end="1"/>
                                            </p:txEl>
                                          </p:spTgt>
                                        </p:tgtEl>
                                        <p:attrNameLst>
                                          <p:attrName>style.visibility</p:attrName>
                                        </p:attrNameLst>
                                      </p:cBhvr>
                                      <p:to>
                                        <p:strVal val="visible"/>
                                      </p:to>
                                    </p:set>
                                    <p:animEffect transition="in" filter="fade">
                                      <p:cBhvr>
                                        <p:cTn id="88" dur="500"/>
                                        <p:tgtEl>
                                          <p:spTgt spid="136">
                                            <p:txEl>
                                              <p:char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36">
                                            <p:txEl>
                                              <p:charRg st="1" end="1"/>
                                            </p:txEl>
                                          </p:spTgt>
                                        </p:tgtEl>
                                        <p:attrNameLst>
                                          <p:attrName>style.visibility</p:attrName>
                                        </p:attrNameLst>
                                      </p:cBhvr>
                                      <p:to>
                                        <p:strVal val="visible"/>
                                      </p:to>
                                    </p:set>
                                    <p:animEffect transition="in" filter="fade">
                                      <p:cBhvr>
                                        <p:cTn id="91" dur="500"/>
                                        <p:tgtEl>
                                          <p:spTgt spid="136">
                                            <p:txEl>
                                              <p:charRg st="1" end="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36">
                                            <p:txEl>
                                              <p:charRg st="1" end="1"/>
                                            </p:txEl>
                                          </p:spTgt>
                                        </p:tgtEl>
                                        <p:attrNameLst>
                                          <p:attrName>style.visibility</p:attrName>
                                        </p:attrNameLst>
                                      </p:cBhvr>
                                      <p:to>
                                        <p:strVal val="visible"/>
                                      </p:to>
                                    </p:set>
                                    <p:animEffect transition="in" filter="fade">
                                      <p:cBhvr>
                                        <p:cTn id="94" dur="500"/>
                                        <p:tgtEl>
                                          <p:spTgt spid="136">
                                            <p:txEl>
                                              <p:charRg st="1" end="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36">
                                            <p:txEl>
                                              <p:charRg st="1" end="1"/>
                                            </p:txEl>
                                          </p:spTgt>
                                        </p:tgtEl>
                                        <p:attrNameLst>
                                          <p:attrName>style.visibility</p:attrName>
                                        </p:attrNameLst>
                                      </p:cBhvr>
                                      <p:to>
                                        <p:strVal val="visible"/>
                                      </p:to>
                                    </p:set>
                                    <p:animEffect transition="in" filter="fade">
                                      <p:cBhvr>
                                        <p:cTn id="97" dur="500"/>
                                        <p:tgtEl>
                                          <p:spTgt spid="136">
                                            <p:txEl>
                                              <p:char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6">
                                            <p:txEl>
                                              <p:charRg st="1" end="1"/>
                                            </p:txEl>
                                          </p:spTgt>
                                        </p:tgtEl>
                                        <p:attrNameLst>
                                          <p:attrName>style.visibility</p:attrName>
                                        </p:attrNameLst>
                                      </p:cBhvr>
                                      <p:to>
                                        <p:strVal val="visible"/>
                                      </p:to>
                                    </p:set>
                                    <p:animEffect transition="in" filter="fade">
                                      <p:cBhvr>
                                        <p:cTn id="100" dur="500"/>
                                        <p:tgtEl>
                                          <p:spTgt spid="136">
                                            <p:txEl>
                                              <p:charRg st="1" end="1"/>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136">
                                            <p:txEl>
                                              <p:charRg st="1" end="1"/>
                                            </p:txEl>
                                          </p:spTgt>
                                        </p:tgtEl>
                                        <p:attrNameLst>
                                          <p:attrName>style.visibility</p:attrName>
                                        </p:attrNameLst>
                                      </p:cBhvr>
                                      <p:to>
                                        <p:strVal val="visible"/>
                                      </p:to>
                                    </p:set>
                                    <p:animEffect transition="in" filter="fade">
                                      <p:cBhvr>
                                        <p:cTn id="103" dur="500"/>
                                        <p:tgtEl>
                                          <p:spTgt spid="136">
                                            <p:txEl>
                                              <p:charRg st="1" end="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xEl>
                                              <p:charRg st="1" end="1"/>
                                            </p:txEl>
                                          </p:spTgt>
                                        </p:tgtEl>
                                        <p:attrNameLst>
                                          <p:attrName>style.visibility</p:attrName>
                                        </p:attrNameLst>
                                      </p:cBhvr>
                                      <p:to>
                                        <p:strVal val="visible"/>
                                      </p:to>
                                    </p:set>
                                    <p:animEffect transition="in" filter="fade">
                                      <p:cBhvr>
                                        <p:cTn id="106" dur="500"/>
                                        <p:tgtEl>
                                          <p:spTgt spid="136">
                                            <p:txEl>
                                              <p:charRg st="1" end="1"/>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36">
                                            <p:txEl>
                                              <p:charRg st="1" end="1"/>
                                            </p:txEl>
                                          </p:spTgt>
                                        </p:tgtEl>
                                        <p:attrNameLst>
                                          <p:attrName>style.visibility</p:attrName>
                                        </p:attrNameLst>
                                      </p:cBhvr>
                                      <p:to>
                                        <p:strVal val="visible"/>
                                      </p:to>
                                    </p:set>
                                    <p:animEffect transition="in" filter="fade">
                                      <p:cBhvr>
                                        <p:cTn id="109" dur="500"/>
                                        <p:tgtEl>
                                          <p:spTgt spid="136">
                                            <p:txEl>
                                              <p:charRg st="1" end="1"/>
                                            </p:txEl>
                                          </p:spTgt>
                                        </p:tgtEl>
                                      </p:cBhvr>
                                    </p:animEffect>
                                  </p:childTnLst>
                                </p:cTn>
                              </p:par>
                            </p:childTnLst>
                          </p:cTn>
                        </p:par>
                        <p:par>
                          <p:cTn id="110" fill="hold">
                            <p:stCondLst>
                              <p:cond delay="2750"/>
                            </p:stCondLst>
                            <p:childTnLst>
                              <p:par>
                                <p:cTn id="111" presetID="10" presetClass="entr" presetSubtype="0" fill="hold" nodeType="after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250"/>
                                        <p:tgtEl>
                                          <p:spTgt spid="123"/>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fade">
                                      <p:cBhvr>
                                        <p:cTn id="117" dur="250"/>
                                        <p:tgtEl>
                                          <p:spTgt spid="130"/>
                                        </p:tgtEl>
                                      </p:cBhvr>
                                    </p:animEffect>
                                  </p:childTnLst>
                                </p:cTn>
                              </p:par>
                            </p:childTnLst>
                          </p:cTn>
                        </p:par>
                        <p:par>
                          <p:cTn id="118" fill="hold">
                            <p:stCondLst>
                              <p:cond delay="3250"/>
                            </p:stCondLst>
                            <p:childTnLst>
                              <p:par>
                                <p:cTn id="119" presetID="10" presetClass="entr" presetSubtype="0" fill="hold" nodeType="after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fade">
                                      <p:cBhvr>
                                        <p:cTn id="121" dur="500"/>
                                        <p:tgtEl>
                                          <p:spTgt spid="128"/>
                                        </p:tgtEl>
                                      </p:cBhvr>
                                    </p:animEffect>
                                  </p:childTnLst>
                                </p:cTn>
                              </p:par>
                              <p:par>
                                <p:cTn id="122" presetID="10" presetClass="entr" presetSubtype="0" fill="hold" nodeType="withEffect">
                                  <p:stCondLst>
                                    <p:cond delay="0"/>
                                  </p:stCondLst>
                                  <p:childTnLst>
                                    <p:set>
                                      <p:cBhvr>
                                        <p:cTn id="123" dur="1" fill="hold">
                                          <p:stCondLst>
                                            <p:cond delay="0"/>
                                          </p:stCondLst>
                                        </p:cTn>
                                        <p:tgtEl>
                                          <p:spTgt spid="138">
                                            <p:txEl>
                                              <p:pRg st="0" end="0"/>
                                            </p:txEl>
                                          </p:spTgt>
                                        </p:tgtEl>
                                        <p:attrNameLst>
                                          <p:attrName>style.visibility</p:attrName>
                                        </p:attrNameLst>
                                      </p:cBhvr>
                                      <p:to>
                                        <p:strVal val="visible"/>
                                      </p:to>
                                    </p:set>
                                    <p:animEffect transition="in" filter="fade">
                                      <p:cBhvr>
                                        <p:cTn id="124" dur="500"/>
                                        <p:tgtEl>
                                          <p:spTgt spid="138">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138">
                                            <p:txEl>
                                              <p:charRg st="1" end="1"/>
                                            </p:txEl>
                                          </p:spTgt>
                                        </p:tgtEl>
                                        <p:attrNameLst>
                                          <p:attrName>style.visibility</p:attrName>
                                        </p:attrNameLst>
                                      </p:cBhvr>
                                      <p:to>
                                        <p:strVal val="visible"/>
                                      </p:to>
                                    </p:set>
                                    <p:animEffect transition="in" filter="fade">
                                      <p:cBhvr>
                                        <p:cTn id="127" dur="500"/>
                                        <p:tgtEl>
                                          <p:spTgt spid="138">
                                            <p:txEl>
                                              <p:charRg st="1" end="1"/>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38">
                                            <p:txEl>
                                              <p:charRg st="1" end="1"/>
                                            </p:txEl>
                                          </p:spTgt>
                                        </p:tgtEl>
                                        <p:attrNameLst>
                                          <p:attrName>style.visibility</p:attrName>
                                        </p:attrNameLst>
                                      </p:cBhvr>
                                      <p:to>
                                        <p:strVal val="visible"/>
                                      </p:to>
                                    </p:set>
                                    <p:animEffect transition="in" filter="fade">
                                      <p:cBhvr>
                                        <p:cTn id="130" dur="500"/>
                                        <p:tgtEl>
                                          <p:spTgt spid="138">
                                            <p:txEl>
                                              <p:charRg st="1" end="1"/>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38">
                                            <p:txEl>
                                              <p:charRg st="1" end="1"/>
                                            </p:txEl>
                                          </p:spTgt>
                                        </p:tgtEl>
                                        <p:attrNameLst>
                                          <p:attrName>style.visibility</p:attrName>
                                        </p:attrNameLst>
                                      </p:cBhvr>
                                      <p:to>
                                        <p:strVal val="visible"/>
                                      </p:to>
                                    </p:set>
                                    <p:animEffect transition="in" filter="fade">
                                      <p:cBhvr>
                                        <p:cTn id="133" dur="500"/>
                                        <p:tgtEl>
                                          <p:spTgt spid="138">
                                            <p:txEl>
                                              <p:char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38">
                                            <p:txEl>
                                              <p:charRg st="1" end="1"/>
                                            </p:txEl>
                                          </p:spTgt>
                                        </p:tgtEl>
                                        <p:attrNameLst>
                                          <p:attrName>style.visibility</p:attrName>
                                        </p:attrNameLst>
                                      </p:cBhvr>
                                      <p:to>
                                        <p:strVal val="visible"/>
                                      </p:to>
                                    </p:set>
                                    <p:animEffect transition="in" filter="fade">
                                      <p:cBhvr>
                                        <p:cTn id="136" dur="500"/>
                                        <p:tgtEl>
                                          <p:spTgt spid="138">
                                            <p:txEl>
                                              <p:charRg st="1" end="1"/>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38">
                                            <p:txEl>
                                              <p:charRg st="1" end="1"/>
                                            </p:txEl>
                                          </p:spTgt>
                                        </p:tgtEl>
                                        <p:attrNameLst>
                                          <p:attrName>style.visibility</p:attrName>
                                        </p:attrNameLst>
                                      </p:cBhvr>
                                      <p:to>
                                        <p:strVal val="visible"/>
                                      </p:to>
                                    </p:set>
                                    <p:animEffect transition="in" filter="fade">
                                      <p:cBhvr>
                                        <p:cTn id="139" dur="500"/>
                                        <p:tgtEl>
                                          <p:spTgt spid="138">
                                            <p:txEl>
                                              <p:charRg st="1" end="1"/>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38">
                                            <p:txEl>
                                              <p:charRg st="1" end="1"/>
                                            </p:txEl>
                                          </p:spTgt>
                                        </p:tgtEl>
                                        <p:attrNameLst>
                                          <p:attrName>style.visibility</p:attrName>
                                        </p:attrNameLst>
                                      </p:cBhvr>
                                      <p:to>
                                        <p:strVal val="visible"/>
                                      </p:to>
                                    </p:set>
                                    <p:animEffect transition="in" filter="fade">
                                      <p:cBhvr>
                                        <p:cTn id="142" dur="500"/>
                                        <p:tgtEl>
                                          <p:spTgt spid="138">
                                            <p:txEl>
                                              <p:charRg st="1" end="1"/>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38">
                                            <p:txEl>
                                              <p:charRg st="1" end="1"/>
                                            </p:txEl>
                                          </p:spTgt>
                                        </p:tgtEl>
                                        <p:attrNameLst>
                                          <p:attrName>style.visibility</p:attrName>
                                        </p:attrNameLst>
                                      </p:cBhvr>
                                      <p:to>
                                        <p:strVal val="visible"/>
                                      </p:to>
                                    </p:set>
                                    <p:animEffect transition="in" filter="fade">
                                      <p:cBhvr>
                                        <p:cTn id="145" dur="500"/>
                                        <p:tgtEl>
                                          <p:spTgt spid="138">
                                            <p:txEl>
                                              <p:charRg st="1" end="1"/>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38">
                                            <p:txEl>
                                              <p:charRg st="1" end="1"/>
                                            </p:txEl>
                                          </p:spTgt>
                                        </p:tgtEl>
                                        <p:attrNameLst>
                                          <p:attrName>style.visibility</p:attrName>
                                        </p:attrNameLst>
                                      </p:cBhvr>
                                      <p:to>
                                        <p:strVal val="visible"/>
                                      </p:to>
                                    </p:set>
                                    <p:animEffect transition="in" filter="fade">
                                      <p:cBhvr>
                                        <p:cTn id="148" dur="500"/>
                                        <p:tgtEl>
                                          <p:spTgt spid="138">
                                            <p:txEl>
                                              <p:charRg st="1" end="1"/>
                                            </p:txEl>
                                          </p:spTgt>
                                        </p:tgtEl>
                                      </p:cBhvr>
                                    </p:animEffect>
                                  </p:childTnLst>
                                </p:cTn>
                              </p:par>
                            </p:childTnLst>
                          </p:cTn>
                        </p:par>
                        <p:par>
                          <p:cTn id="149" fill="hold">
                            <p:stCondLst>
                              <p:cond delay="3750"/>
                            </p:stCondLst>
                            <p:childTnLst>
                              <p:par>
                                <p:cTn id="150" presetID="10" presetClass="entr" presetSubtype="0" fill="hold" nodeType="afterEffect">
                                  <p:stCondLst>
                                    <p:cond delay="0"/>
                                  </p:stCondLst>
                                  <p:childTnLst>
                                    <p:set>
                                      <p:cBhvr>
                                        <p:cTn id="151" dur="1" fill="hold">
                                          <p:stCondLst>
                                            <p:cond delay="0"/>
                                          </p:stCondLst>
                                        </p:cTn>
                                        <p:tgtEl>
                                          <p:spTgt spid="129"/>
                                        </p:tgtEl>
                                        <p:attrNameLst>
                                          <p:attrName>style.visibility</p:attrName>
                                        </p:attrNameLst>
                                      </p:cBhvr>
                                      <p:to>
                                        <p:strVal val="visible"/>
                                      </p:to>
                                    </p:set>
                                    <p:animEffect transition="in" filter="fade">
                                      <p:cBhvr>
                                        <p:cTn id="152" dur="250"/>
                                        <p:tgtEl>
                                          <p:spTgt spid="129"/>
                                        </p:tgtEl>
                                      </p:cBhvr>
                                    </p:animEffect>
                                  </p:childTnLst>
                                </p:cTn>
                              </p:par>
                            </p:childTnLst>
                          </p:cTn>
                        </p:par>
                        <p:par>
                          <p:cTn id="153" fill="hold">
                            <p:stCondLst>
                              <p:cond delay="4000"/>
                            </p:stCondLst>
                            <p:childTnLst>
                              <p:par>
                                <p:cTn id="154" presetID="10" presetClass="entr" presetSubtype="0" fill="hold" nodeType="afterEffect">
                                  <p:stCondLst>
                                    <p:cond delay="0"/>
                                  </p:stCondLst>
                                  <p:childTnLst>
                                    <p:set>
                                      <p:cBhvr>
                                        <p:cTn id="155" dur="1" fill="hold">
                                          <p:stCondLst>
                                            <p:cond delay="0"/>
                                          </p:stCondLst>
                                        </p:cTn>
                                        <p:tgtEl>
                                          <p:spTgt spid="121"/>
                                        </p:tgtEl>
                                        <p:attrNameLst>
                                          <p:attrName>style.visibility</p:attrName>
                                        </p:attrNameLst>
                                      </p:cBhvr>
                                      <p:to>
                                        <p:strVal val="visible"/>
                                      </p:to>
                                    </p:set>
                                    <p:animEffect transition="in" filter="fade">
                                      <p:cBhvr>
                                        <p:cTn id="156" dur="250"/>
                                        <p:tgtEl>
                                          <p:spTgt spid="121"/>
                                        </p:tgtEl>
                                      </p:cBhvr>
                                    </p:animEffect>
                                  </p:childTnLst>
                                </p:cTn>
                              </p:par>
                            </p:childTnLst>
                          </p:cTn>
                        </p:par>
                        <p:par>
                          <p:cTn id="157" fill="hold">
                            <p:stCondLst>
                              <p:cond delay="4250"/>
                            </p:stCondLst>
                            <p:childTnLst>
                              <p:par>
                                <p:cTn id="158" presetID="10" presetClass="entr" presetSubtype="0" fill="hold" nodeType="afterEffect">
                                  <p:stCondLst>
                                    <p:cond delay="0"/>
                                  </p:stCondLst>
                                  <p:childTnLst>
                                    <p:set>
                                      <p:cBhvr>
                                        <p:cTn id="159" dur="1" fill="hold">
                                          <p:stCondLst>
                                            <p:cond delay="0"/>
                                          </p:stCondLst>
                                        </p:cTn>
                                        <p:tgtEl>
                                          <p:spTgt spid="119"/>
                                        </p:tgtEl>
                                        <p:attrNameLst>
                                          <p:attrName>style.visibility</p:attrName>
                                        </p:attrNameLst>
                                      </p:cBhvr>
                                      <p:to>
                                        <p:strVal val="visible"/>
                                      </p:to>
                                    </p:set>
                                    <p:animEffect transition="in" filter="fade">
                                      <p:cBhvr>
                                        <p:cTn id="160" dur="500"/>
                                        <p:tgtEl>
                                          <p:spTgt spid="119"/>
                                        </p:tgtEl>
                                      </p:cBhvr>
                                    </p:animEffect>
                                  </p:childTnLst>
                                </p:cTn>
                              </p:par>
                              <p:par>
                                <p:cTn id="161" presetID="10" presetClass="entr" presetSubtype="0" fill="hold" nodeType="withEffect">
                                  <p:stCondLst>
                                    <p:cond delay="0"/>
                                  </p:stCondLst>
                                  <p:childTnLst>
                                    <p:set>
                                      <p:cBhvr>
                                        <p:cTn id="162" dur="1" fill="hold">
                                          <p:stCondLst>
                                            <p:cond delay="0"/>
                                          </p:stCondLst>
                                        </p:cTn>
                                        <p:tgtEl>
                                          <p:spTgt spid="135">
                                            <p:txEl>
                                              <p:pRg st="0" end="0"/>
                                            </p:txEl>
                                          </p:spTgt>
                                        </p:tgtEl>
                                        <p:attrNameLst>
                                          <p:attrName>style.visibility</p:attrName>
                                        </p:attrNameLst>
                                      </p:cBhvr>
                                      <p:to>
                                        <p:strVal val="visible"/>
                                      </p:to>
                                    </p:set>
                                    <p:animEffect transition="in" filter="fade">
                                      <p:cBhvr>
                                        <p:cTn id="163" dur="500"/>
                                        <p:tgtEl>
                                          <p:spTgt spid="135">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35">
                                            <p:txEl>
                                              <p:charRg st="1" end="1"/>
                                            </p:txEl>
                                          </p:spTgt>
                                        </p:tgtEl>
                                        <p:attrNameLst>
                                          <p:attrName>style.visibility</p:attrName>
                                        </p:attrNameLst>
                                      </p:cBhvr>
                                      <p:to>
                                        <p:strVal val="visible"/>
                                      </p:to>
                                    </p:set>
                                    <p:animEffect transition="in" filter="fade">
                                      <p:cBhvr>
                                        <p:cTn id="166" dur="500"/>
                                        <p:tgtEl>
                                          <p:spTgt spid="135">
                                            <p:txEl>
                                              <p:charRg st="1" end="1"/>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135">
                                            <p:txEl>
                                              <p:charRg st="1" end="1"/>
                                            </p:txEl>
                                          </p:spTgt>
                                        </p:tgtEl>
                                        <p:attrNameLst>
                                          <p:attrName>style.visibility</p:attrName>
                                        </p:attrNameLst>
                                      </p:cBhvr>
                                      <p:to>
                                        <p:strVal val="visible"/>
                                      </p:to>
                                    </p:set>
                                    <p:animEffect transition="in" filter="fade">
                                      <p:cBhvr>
                                        <p:cTn id="169" dur="500"/>
                                        <p:tgtEl>
                                          <p:spTgt spid="135">
                                            <p:txEl>
                                              <p:charRg st="1" end="1"/>
                                            </p:txEl>
                                          </p:spTgt>
                                        </p:tgtEl>
                                      </p:cBhvr>
                                    </p:animEffect>
                                  </p:childTnLst>
                                </p:cTn>
                              </p:par>
                              <p:par>
                                <p:cTn id="170" presetID="10" presetClass="entr" presetSubtype="0" fill="hold" nodeType="withEffect">
                                  <p:stCondLst>
                                    <p:cond delay="0"/>
                                  </p:stCondLst>
                                  <p:childTnLst>
                                    <p:set>
                                      <p:cBhvr>
                                        <p:cTn id="171" dur="1" fill="hold">
                                          <p:stCondLst>
                                            <p:cond delay="0"/>
                                          </p:stCondLst>
                                        </p:cTn>
                                        <p:tgtEl>
                                          <p:spTgt spid="135">
                                            <p:txEl>
                                              <p:charRg st="1" end="1"/>
                                            </p:txEl>
                                          </p:spTgt>
                                        </p:tgtEl>
                                        <p:attrNameLst>
                                          <p:attrName>style.visibility</p:attrName>
                                        </p:attrNameLst>
                                      </p:cBhvr>
                                      <p:to>
                                        <p:strVal val="visible"/>
                                      </p:to>
                                    </p:set>
                                    <p:animEffect transition="in" filter="fade">
                                      <p:cBhvr>
                                        <p:cTn id="172" dur="500"/>
                                        <p:tgtEl>
                                          <p:spTgt spid="135">
                                            <p:txEl>
                                              <p:charRg st="1" end="1"/>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135">
                                            <p:txEl>
                                              <p:charRg st="1" end="1"/>
                                            </p:txEl>
                                          </p:spTgt>
                                        </p:tgtEl>
                                        <p:attrNameLst>
                                          <p:attrName>style.visibility</p:attrName>
                                        </p:attrNameLst>
                                      </p:cBhvr>
                                      <p:to>
                                        <p:strVal val="visible"/>
                                      </p:to>
                                    </p:set>
                                    <p:animEffect transition="in" filter="fade">
                                      <p:cBhvr>
                                        <p:cTn id="175" dur="500"/>
                                        <p:tgtEl>
                                          <p:spTgt spid="135">
                                            <p:txEl>
                                              <p:charRg st="1" end="1"/>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35">
                                            <p:txEl>
                                              <p:charRg st="1" end="1"/>
                                            </p:txEl>
                                          </p:spTgt>
                                        </p:tgtEl>
                                        <p:attrNameLst>
                                          <p:attrName>style.visibility</p:attrName>
                                        </p:attrNameLst>
                                      </p:cBhvr>
                                      <p:to>
                                        <p:strVal val="visible"/>
                                      </p:to>
                                    </p:set>
                                    <p:animEffect transition="in" filter="fade">
                                      <p:cBhvr>
                                        <p:cTn id="178" dur="500"/>
                                        <p:tgtEl>
                                          <p:spTgt spid="135">
                                            <p:txEl>
                                              <p:charRg st="1" end="1"/>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135">
                                            <p:txEl>
                                              <p:charRg st="1" end="1"/>
                                            </p:txEl>
                                          </p:spTgt>
                                        </p:tgtEl>
                                        <p:attrNameLst>
                                          <p:attrName>style.visibility</p:attrName>
                                        </p:attrNameLst>
                                      </p:cBhvr>
                                      <p:to>
                                        <p:strVal val="visible"/>
                                      </p:to>
                                    </p:set>
                                    <p:animEffect transition="in" filter="fade">
                                      <p:cBhvr>
                                        <p:cTn id="181" dur="500"/>
                                        <p:tgtEl>
                                          <p:spTgt spid="135">
                                            <p:txEl>
                                              <p:charRg st="1" end="1"/>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135">
                                            <p:txEl>
                                              <p:charRg st="1" end="1"/>
                                            </p:txEl>
                                          </p:spTgt>
                                        </p:tgtEl>
                                        <p:attrNameLst>
                                          <p:attrName>style.visibility</p:attrName>
                                        </p:attrNameLst>
                                      </p:cBhvr>
                                      <p:to>
                                        <p:strVal val="visible"/>
                                      </p:to>
                                    </p:set>
                                    <p:animEffect transition="in" filter="fade">
                                      <p:cBhvr>
                                        <p:cTn id="184" dur="500"/>
                                        <p:tgtEl>
                                          <p:spTgt spid="135">
                                            <p:txEl>
                                              <p:charRg st="1" end="1"/>
                                            </p:txEl>
                                          </p:spTgt>
                                        </p:tgtEl>
                                      </p:cBhvr>
                                    </p:animEffect>
                                  </p:childTnLst>
                                </p:cTn>
                              </p:par>
                              <p:par>
                                <p:cTn id="185" presetID="10" presetClass="entr" presetSubtype="0" fill="hold" nodeType="withEffect">
                                  <p:stCondLst>
                                    <p:cond delay="0"/>
                                  </p:stCondLst>
                                  <p:childTnLst>
                                    <p:set>
                                      <p:cBhvr>
                                        <p:cTn id="186" dur="1" fill="hold">
                                          <p:stCondLst>
                                            <p:cond delay="0"/>
                                          </p:stCondLst>
                                        </p:cTn>
                                        <p:tgtEl>
                                          <p:spTgt spid="135">
                                            <p:txEl>
                                              <p:charRg st="1" end="1"/>
                                            </p:txEl>
                                          </p:spTgt>
                                        </p:tgtEl>
                                        <p:attrNameLst>
                                          <p:attrName>style.visibility</p:attrName>
                                        </p:attrNameLst>
                                      </p:cBhvr>
                                      <p:to>
                                        <p:strVal val="visible"/>
                                      </p:to>
                                    </p:set>
                                    <p:animEffect transition="in" filter="fade">
                                      <p:cBhvr>
                                        <p:cTn id="187" dur="500"/>
                                        <p:tgtEl>
                                          <p:spTgt spid="135">
                                            <p:txEl>
                                              <p:charRg st="1" end="1"/>
                                            </p:txEl>
                                          </p:spTgt>
                                        </p:tgtEl>
                                      </p:cBhvr>
                                    </p:animEffect>
                                  </p:childTnLst>
                                </p:cTn>
                              </p:par>
                            </p:childTnLst>
                          </p:cTn>
                        </p:par>
                        <p:par>
                          <p:cTn id="188" fill="hold">
                            <p:stCondLst>
                              <p:cond delay="4750"/>
                            </p:stCondLst>
                            <p:childTnLst>
                              <p:par>
                                <p:cTn id="189" presetID="10" presetClass="entr" presetSubtype="0" fill="hold" nodeType="afterEffect">
                                  <p:stCondLst>
                                    <p:cond delay="0"/>
                                  </p:stCondLst>
                                  <p:childTnLst>
                                    <p:set>
                                      <p:cBhvr>
                                        <p:cTn id="190" dur="1" fill="hold">
                                          <p:stCondLst>
                                            <p:cond delay="0"/>
                                          </p:stCondLst>
                                        </p:cTn>
                                        <p:tgtEl>
                                          <p:spTgt spid="120"/>
                                        </p:tgtEl>
                                        <p:attrNameLst>
                                          <p:attrName>style.visibility</p:attrName>
                                        </p:attrNameLst>
                                      </p:cBhvr>
                                      <p:to>
                                        <p:strVal val="visible"/>
                                      </p:to>
                                    </p:set>
                                    <p:animEffect transition="in" filter="fade">
                                      <p:cBhvr>
                                        <p:cTn id="191" dur="250"/>
                                        <p:tgtEl>
                                          <p:spTgt spid="120"/>
                                        </p:tgtEl>
                                      </p:cBhvr>
                                    </p:animEffect>
                                  </p:childTnLst>
                                </p:cTn>
                              </p:par>
                            </p:childTnLst>
                          </p:cTn>
                        </p:par>
                        <p:par>
                          <p:cTn id="192" fill="hold">
                            <p:stCondLst>
                              <p:cond delay="5000"/>
                            </p:stCondLst>
                            <p:childTnLst>
                              <p:par>
                                <p:cTn id="193" presetID="10" presetClass="entr" presetSubtype="0" fill="hold" nodeType="afterEffect">
                                  <p:stCondLst>
                                    <p:cond delay="0"/>
                                  </p:stCondLst>
                                  <p:childTnLst>
                                    <p:set>
                                      <p:cBhvr>
                                        <p:cTn id="194" dur="1" fill="hold">
                                          <p:stCondLst>
                                            <p:cond delay="0"/>
                                          </p:stCondLst>
                                        </p:cTn>
                                        <p:tgtEl>
                                          <p:spTgt spid="127"/>
                                        </p:tgtEl>
                                        <p:attrNameLst>
                                          <p:attrName>style.visibility</p:attrName>
                                        </p:attrNameLst>
                                      </p:cBhvr>
                                      <p:to>
                                        <p:strVal val="visible"/>
                                      </p:to>
                                    </p:set>
                                    <p:animEffect transition="in" filter="fade">
                                      <p:cBhvr>
                                        <p:cTn id="195" dur="250"/>
                                        <p:tgtEl>
                                          <p:spTgt spid="127"/>
                                        </p:tgtEl>
                                      </p:cBhvr>
                                    </p:animEffect>
                                  </p:childTnLst>
                                </p:cTn>
                              </p:par>
                            </p:childTnLst>
                          </p:cTn>
                        </p:par>
                        <p:par>
                          <p:cTn id="196" fill="hold">
                            <p:stCondLst>
                              <p:cond delay="5250"/>
                            </p:stCondLst>
                            <p:childTnLst>
                              <p:par>
                                <p:cTn id="197" presetID="10" presetClass="entr" presetSubtype="0" fill="hold" nodeType="afterEffect">
                                  <p:stCondLst>
                                    <p:cond delay="0"/>
                                  </p:stCondLst>
                                  <p:childTnLst>
                                    <p:set>
                                      <p:cBhvr>
                                        <p:cTn id="198" dur="1" fill="hold">
                                          <p:stCondLst>
                                            <p:cond delay="0"/>
                                          </p:stCondLst>
                                        </p:cTn>
                                        <p:tgtEl>
                                          <p:spTgt spid="125"/>
                                        </p:tgtEl>
                                        <p:attrNameLst>
                                          <p:attrName>style.visibility</p:attrName>
                                        </p:attrNameLst>
                                      </p:cBhvr>
                                      <p:to>
                                        <p:strVal val="visible"/>
                                      </p:to>
                                    </p:set>
                                    <p:animEffect transition="in" filter="fade">
                                      <p:cBhvr>
                                        <p:cTn id="199" dur="500"/>
                                        <p:tgtEl>
                                          <p:spTgt spid="125"/>
                                        </p:tgtEl>
                                      </p:cBhvr>
                                    </p:animEffect>
                                  </p:childTnLst>
                                </p:cTn>
                              </p:par>
                              <p:par>
                                <p:cTn id="200" presetID="10" presetClass="entr" presetSubtype="0" fill="hold" nodeType="withEffect">
                                  <p:stCondLst>
                                    <p:cond delay="0"/>
                                  </p:stCondLst>
                                  <p:childTnLst>
                                    <p:set>
                                      <p:cBhvr>
                                        <p:cTn id="201" dur="1" fill="hold">
                                          <p:stCondLst>
                                            <p:cond delay="0"/>
                                          </p:stCondLst>
                                        </p:cTn>
                                        <p:tgtEl>
                                          <p:spTgt spid="137">
                                            <p:txEl>
                                              <p:pRg st="0" end="0"/>
                                            </p:txEl>
                                          </p:spTgt>
                                        </p:tgtEl>
                                        <p:attrNameLst>
                                          <p:attrName>style.visibility</p:attrName>
                                        </p:attrNameLst>
                                      </p:cBhvr>
                                      <p:to>
                                        <p:strVal val="visible"/>
                                      </p:to>
                                    </p:set>
                                    <p:animEffect transition="in" filter="fade">
                                      <p:cBhvr>
                                        <p:cTn id="202" dur="500"/>
                                        <p:tgtEl>
                                          <p:spTgt spid="137">
                                            <p:txEl>
                                              <p:pRg st="0" end="0"/>
                                            </p:txEl>
                                          </p:spTgt>
                                        </p:tgtEl>
                                      </p:cBhvr>
                                    </p:animEffect>
                                  </p:childTnLst>
                                </p:cTn>
                              </p:par>
                              <p:par>
                                <p:cTn id="203" presetID="10" presetClass="entr" presetSubtype="0" fill="hold" nodeType="withEffect">
                                  <p:stCondLst>
                                    <p:cond delay="0"/>
                                  </p:stCondLst>
                                  <p:childTnLst>
                                    <p:set>
                                      <p:cBhvr>
                                        <p:cTn id="204" dur="1" fill="hold">
                                          <p:stCondLst>
                                            <p:cond delay="0"/>
                                          </p:stCondLst>
                                        </p:cTn>
                                        <p:tgtEl>
                                          <p:spTgt spid="137">
                                            <p:txEl>
                                              <p:charRg st="1" end="1"/>
                                            </p:txEl>
                                          </p:spTgt>
                                        </p:tgtEl>
                                        <p:attrNameLst>
                                          <p:attrName>style.visibility</p:attrName>
                                        </p:attrNameLst>
                                      </p:cBhvr>
                                      <p:to>
                                        <p:strVal val="visible"/>
                                      </p:to>
                                    </p:set>
                                    <p:animEffect transition="in" filter="fade">
                                      <p:cBhvr>
                                        <p:cTn id="205" dur="500"/>
                                        <p:tgtEl>
                                          <p:spTgt spid="137">
                                            <p:txEl>
                                              <p:charRg st="1" end="1"/>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137">
                                            <p:txEl>
                                              <p:charRg st="1" end="1"/>
                                            </p:txEl>
                                          </p:spTgt>
                                        </p:tgtEl>
                                        <p:attrNameLst>
                                          <p:attrName>style.visibility</p:attrName>
                                        </p:attrNameLst>
                                      </p:cBhvr>
                                      <p:to>
                                        <p:strVal val="visible"/>
                                      </p:to>
                                    </p:set>
                                    <p:animEffect transition="in" filter="fade">
                                      <p:cBhvr>
                                        <p:cTn id="208" dur="500"/>
                                        <p:tgtEl>
                                          <p:spTgt spid="137">
                                            <p:txEl>
                                              <p:charRg st="1" end="1"/>
                                            </p:txEl>
                                          </p:spTgt>
                                        </p:tgtEl>
                                      </p:cBhvr>
                                    </p:animEffect>
                                  </p:childTnLst>
                                </p:cTn>
                              </p:par>
                              <p:par>
                                <p:cTn id="209" presetID="10" presetClass="entr" presetSubtype="0" fill="hold" nodeType="withEffect">
                                  <p:stCondLst>
                                    <p:cond delay="0"/>
                                  </p:stCondLst>
                                  <p:childTnLst>
                                    <p:set>
                                      <p:cBhvr>
                                        <p:cTn id="210" dur="1" fill="hold">
                                          <p:stCondLst>
                                            <p:cond delay="0"/>
                                          </p:stCondLst>
                                        </p:cTn>
                                        <p:tgtEl>
                                          <p:spTgt spid="137">
                                            <p:txEl>
                                              <p:charRg st="1" end="1"/>
                                            </p:txEl>
                                          </p:spTgt>
                                        </p:tgtEl>
                                        <p:attrNameLst>
                                          <p:attrName>style.visibility</p:attrName>
                                        </p:attrNameLst>
                                      </p:cBhvr>
                                      <p:to>
                                        <p:strVal val="visible"/>
                                      </p:to>
                                    </p:set>
                                    <p:animEffect transition="in" filter="fade">
                                      <p:cBhvr>
                                        <p:cTn id="211" dur="500"/>
                                        <p:tgtEl>
                                          <p:spTgt spid="137">
                                            <p:txEl>
                                              <p:charRg st="1" end="1"/>
                                            </p:txEl>
                                          </p:spTgt>
                                        </p:tgtEl>
                                      </p:cBhvr>
                                    </p:animEffect>
                                  </p:childTnLst>
                                </p:cTn>
                              </p:par>
                              <p:par>
                                <p:cTn id="212" presetID="10" presetClass="entr" presetSubtype="0" fill="hold" nodeType="withEffect">
                                  <p:stCondLst>
                                    <p:cond delay="0"/>
                                  </p:stCondLst>
                                  <p:childTnLst>
                                    <p:set>
                                      <p:cBhvr>
                                        <p:cTn id="213" dur="1" fill="hold">
                                          <p:stCondLst>
                                            <p:cond delay="0"/>
                                          </p:stCondLst>
                                        </p:cTn>
                                        <p:tgtEl>
                                          <p:spTgt spid="137">
                                            <p:txEl>
                                              <p:charRg st="1" end="1"/>
                                            </p:txEl>
                                          </p:spTgt>
                                        </p:tgtEl>
                                        <p:attrNameLst>
                                          <p:attrName>style.visibility</p:attrName>
                                        </p:attrNameLst>
                                      </p:cBhvr>
                                      <p:to>
                                        <p:strVal val="visible"/>
                                      </p:to>
                                    </p:set>
                                    <p:animEffect transition="in" filter="fade">
                                      <p:cBhvr>
                                        <p:cTn id="214" dur="500"/>
                                        <p:tgtEl>
                                          <p:spTgt spid="137">
                                            <p:txEl>
                                              <p:charRg st="1" end="1"/>
                                            </p:txEl>
                                          </p:spTgt>
                                        </p:tgtEl>
                                      </p:cBhvr>
                                    </p:animEffect>
                                  </p:childTnLst>
                                </p:cTn>
                              </p:par>
                              <p:par>
                                <p:cTn id="215" presetID="10" presetClass="entr" presetSubtype="0" fill="hold" nodeType="withEffect">
                                  <p:stCondLst>
                                    <p:cond delay="0"/>
                                  </p:stCondLst>
                                  <p:childTnLst>
                                    <p:set>
                                      <p:cBhvr>
                                        <p:cTn id="216" dur="1" fill="hold">
                                          <p:stCondLst>
                                            <p:cond delay="0"/>
                                          </p:stCondLst>
                                        </p:cTn>
                                        <p:tgtEl>
                                          <p:spTgt spid="137">
                                            <p:txEl>
                                              <p:charRg st="1" end="1"/>
                                            </p:txEl>
                                          </p:spTgt>
                                        </p:tgtEl>
                                        <p:attrNameLst>
                                          <p:attrName>style.visibility</p:attrName>
                                        </p:attrNameLst>
                                      </p:cBhvr>
                                      <p:to>
                                        <p:strVal val="visible"/>
                                      </p:to>
                                    </p:set>
                                    <p:animEffect transition="in" filter="fade">
                                      <p:cBhvr>
                                        <p:cTn id="217" dur="500"/>
                                        <p:tgtEl>
                                          <p:spTgt spid="137">
                                            <p:txEl>
                                              <p:charRg st="1" end="1"/>
                                            </p:txEl>
                                          </p:spTgt>
                                        </p:tgtEl>
                                      </p:cBhvr>
                                    </p:animEffect>
                                  </p:childTnLst>
                                </p:cTn>
                              </p:par>
                              <p:par>
                                <p:cTn id="218" presetID="10" presetClass="entr" presetSubtype="0" fill="hold" nodeType="withEffect">
                                  <p:stCondLst>
                                    <p:cond delay="0"/>
                                  </p:stCondLst>
                                  <p:childTnLst>
                                    <p:set>
                                      <p:cBhvr>
                                        <p:cTn id="219" dur="1" fill="hold">
                                          <p:stCondLst>
                                            <p:cond delay="0"/>
                                          </p:stCondLst>
                                        </p:cTn>
                                        <p:tgtEl>
                                          <p:spTgt spid="137">
                                            <p:txEl>
                                              <p:charRg st="1" end="1"/>
                                            </p:txEl>
                                          </p:spTgt>
                                        </p:tgtEl>
                                        <p:attrNameLst>
                                          <p:attrName>style.visibility</p:attrName>
                                        </p:attrNameLst>
                                      </p:cBhvr>
                                      <p:to>
                                        <p:strVal val="visible"/>
                                      </p:to>
                                    </p:set>
                                    <p:animEffect transition="in" filter="fade">
                                      <p:cBhvr>
                                        <p:cTn id="220" dur="500"/>
                                        <p:tgtEl>
                                          <p:spTgt spid="137">
                                            <p:txEl>
                                              <p:charRg st="1" end="1"/>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37">
                                            <p:txEl>
                                              <p:charRg st="1" end="1"/>
                                            </p:txEl>
                                          </p:spTgt>
                                        </p:tgtEl>
                                        <p:attrNameLst>
                                          <p:attrName>style.visibility</p:attrName>
                                        </p:attrNameLst>
                                      </p:cBhvr>
                                      <p:to>
                                        <p:strVal val="visible"/>
                                      </p:to>
                                    </p:set>
                                    <p:animEffect transition="in" filter="fade">
                                      <p:cBhvr>
                                        <p:cTn id="223" dur="500"/>
                                        <p:tgtEl>
                                          <p:spTgt spid="137">
                                            <p:txEl>
                                              <p:charRg st="1" end="1"/>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37">
                                            <p:txEl>
                                              <p:charRg st="1" end="1"/>
                                            </p:txEl>
                                          </p:spTgt>
                                        </p:tgtEl>
                                        <p:attrNameLst>
                                          <p:attrName>style.visibility</p:attrName>
                                        </p:attrNameLst>
                                      </p:cBhvr>
                                      <p:to>
                                        <p:strVal val="visible"/>
                                      </p:to>
                                    </p:set>
                                    <p:animEffect transition="in" filter="fade">
                                      <p:cBhvr>
                                        <p:cTn id="226" dur="500"/>
                                        <p:tgtEl>
                                          <p:spTgt spid="137">
                                            <p:txEl>
                                              <p:charRg st="1" end="1"/>
                                            </p:txEl>
                                          </p:spTgt>
                                        </p:tgtEl>
                                      </p:cBhvr>
                                    </p:animEffect>
                                  </p:childTnLst>
                                </p:cTn>
                              </p:par>
                            </p:childTnLst>
                          </p:cTn>
                        </p:par>
                        <p:par>
                          <p:cTn id="227" fill="hold">
                            <p:stCondLst>
                              <p:cond delay="5750"/>
                            </p:stCondLst>
                            <p:childTnLst>
                              <p:par>
                                <p:cTn id="228" presetID="10" presetClass="entr" presetSubtype="0" fill="hold" nodeType="after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250"/>
                                        <p:tgtEl>
                                          <p:spTgt spid="126"/>
                                        </p:tgtEl>
                                      </p:cBhvr>
                                    </p:animEffect>
                                  </p:childTnLst>
                                </p:cTn>
                              </p:par>
                            </p:childTnLst>
                          </p:cTn>
                        </p:par>
                        <p:par>
                          <p:cTn id="231" fill="hold">
                            <p:stCondLst>
                              <p:cond delay="6000"/>
                            </p:stCondLst>
                            <p:childTnLst>
                              <p:par>
                                <p:cTn id="232" presetID="10" presetClass="entr" presetSubtype="0" fill="hold" nodeType="afterEffect">
                                  <p:stCondLst>
                                    <p:cond delay="0"/>
                                  </p:stCondLst>
                                  <p:childTnLst>
                                    <p:set>
                                      <p:cBhvr>
                                        <p:cTn id="233" dur="1" fill="hold">
                                          <p:stCondLst>
                                            <p:cond delay="0"/>
                                          </p:stCondLst>
                                        </p:cTn>
                                        <p:tgtEl>
                                          <p:spTgt spid="139">
                                            <p:txEl>
                                              <p:pRg st="0" end="0"/>
                                            </p:txEl>
                                          </p:spTgt>
                                        </p:tgtEl>
                                        <p:attrNameLst>
                                          <p:attrName>style.visibility</p:attrName>
                                        </p:attrNameLst>
                                      </p:cBhvr>
                                      <p:to>
                                        <p:strVal val="visible"/>
                                      </p:to>
                                    </p:set>
                                    <p:animEffect transition="in" filter="fade">
                                      <p:cBhvr>
                                        <p:cTn id="234" dur="500"/>
                                        <p:tgtEl>
                                          <p:spTgt spid="139">
                                            <p:txEl>
                                              <p:pRg st="0" end="0"/>
                                            </p:txEl>
                                          </p:spTgt>
                                        </p:tgtEl>
                                      </p:cBhvr>
                                    </p:animEffect>
                                  </p:childTnLst>
                                </p:cTn>
                              </p:par>
                            </p:childTnLst>
                          </p:cTn>
                        </p:par>
                        <p:par>
                          <p:cTn id="235" fill="hold">
                            <p:stCondLst>
                              <p:cond delay="6500"/>
                            </p:stCondLst>
                            <p:childTnLst>
                              <p:par>
                                <p:cTn id="236" presetID="10" presetClass="entr" presetSubtype="0" fill="hold" nodeType="afterEffect">
                                  <p:stCondLst>
                                    <p:cond delay="0"/>
                                  </p:stCondLst>
                                  <p:childTnLst>
                                    <p:set>
                                      <p:cBhvr>
                                        <p:cTn id="237" dur="1" fill="hold">
                                          <p:stCondLst>
                                            <p:cond delay="0"/>
                                          </p:stCondLst>
                                        </p:cTn>
                                        <p:tgtEl>
                                          <p:spTgt spid="139">
                                            <p:txEl>
                                              <p:charRg st="1" end="1"/>
                                            </p:txEl>
                                          </p:spTgt>
                                        </p:tgtEl>
                                        <p:attrNameLst>
                                          <p:attrName>style.visibility</p:attrName>
                                        </p:attrNameLst>
                                      </p:cBhvr>
                                      <p:to>
                                        <p:strVal val="visible"/>
                                      </p:to>
                                    </p:set>
                                    <p:animEffect transition="in" filter="fade">
                                      <p:cBhvr>
                                        <p:cTn id="238" dur="500"/>
                                        <p:tgtEl>
                                          <p:spTgt spid="139">
                                            <p:txEl>
                                              <p:charRg st="1" end="1"/>
                                            </p:txEl>
                                          </p:spTgt>
                                        </p:tgtEl>
                                      </p:cBhvr>
                                    </p:animEffect>
                                  </p:childTnLst>
                                </p:cTn>
                              </p:par>
                            </p:childTnLst>
                          </p:cTn>
                        </p:par>
                        <p:par>
                          <p:cTn id="239" fill="hold">
                            <p:stCondLst>
                              <p:cond delay="7000"/>
                            </p:stCondLst>
                            <p:childTnLst>
                              <p:par>
                                <p:cTn id="240" presetID="10" presetClass="entr" presetSubtype="0" fill="hold" nodeType="afterEffect">
                                  <p:stCondLst>
                                    <p:cond delay="0"/>
                                  </p:stCondLst>
                                  <p:childTnLst>
                                    <p:set>
                                      <p:cBhvr>
                                        <p:cTn id="241" dur="1" fill="hold">
                                          <p:stCondLst>
                                            <p:cond delay="0"/>
                                          </p:stCondLst>
                                        </p:cTn>
                                        <p:tgtEl>
                                          <p:spTgt spid="139">
                                            <p:txEl>
                                              <p:charRg st="1" end="1"/>
                                            </p:txEl>
                                          </p:spTgt>
                                        </p:tgtEl>
                                        <p:attrNameLst>
                                          <p:attrName>style.visibility</p:attrName>
                                        </p:attrNameLst>
                                      </p:cBhvr>
                                      <p:to>
                                        <p:strVal val="visible"/>
                                      </p:to>
                                    </p:set>
                                    <p:animEffect transition="in" filter="fade">
                                      <p:cBhvr>
                                        <p:cTn id="242" dur="500"/>
                                        <p:tgtEl>
                                          <p:spTgt spid="139">
                                            <p:txEl>
                                              <p:charRg st="1" end="1"/>
                                            </p:txEl>
                                          </p:spTgt>
                                        </p:tgtEl>
                                      </p:cBhvr>
                                    </p:animEffect>
                                  </p:childTnLst>
                                </p:cTn>
                              </p:par>
                            </p:childTnLst>
                          </p:cTn>
                        </p:par>
                        <p:par>
                          <p:cTn id="243" fill="hold">
                            <p:stCondLst>
                              <p:cond delay="7500"/>
                            </p:stCondLst>
                            <p:childTnLst>
                              <p:par>
                                <p:cTn id="244" presetID="10" presetClass="entr" presetSubtype="0" fill="hold" nodeType="afterEffect">
                                  <p:stCondLst>
                                    <p:cond delay="0"/>
                                  </p:stCondLst>
                                  <p:childTnLst>
                                    <p:set>
                                      <p:cBhvr>
                                        <p:cTn id="245" dur="1" fill="hold">
                                          <p:stCondLst>
                                            <p:cond delay="0"/>
                                          </p:stCondLst>
                                        </p:cTn>
                                        <p:tgtEl>
                                          <p:spTgt spid="139">
                                            <p:txEl>
                                              <p:charRg st="1" end="1"/>
                                            </p:txEl>
                                          </p:spTgt>
                                        </p:tgtEl>
                                        <p:attrNameLst>
                                          <p:attrName>style.visibility</p:attrName>
                                        </p:attrNameLst>
                                      </p:cBhvr>
                                      <p:to>
                                        <p:strVal val="visible"/>
                                      </p:to>
                                    </p:set>
                                    <p:animEffect transition="in" filter="fade">
                                      <p:cBhvr>
                                        <p:cTn id="246" dur="500"/>
                                        <p:tgtEl>
                                          <p:spTgt spid="139">
                                            <p:txEl>
                                              <p:charRg st="1" end="1"/>
                                            </p:txEl>
                                          </p:spTgt>
                                        </p:tgtEl>
                                      </p:cBhvr>
                                    </p:animEffect>
                                  </p:childTnLst>
                                </p:cTn>
                              </p:par>
                            </p:childTnLst>
                          </p:cTn>
                        </p:par>
                        <p:par>
                          <p:cTn id="247" fill="hold">
                            <p:stCondLst>
                              <p:cond delay="8000"/>
                            </p:stCondLst>
                            <p:childTnLst>
                              <p:par>
                                <p:cTn id="248" presetID="10" presetClass="entr" presetSubtype="0" fill="hold" nodeType="afterEffect">
                                  <p:stCondLst>
                                    <p:cond delay="0"/>
                                  </p:stCondLst>
                                  <p:childTnLst>
                                    <p:set>
                                      <p:cBhvr>
                                        <p:cTn id="249" dur="1" fill="hold">
                                          <p:stCondLst>
                                            <p:cond delay="0"/>
                                          </p:stCondLst>
                                        </p:cTn>
                                        <p:tgtEl>
                                          <p:spTgt spid="139">
                                            <p:txEl>
                                              <p:charRg st="1" end="1"/>
                                            </p:txEl>
                                          </p:spTgt>
                                        </p:tgtEl>
                                        <p:attrNameLst>
                                          <p:attrName>style.visibility</p:attrName>
                                        </p:attrNameLst>
                                      </p:cBhvr>
                                      <p:to>
                                        <p:strVal val="visible"/>
                                      </p:to>
                                    </p:set>
                                    <p:animEffect transition="in" filter="fade">
                                      <p:cBhvr>
                                        <p:cTn id="250" dur="500"/>
                                        <p:tgtEl>
                                          <p:spTgt spid="139">
                                            <p:txEl>
                                              <p:charRg st="1" end="1"/>
                                            </p:txEl>
                                          </p:spTgt>
                                        </p:tgtEl>
                                      </p:cBhvr>
                                    </p:animEffect>
                                  </p:childTnLst>
                                </p:cTn>
                              </p:par>
                            </p:childTnLst>
                          </p:cTn>
                        </p:par>
                        <p:par>
                          <p:cTn id="251" fill="hold">
                            <p:stCondLst>
                              <p:cond delay="8500"/>
                            </p:stCondLst>
                            <p:childTnLst>
                              <p:par>
                                <p:cTn id="252" presetID="10" presetClass="entr" presetSubtype="0" fill="hold" nodeType="afterEffect">
                                  <p:stCondLst>
                                    <p:cond delay="0"/>
                                  </p:stCondLst>
                                  <p:childTnLst>
                                    <p:set>
                                      <p:cBhvr>
                                        <p:cTn id="253" dur="1" fill="hold">
                                          <p:stCondLst>
                                            <p:cond delay="0"/>
                                          </p:stCondLst>
                                        </p:cTn>
                                        <p:tgtEl>
                                          <p:spTgt spid="139">
                                            <p:txEl>
                                              <p:charRg st="1" end="1"/>
                                            </p:txEl>
                                          </p:spTgt>
                                        </p:tgtEl>
                                        <p:attrNameLst>
                                          <p:attrName>style.visibility</p:attrName>
                                        </p:attrNameLst>
                                      </p:cBhvr>
                                      <p:to>
                                        <p:strVal val="visible"/>
                                      </p:to>
                                    </p:set>
                                    <p:animEffect transition="in" filter="fade">
                                      <p:cBhvr>
                                        <p:cTn id="254" dur="500"/>
                                        <p:tgtEl>
                                          <p:spTgt spid="139">
                                            <p:txEl>
                                              <p:charRg st="1" end="1"/>
                                            </p:txEl>
                                          </p:spTgt>
                                        </p:tgtEl>
                                      </p:cBhvr>
                                    </p:animEffect>
                                  </p:childTnLst>
                                </p:cTn>
                              </p:par>
                            </p:childTnLst>
                          </p:cTn>
                        </p:par>
                        <p:par>
                          <p:cTn id="255" fill="hold">
                            <p:stCondLst>
                              <p:cond delay="9000"/>
                            </p:stCondLst>
                            <p:childTnLst>
                              <p:par>
                                <p:cTn id="256" presetID="10" presetClass="entr" presetSubtype="0" fill="hold" nodeType="afterEffect">
                                  <p:stCondLst>
                                    <p:cond delay="0"/>
                                  </p:stCondLst>
                                  <p:childTnLst>
                                    <p:set>
                                      <p:cBhvr>
                                        <p:cTn id="257" dur="1" fill="hold">
                                          <p:stCondLst>
                                            <p:cond delay="0"/>
                                          </p:stCondLst>
                                        </p:cTn>
                                        <p:tgtEl>
                                          <p:spTgt spid="139">
                                            <p:txEl>
                                              <p:charRg st="1" end="1"/>
                                            </p:txEl>
                                          </p:spTgt>
                                        </p:tgtEl>
                                        <p:attrNameLst>
                                          <p:attrName>style.visibility</p:attrName>
                                        </p:attrNameLst>
                                      </p:cBhvr>
                                      <p:to>
                                        <p:strVal val="visible"/>
                                      </p:to>
                                    </p:set>
                                    <p:animEffect transition="in" filter="fade">
                                      <p:cBhvr>
                                        <p:cTn id="258" dur="500"/>
                                        <p:tgtEl>
                                          <p:spTgt spid="139">
                                            <p:txEl>
                                              <p:charRg st="1" end="1"/>
                                            </p:txEl>
                                          </p:spTgt>
                                        </p:tgtEl>
                                      </p:cBhvr>
                                    </p:animEffect>
                                  </p:childTnLst>
                                </p:cTn>
                              </p:par>
                            </p:childTnLst>
                          </p:cTn>
                        </p:par>
                        <p:par>
                          <p:cTn id="259" fill="hold">
                            <p:stCondLst>
                              <p:cond delay="9500"/>
                            </p:stCondLst>
                            <p:childTnLst>
                              <p:par>
                                <p:cTn id="260" presetID="10" presetClass="entr" presetSubtype="0" fill="hold" nodeType="afterEffect">
                                  <p:stCondLst>
                                    <p:cond delay="0"/>
                                  </p:stCondLst>
                                  <p:childTnLst>
                                    <p:set>
                                      <p:cBhvr>
                                        <p:cTn id="261" dur="1" fill="hold">
                                          <p:stCondLst>
                                            <p:cond delay="0"/>
                                          </p:stCondLst>
                                        </p:cTn>
                                        <p:tgtEl>
                                          <p:spTgt spid="139">
                                            <p:txEl>
                                              <p:charRg st="1" end="1"/>
                                            </p:txEl>
                                          </p:spTgt>
                                        </p:tgtEl>
                                        <p:attrNameLst>
                                          <p:attrName>style.visibility</p:attrName>
                                        </p:attrNameLst>
                                      </p:cBhvr>
                                      <p:to>
                                        <p:strVal val="visible"/>
                                      </p:to>
                                    </p:set>
                                    <p:animEffect transition="in" filter="fade">
                                      <p:cBhvr>
                                        <p:cTn id="262" dur="500"/>
                                        <p:tgtEl>
                                          <p:spTgt spid="139">
                                            <p:txEl>
                                              <p:charRg st="1" end="1"/>
                                            </p:txEl>
                                          </p:spTgt>
                                        </p:tgtEl>
                                      </p:cBhvr>
                                    </p:animEffect>
                                  </p:childTnLst>
                                </p:cTn>
                              </p:par>
                            </p:childTnLst>
                          </p:cTn>
                        </p:par>
                        <p:par>
                          <p:cTn id="263" fill="hold">
                            <p:stCondLst>
                              <p:cond delay="10000"/>
                            </p:stCondLst>
                            <p:childTnLst>
                              <p:par>
                                <p:cTn id="264" presetID="10" presetClass="entr" presetSubtype="0" fill="hold" nodeType="afterEffect">
                                  <p:stCondLst>
                                    <p:cond delay="0"/>
                                  </p:stCondLst>
                                  <p:childTnLst>
                                    <p:set>
                                      <p:cBhvr>
                                        <p:cTn id="265" dur="1" fill="hold">
                                          <p:stCondLst>
                                            <p:cond delay="0"/>
                                          </p:stCondLst>
                                        </p:cTn>
                                        <p:tgtEl>
                                          <p:spTgt spid="139">
                                            <p:txEl>
                                              <p:charRg st="1" end="1"/>
                                            </p:txEl>
                                          </p:spTgt>
                                        </p:tgtEl>
                                        <p:attrNameLst>
                                          <p:attrName>style.visibility</p:attrName>
                                        </p:attrNameLst>
                                      </p:cBhvr>
                                      <p:to>
                                        <p:strVal val="visible"/>
                                      </p:to>
                                    </p:set>
                                    <p:animEffect transition="in" filter="fade">
                                      <p:cBhvr>
                                        <p:cTn id="266" dur="500"/>
                                        <p:tgtEl>
                                          <p:spTgt spid="139">
                                            <p:txEl>
                                              <p:charRg st="1" end="1"/>
                                            </p:txEl>
                                          </p:spTgt>
                                        </p:tgtEl>
                                      </p:cBhvr>
                                    </p:animEffect>
                                  </p:childTnLst>
                                </p:cTn>
                              </p:par>
                            </p:childTnLst>
                          </p:cTn>
                        </p:par>
                        <p:par>
                          <p:cTn id="267" fill="hold">
                            <p:stCondLst>
                              <p:cond delay="10500"/>
                            </p:stCondLst>
                            <p:childTnLst>
                              <p:par>
                                <p:cTn id="268" presetID="10" presetClass="entr" presetSubtype="0" fill="hold" nodeType="after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1000"/>
                                        <p:tgtEl>
                                          <p:spTgt spid="141"/>
                                        </p:tgtEl>
                                      </p:cBhvr>
                                    </p:animEffect>
                                  </p:childTnLst>
                                </p:cTn>
                              </p:par>
                            </p:childTnLst>
                          </p:cTn>
                        </p:par>
                        <p:par>
                          <p:cTn id="271" fill="hold">
                            <p:stCondLst>
                              <p:cond delay="11500"/>
                            </p:stCondLst>
                            <p:childTnLst>
                              <p:par>
                                <p:cTn id="272" presetID="10" presetClass="entr" presetSubtype="0" fill="hold" nodeType="afterEffect">
                                  <p:stCondLst>
                                    <p:cond delay="0"/>
                                  </p:stCondLst>
                                  <p:childTnLst>
                                    <p:set>
                                      <p:cBhvr>
                                        <p:cTn id="273" dur="1" fill="hold">
                                          <p:stCondLst>
                                            <p:cond delay="0"/>
                                          </p:stCondLst>
                                        </p:cTn>
                                        <p:tgtEl>
                                          <p:spTgt spid="140">
                                            <p:txEl>
                                              <p:pRg st="0" end="0"/>
                                            </p:txEl>
                                          </p:spTgt>
                                        </p:tgtEl>
                                        <p:attrNameLst>
                                          <p:attrName>style.visibility</p:attrName>
                                        </p:attrNameLst>
                                      </p:cBhvr>
                                      <p:to>
                                        <p:strVal val="visible"/>
                                      </p:to>
                                    </p:set>
                                    <p:animEffect transition="in" filter="fade">
                                      <p:cBhvr>
                                        <p:cTn id="274" dur="750"/>
                                        <p:tgtEl>
                                          <p:spTgt spid="140">
                                            <p:txEl>
                                              <p:pRg st="0" end="0"/>
                                            </p:txEl>
                                          </p:spTgt>
                                        </p:tgtEl>
                                      </p:cBhvr>
                                    </p:animEffect>
                                  </p:childTnLst>
                                </p:cTn>
                              </p:par>
                            </p:childTnLst>
                          </p:cTn>
                        </p:par>
                        <p:par>
                          <p:cTn id="275" fill="hold">
                            <p:stCondLst>
                              <p:cond delay="12250"/>
                            </p:stCondLst>
                            <p:childTnLst>
                              <p:par>
                                <p:cTn id="276" presetID="10" presetClass="entr" presetSubtype="0" fill="hold" nodeType="afterEffect">
                                  <p:stCondLst>
                                    <p:cond delay="0"/>
                                  </p:stCondLst>
                                  <p:childTnLst>
                                    <p:set>
                                      <p:cBhvr>
                                        <p:cTn id="277" dur="1" fill="hold">
                                          <p:stCondLst>
                                            <p:cond delay="0"/>
                                          </p:stCondLst>
                                        </p:cTn>
                                        <p:tgtEl>
                                          <p:spTgt spid="140">
                                            <p:txEl>
                                              <p:charRg st="1" end="1"/>
                                            </p:txEl>
                                          </p:spTgt>
                                        </p:tgtEl>
                                        <p:attrNameLst>
                                          <p:attrName>style.visibility</p:attrName>
                                        </p:attrNameLst>
                                      </p:cBhvr>
                                      <p:to>
                                        <p:strVal val="visible"/>
                                      </p:to>
                                    </p:set>
                                    <p:animEffect transition="in" filter="fade">
                                      <p:cBhvr>
                                        <p:cTn id="278" dur="750"/>
                                        <p:tgtEl>
                                          <p:spTgt spid="140">
                                            <p:txEl>
                                              <p:charRg st="1" end="1"/>
                                            </p:txEl>
                                          </p:spTgt>
                                        </p:tgtEl>
                                      </p:cBhvr>
                                    </p:animEffect>
                                  </p:childTnLst>
                                </p:cTn>
                              </p:par>
                            </p:childTnLst>
                          </p:cTn>
                        </p:par>
                        <p:par>
                          <p:cTn id="279" fill="hold">
                            <p:stCondLst>
                              <p:cond delay="13000"/>
                            </p:stCondLst>
                            <p:childTnLst>
                              <p:par>
                                <p:cTn id="280" presetID="10" presetClass="entr" presetSubtype="0" fill="hold" nodeType="afterEffect">
                                  <p:stCondLst>
                                    <p:cond delay="0"/>
                                  </p:stCondLst>
                                  <p:childTnLst>
                                    <p:set>
                                      <p:cBhvr>
                                        <p:cTn id="281" dur="1" fill="hold">
                                          <p:stCondLst>
                                            <p:cond delay="0"/>
                                          </p:stCondLst>
                                        </p:cTn>
                                        <p:tgtEl>
                                          <p:spTgt spid="140">
                                            <p:txEl>
                                              <p:charRg st="1" end="1"/>
                                            </p:txEl>
                                          </p:spTgt>
                                        </p:tgtEl>
                                        <p:attrNameLst>
                                          <p:attrName>style.visibility</p:attrName>
                                        </p:attrNameLst>
                                      </p:cBhvr>
                                      <p:to>
                                        <p:strVal val="visible"/>
                                      </p:to>
                                    </p:set>
                                    <p:animEffect transition="in" filter="fade">
                                      <p:cBhvr>
                                        <p:cTn id="282" dur="750"/>
                                        <p:tgtEl>
                                          <p:spTgt spid="140">
                                            <p:txEl>
                                              <p:charRg st="1" end="1"/>
                                            </p:txEl>
                                          </p:spTgt>
                                        </p:tgtEl>
                                      </p:cBhvr>
                                    </p:animEffect>
                                  </p:childTnLst>
                                </p:cTn>
                              </p:par>
                            </p:childTnLst>
                          </p:cTn>
                        </p:par>
                        <p:par>
                          <p:cTn id="283" fill="hold">
                            <p:stCondLst>
                              <p:cond delay="13750"/>
                            </p:stCondLst>
                            <p:childTnLst>
                              <p:par>
                                <p:cTn id="284" presetID="10" presetClass="entr" presetSubtype="0" fill="hold" nodeType="afterEffect">
                                  <p:stCondLst>
                                    <p:cond delay="0"/>
                                  </p:stCondLst>
                                  <p:childTnLst>
                                    <p:set>
                                      <p:cBhvr>
                                        <p:cTn id="285" dur="1" fill="hold">
                                          <p:stCondLst>
                                            <p:cond delay="0"/>
                                          </p:stCondLst>
                                        </p:cTn>
                                        <p:tgtEl>
                                          <p:spTgt spid="140">
                                            <p:txEl>
                                              <p:charRg st="1" end="1"/>
                                            </p:txEl>
                                          </p:spTgt>
                                        </p:tgtEl>
                                        <p:attrNameLst>
                                          <p:attrName>style.visibility</p:attrName>
                                        </p:attrNameLst>
                                      </p:cBhvr>
                                      <p:to>
                                        <p:strVal val="visible"/>
                                      </p:to>
                                    </p:set>
                                    <p:animEffect transition="in" filter="fade">
                                      <p:cBhvr>
                                        <p:cTn id="286" dur="750"/>
                                        <p:tgtEl>
                                          <p:spTgt spid="140">
                                            <p:txEl>
                                              <p:charRg st="1" end="1"/>
                                            </p:txEl>
                                          </p:spTgt>
                                        </p:tgtEl>
                                      </p:cBhvr>
                                    </p:animEffect>
                                  </p:childTnLst>
                                </p:cTn>
                              </p:par>
                            </p:childTnLst>
                          </p:cTn>
                        </p:par>
                        <p:par>
                          <p:cTn id="287" fill="hold">
                            <p:stCondLst>
                              <p:cond delay="14500"/>
                            </p:stCondLst>
                            <p:childTnLst>
                              <p:par>
                                <p:cTn id="288" presetID="10" presetClass="entr" presetSubtype="0" fill="hold" nodeType="afterEffect">
                                  <p:stCondLst>
                                    <p:cond delay="0"/>
                                  </p:stCondLst>
                                  <p:childTnLst>
                                    <p:set>
                                      <p:cBhvr>
                                        <p:cTn id="289" dur="1" fill="hold">
                                          <p:stCondLst>
                                            <p:cond delay="0"/>
                                          </p:stCondLst>
                                        </p:cTn>
                                        <p:tgtEl>
                                          <p:spTgt spid="140">
                                            <p:txEl>
                                              <p:charRg st="1" end="1"/>
                                            </p:txEl>
                                          </p:spTgt>
                                        </p:tgtEl>
                                        <p:attrNameLst>
                                          <p:attrName>style.visibility</p:attrName>
                                        </p:attrNameLst>
                                      </p:cBhvr>
                                      <p:to>
                                        <p:strVal val="visible"/>
                                      </p:to>
                                    </p:set>
                                    <p:animEffect transition="in" filter="fade">
                                      <p:cBhvr>
                                        <p:cTn id="290" dur="750"/>
                                        <p:tgtEl>
                                          <p:spTgt spid="140">
                                            <p:txEl>
                                              <p:charRg st="1" end="1"/>
                                            </p:txEl>
                                          </p:spTgt>
                                        </p:tgtEl>
                                      </p:cBhvr>
                                    </p:animEffect>
                                  </p:childTnLst>
                                </p:cTn>
                              </p:par>
                            </p:childTnLst>
                          </p:cTn>
                        </p:par>
                        <p:par>
                          <p:cTn id="291" fill="hold">
                            <p:stCondLst>
                              <p:cond delay="15250"/>
                            </p:stCondLst>
                            <p:childTnLst>
                              <p:par>
                                <p:cTn id="292" presetID="10" presetClass="entr" presetSubtype="0" fill="hold" nodeType="afterEffect">
                                  <p:stCondLst>
                                    <p:cond delay="0"/>
                                  </p:stCondLst>
                                  <p:childTnLst>
                                    <p:set>
                                      <p:cBhvr>
                                        <p:cTn id="293" dur="1" fill="hold">
                                          <p:stCondLst>
                                            <p:cond delay="0"/>
                                          </p:stCondLst>
                                        </p:cTn>
                                        <p:tgtEl>
                                          <p:spTgt spid="140">
                                            <p:txEl>
                                              <p:charRg st="1" end="1"/>
                                            </p:txEl>
                                          </p:spTgt>
                                        </p:tgtEl>
                                        <p:attrNameLst>
                                          <p:attrName>style.visibility</p:attrName>
                                        </p:attrNameLst>
                                      </p:cBhvr>
                                      <p:to>
                                        <p:strVal val="visible"/>
                                      </p:to>
                                    </p:set>
                                    <p:animEffect transition="in" filter="fade">
                                      <p:cBhvr>
                                        <p:cTn id="294" dur="750"/>
                                        <p:tgtEl>
                                          <p:spTgt spid="140">
                                            <p:txEl>
                                              <p:charRg st="1" end="1"/>
                                            </p:txEl>
                                          </p:spTgt>
                                        </p:tgtEl>
                                      </p:cBhvr>
                                    </p:animEffect>
                                  </p:childTnLst>
                                </p:cTn>
                              </p:par>
                            </p:childTnLst>
                          </p:cTn>
                        </p:par>
                        <p:par>
                          <p:cTn id="295" fill="hold">
                            <p:stCondLst>
                              <p:cond delay="16000"/>
                            </p:stCondLst>
                            <p:childTnLst>
                              <p:par>
                                <p:cTn id="296" presetID="10" presetClass="entr" presetSubtype="0" fill="hold" nodeType="afterEffect">
                                  <p:stCondLst>
                                    <p:cond delay="0"/>
                                  </p:stCondLst>
                                  <p:childTnLst>
                                    <p:set>
                                      <p:cBhvr>
                                        <p:cTn id="297" dur="1" fill="hold">
                                          <p:stCondLst>
                                            <p:cond delay="0"/>
                                          </p:stCondLst>
                                        </p:cTn>
                                        <p:tgtEl>
                                          <p:spTgt spid="140">
                                            <p:txEl>
                                              <p:charRg st="1" end="1"/>
                                            </p:txEl>
                                          </p:spTgt>
                                        </p:tgtEl>
                                        <p:attrNameLst>
                                          <p:attrName>style.visibility</p:attrName>
                                        </p:attrNameLst>
                                      </p:cBhvr>
                                      <p:to>
                                        <p:strVal val="visible"/>
                                      </p:to>
                                    </p:set>
                                    <p:animEffect transition="in" filter="fade">
                                      <p:cBhvr>
                                        <p:cTn id="298" dur="750"/>
                                        <p:tgtEl>
                                          <p:spTgt spid="140">
                                            <p:txEl>
                                              <p:charRg st="1" end="1"/>
                                            </p:txEl>
                                          </p:spTgt>
                                        </p:tgtEl>
                                      </p:cBhvr>
                                    </p:animEffect>
                                  </p:childTnLst>
                                </p:cTn>
                              </p:par>
                            </p:childTnLst>
                          </p:cTn>
                        </p:par>
                        <p:par>
                          <p:cTn id="299" fill="hold">
                            <p:stCondLst>
                              <p:cond delay="16750"/>
                            </p:stCondLst>
                            <p:childTnLst>
                              <p:par>
                                <p:cTn id="300" presetID="10" presetClass="entr" presetSubtype="0" fill="hold" nodeType="afterEffect">
                                  <p:stCondLst>
                                    <p:cond delay="0"/>
                                  </p:stCondLst>
                                  <p:childTnLst>
                                    <p:set>
                                      <p:cBhvr>
                                        <p:cTn id="301" dur="1" fill="hold">
                                          <p:stCondLst>
                                            <p:cond delay="0"/>
                                          </p:stCondLst>
                                        </p:cTn>
                                        <p:tgtEl>
                                          <p:spTgt spid="140">
                                            <p:txEl>
                                              <p:charRg st="1" end="1"/>
                                            </p:txEl>
                                          </p:spTgt>
                                        </p:tgtEl>
                                        <p:attrNameLst>
                                          <p:attrName>style.visibility</p:attrName>
                                        </p:attrNameLst>
                                      </p:cBhvr>
                                      <p:to>
                                        <p:strVal val="visible"/>
                                      </p:to>
                                    </p:set>
                                    <p:animEffect transition="in" filter="fade">
                                      <p:cBhvr>
                                        <p:cTn id="302" dur="750"/>
                                        <p:tgtEl>
                                          <p:spTgt spid="140">
                                            <p:txEl>
                                              <p:charRg st="1" end="1"/>
                                            </p:txEl>
                                          </p:spTgt>
                                        </p:tgtEl>
                                      </p:cBhvr>
                                    </p:animEffect>
                                  </p:childTnLst>
                                </p:cTn>
                              </p:par>
                            </p:childTnLst>
                          </p:cTn>
                        </p:par>
                        <p:par>
                          <p:cTn id="303" fill="hold">
                            <p:stCondLst>
                              <p:cond delay="17500"/>
                            </p:stCondLst>
                            <p:childTnLst>
                              <p:par>
                                <p:cTn id="304" presetID="10" presetClass="entr" presetSubtype="0" fill="hold" nodeType="afterEffect">
                                  <p:stCondLst>
                                    <p:cond delay="0"/>
                                  </p:stCondLst>
                                  <p:childTnLst>
                                    <p:set>
                                      <p:cBhvr>
                                        <p:cTn id="305" dur="1" fill="hold">
                                          <p:stCondLst>
                                            <p:cond delay="0"/>
                                          </p:stCondLst>
                                        </p:cTn>
                                        <p:tgtEl>
                                          <p:spTgt spid="140">
                                            <p:txEl>
                                              <p:charRg st="1" end="1"/>
                                            </p:txEl>
                                          </p:spTgt>
                                        </p:tgtEl>
                                        <p:attrNameLst>
                                          <p:attrName>style.visibility</p:attrName>
                                        </p:attrNameLst>
                                      </p:cBhvr>
                                      <p:to>
                                        <p:strVal val="visible"/>
                                      </p:to>
                                    </p:set>
                                    <p:animEffect transition="in" filter="fade">
                                      <p:cBhvr>
                                        <p:cTn id="306" dur="750"/>
                                        <p:tgtEl>
                                          <p:spTgt spid="140">
                                            <p:txEl>
                                              <p:charRg st="1" end="1"/>
                                            </p:txEl>
                                          </p:spTgt>
                                        </p:tgtEl>
                                      </p:cBhvr>
                                    </p:animEffect>
                                  </p:childTnLst>
                                </p:cTn>
                              </p:par>
                            </p:childTnLst>
                          </p:cTn>
                        </p:par>
                        <p:par>
                          <p:cTn id="307" fill="hold">
                            <p:stCondLst>
                              <p:cond delay="18250"/>
                            </p:stCondLst>
                            <p:childTnLst>
                              <p:par>
                                <p:cTn id="308" presetID="10" presetClass="entr" presetSubtype="0" fill="hold" nodeType="afterEffect">
                                  <p:stCondLst>
                                    <p:cond delay="0"/>
                                  </p:stCondLst>
                                  <p:childTnLst>
                                    <p:set>
                                      <p:cBhvr>
                                        <p:cTn id="309" dur="1" fill="hold">
                                          <p:stCondLst>
                                            <p:cond delay="0"/>
                                          </p:stCondLst>
                                        </p:cTn>
                                        <p:tgtEl>
                                          <p:spTgt spid="142">
                                            <p:txEl>
                                              <p:pRg st="0" end="0"/>
                                            </p:txEl>
                                          </p:spTgt>
                                        </p:tgtEl>
                                        <p:attrNameLst>
                                          <p:attrName>style.visibility</p:attrName>
                                        </p:attrNameLst>
                                      </p:cBhvr>
                                      <p:to>
                                        <p:strVal val="visible"/>
                                      </p:to>
                                    </p:set>
                                    <p:animEffect transition="in" filter="fade">
                                      <p:cBhvr>
                                        <p:cTn id="310" dur="500"/>
                                        <p:tgtEl>
                                          <p:spTgt spid="142">
                                            <p:txEl>
                                              <p:pRg st="0" end="0"/>
                                            </p:txEl>
                                          </p:spTgt>
                                        </p:tgtEl>
                                      </p:cBhvr>
                                    </p:animEffect>
                                  </p:childTnLst>
                                </p:cTn>
                              </p:par>
                            </p:childTnLst>
                          </p:cTn>
                        </p:par>
                        <p:par>
                          <p:cTn id="311" fill="hold">
                            <p:stCondLst>
                              <p:cond delay="18750"/>
                            </p:stCondLst>
                            <p:childTnLst>
                              <p:par>
                                <p:cTn id="312" presetID="10" presetClass="entr" presetSubtype="0" fill="hold" nodeType="afterEffect">
                                  <p:stCondLst>
                                    <p:cond delay="0"/>
                                  </p:stCondLst>
                                  <p:childTnLst>
                                    <p:set>
                                      <p:cBhvr>
                                        <p:cTn id="313" dur="1" fill="hold">
                                          <p:stCondLst>
                                            <p:cond delay="0"/>
                                          </p:stCondLst>
                                        </p:cTn>
                                        <p:tgtEl>
                                          <p:spTgt spid="142">
                                            <p:txEl>
                                              <p:charRg st="1" end="1"/>
                                            </p:txEl>
                                          </p:spTgt>
                                        </p:tgtEl>
                                        <p:attrNameLst>
                                          <p:attrName>style.visibility</p:attrName>
                                        </p:attrNameLst>
                                      </p:cBhvr>
                                      <p:to>
                                        <p:strVal val="visible"/>
                                      </p:to>
                                    </p:set>
                                    <p:animEffect transition="in" filter="fade">
                                      <p:cBhvr>
                                        <p:cTn id="314" dur="500"/>
                                        <p:tgtEl>
                                          <p:spTgt spid="142">
                                            <p:txEl>
                                              <p:charRg st="1" end="1"/>
                                            </p:txEl>
                                          </p:spTgt>
                                        </p:tgtEl>
                                      </p:cBhvr>
                                    </p:animEffect>
                                  </p:childTnLst>
                                </p:cTn>
                              </p:par>
                            </p:childTnLst>
                          </p:cTn>
                        </p:par>
                        <p:par>
                          <p:cTn id="315" fill="hold">
                            <p:stCondLst>
                              <p:cond delay="19250"/>
                            </p:stCondLst>
                            <p:childTnLst>
                              <p:par>
                                <p:cTn id="316" presetID="10" presetClass="entr" presetSubtype="0" fill="hold" nodeType="afterEffect">
                                  <p:stCondLst>
                                    <p:cond delay="0"/>
                                  </p:stCondLst>
                                  <p:childTnLst>
                                    <p:set>
                                      <p:cBhvr>
                                        <p:cTn id="317" dur="1" fill="hold">
                                          <p:stCondLst>
                                            <p:cond delay="0"/>
                                          </p:stCondLst>
                                        </p:cTn>
                                        <p:tgtEl>
                                          <p:spTgt spid="142">
                                            <p:txEl>
                                              <p:charRg st="1" end="1"/>
                                            </p:txEl>
                                          </p:spTgt>
                                        </p:tgtEl>
                                        <p:attrNameLst>
                                          <p:attrName>style.visibility</p:attrName>
                                        </p:attrNameLst>
                                      </p:cBhvr>
                                      <p:to>
                                        <p:strVal val="visible"/>
                                      </p:to>
                                    </p:set>
                                    <p:animEffect transition="in" filter="fade">
                                      <p:cBhvr>
                                        <p:cTn id="318" dur="500"/>
                                        <p:tgtEl>
                                          <p:spTgt spid="142">
                                            <p:txEl>
                                              <p:charRg st="1" end="1"/>
                                            </p:txEl>
                                          </p:spTgt>
                                        </p:tgtEl>
                                      </p:cBhvr>
                                    </p:animEffect>
                                  </p:childTnLst>
                                </p:cTn>
                              </p:par>
                            </p:childTnLst>
                          </p:cTn>
                        </p:par>
                        <p:par>
                          <p:cTn id="319" fill="hold">
                            <p:stCondLst>
                              <p:cond delay="19750"/>
                            </p:stCondLst>
                            <p:childTnLst>
                              <p:par>
                                <p:cTn id="320" presetID="10" presetClass="entr" presetSubtype="0" fill="hold" nodeType="afterEffect">
                                  <p:stCondLst>
                                    <p:cond delay="0"/>
                                  </p:stCondLst>
                                  <p:childTnLst>
                                    <p:set>
                                      <p:cBhvr>
                                        <p:cTn id="321" dur="1" fill="hold">
                                          <p:stCondLst>
                                            <p:cond delay="0"/>
                                          </p:stCondLst>
                                        </p:cTn>
                                        <p:tgtEl>
                                          <p:spTgt spid="142">
                                            <p:txEl>
                                              <p:charRg st="1" end="1"/>
                                            </p:txEl>
                                          </p:spTgt>
                                        </p:tgtEl>
                                        <p:attrNameLst>
                                          <p:attrName>style.visibility</p:attrName>
                                        </p:attrNameLst>
                                      </p:cBhvr>
                                      <p:to>
                                        <p:strVal val="visible"/>
                                      </p:to>
                                    </p:set>
                                    <p:animEffect transition="in" filter="fade">
                                      <p:cBhvr>
                                        <p:cTn id="322" dur="500"/>
                                        <p:tgtEl>
                                          <p:spTgt spid="142">
                                            <p:txEl>
                                              <p:charRg st="1" end="1"/>
                                            </p:txEl>
                                          </p:spTgt>
                                        </p:tgtEl>
                                      </p:cBhvr>
                                    </p:animEffect>
                                  </p:childTnLst>
                                </p:cTn>
                              </p:par>
                            </p:childTnLst>
                          </p:cTn>
                        </p:par>
                        <p:par>
                          <p:cTn id="323" fill="hold">
                            <p:stCondLst>
                              <p:cond delay="20250"/>
                            </p:stCondLst>
                            <p:childTnLst>
                              <p:par>
                                <p:cTn id="324" presetID="10" presetClass="entr" presetSubtype="0" fill="hold" nodeType="afterEffect">
                                  <p:stCondLst>
                                    <p:cond delay="0"/>
                                  </p:stCondLst>
                                  <p:childTnLst>
                                    <p:set>
                                      <p:cBhvr>
                                        <p:cTn id="325" dur="1" fill="hold">
                                          <p:stCondLst>
                                            <p:cond delay="0"/>
                                          </p:stCondLst>
                                        </p:cTn>
                                        <p:tgtEl>
                                          <p:spTgt spid="142">
                                            <p:txEl>
                                              <p:charRg st="1" end="1"/>
                                            </p:txEl>
                                          </p:spTgt>
                                        </p:tgtEl>
                                        <p:attrNameLst>
                                          <p:attrName>style.visibility</p:attrName>
                                        </p:attrNameLst>
                                      </p:cBhvr>
                                      <p:to>
                                        <p:strVal val="visible"/>
                                      </p:to>
                                    </p:set>
                                    <p:animEffect transition="in" filter="fade">
                                      <p:cBhvr>
                                        <p:cTn id="326" dur="500"/>
                                        <p:tgtEl>
                                          <p:spTgt spid="142">
                                            <p:txEl>
                                              <p:charRg st="1" end="1"/>
                                            </p:txEl>
                                          </p:spTgt>
                                        </p:tgtEl>
                                      </p:cBhvr>
                                    </p:animEffect>
                                  </p:childTnLst>
                                </p:cTn>
                              </p:par>
                            </p:childTnLst>
                          </p:cTn>
                        </p:par>
                        <p:par>
                          <p:cTn id="327" fill="hold">
                            <p:stCondLst>
                              <p:cond delay="20750"/>
                            </p:stCondLst>
                            <p:childTnLst>
                              <p:par>
                                <p:cTn id="328" presetID="10" presetClass="entr" presetSubtype="0" fill="hold" nodeType="afterEffect">
                                  <p:stCondLst>
                                    <p:cond delay="0"/>
                                  </p:stCondLst>
                                  <p:childTnLst>
                                    <p:set>
                                      <p:cBhvr>
                                        <p:cTn id="329" dur="1" fill="hold">
                                          <p:stCondLst>
                                            <p:cond delay="0"/>
                                          </p:stCondLst>
                                        </p:cTn>
                                        <p:tgtEl>
                                          <p:spTgt spid="142">
                                            <p:txEl>
                                              <p:charRg st="1" end="1"/>
                                            </p:txEl>
                                          </p:spTgt>
                                        </p:tgtEl>
                                        <p:attrNameLst>
                                          <p:attrName>style.visibility</p:attrName>
                                        </p:attrNameLst>
                                      </p:cBhvr>
                                      <p:to>
                                        <p:strVal val="visible"/>
                                      </p:to>
                                    </p:set>
                                    <p:animEffect transition="in" filter="fade">
                                      <p:cBhvr>
                                        <p:cTn id="330" dur="500"/>
                                        <p:tgtEl>
                                          <p:spTgt spid="142">
                                            <p:txEl>
                                              <p:charRg st="1" end="1"/>
                                            </p:txEl>
                                          </p:spTgt>
                                        </p:tgtEl>
                                      </p:cBhvr>
                                    </p:animEffect>
                                  </p:childTnLst>
                                </p:cTn>
                              </p:par>
                            </p:childTnLst>
                          </p:cTn>
                        </p:par>
                        <p:par>
                          <p:cTn id="331" fill="hold">
                            <p:stCondLst>
                              <p:cond delay="21250"/>
                            </p:stCondLst>
                            <p:childTnLst>
                              <p:par>
                                <p:cTn id="332" presetID="10" presetClass="entr" presetSubtype="0" fill="hold" nodeType="afterEffect">
                                  <p:stCondLst>
                                    <p:cond delay="0"/>
                                  </p:stCondLst>
                                  <p:childTnLst>
                                    <p:set>
                                      <p:cBhvr>
                                        <p:cTn id="333" dur="1" fill="hold">
                                          <p:stCondLst>
                                            <p:cond delay="0"/>
                                          </p:stCondLst>
                                        </p:cTn>
                                        <p:tgtEl>
                                          <p:spTgt spid="142">
                                            <p:txEl>
                                              <p:charRg st="1" end="1"/>
                                            </p:txEl>
                                          </p:spTgt>
                                        </p:tgtEl>
                                        <p:attrNameLst>
                                          <p:attrName>style.visibility</p:attrName>
                                        </p:attrNameLst>
                                      </p:cBhvr>
                                      <p:to>
                                        <p:strVal val="visible"/>
                                      </p:to>
                                    </p:set>
                                    <p:animEffect transition="in" filter="fade">
                                      <p:cBhvr>
                                        <p:cTn id="334" dur="500"/>
                                        <p:tgtEl>
                                          <p:spTgt spid="142">
                                            <p:txEl>
                                              <p:charRg st="1" end="1"/>
                                            </p:txEl>
                                          </p:spTgt>
                                        </p:tgtEl>
                                      </p:cBhvr>
                                    </p:animEffect>
                                  </p:childTnLst>
                                </p:cTn>
                              </p:par>
                            </p:childTnLst>
                          </p:cTn>
                        </p:par>
                        <p:par>
                          <p:cTn id="335" fill="hold">
                            <p:stCondLst>
                              <p:cond delay="21750"/>
                            </p:stCondLst>
                            <p:childTnLst>
                              <p:par>
                                <p:cTn id="336" presetID="10" presetClass="entr" presetSubtype="0" fill="hold" nodeType="afterEffect">
                                  <p:stCondLst>
                                    <p:cond delay="0"/>
                                  </p:stCondLst>
                                  <p:childTnLst>
                                    <p:set>
                                      <p:cBhvr>
                                        <p:cTn id="337" dur="1" fill="hold">
                                          <p:stCondLst>
                                            <p:cond delay="0"/>
                                          </p:stCondLst>
                                        </p:cTn>
                                        <p:tgtEl>
                                          <p:spTgt spid="142">
                                            <p:txEl>
                                              <p:charRg st="1" end="1"/>
                                            </p:txEl>
                                          </p:spTgt>
                                        </p:tgtEl>
                                        <p:attrNameLst>
                                          <p:attrName>style.visibility</p:attrName>
                                        </p:attrNameLst>
                                      </p:cBhvr>
                                      <p:to>
                                        <p:strVal val="visible"/>
                                      </p:to>
                                    </p:set>
                                    <p:animEffect transition="in" filter="fade">
                                      <p:cBhvr>
                                        <p:cTn id="338" dur="500"/>
                                        <p:tgtEl>
                                          <p:spTgt spid="142">
                                            <p:txEl>
                                              <p:charRg st="1" end="1"/>
                                            </p:txEl>
                                          </p:spTgt>
                                        </p:tgtEl>
                                      </p:cBhvr>
                                    </p:animEffect>
                                  </p:childTnLst>
                                </p:cTn>
                              </p:par>
                            </p:childTnLst>
                          </p:cTn>
                        </p:par>
                        <p:par>
                          <p:cTn id="339" fill="hold">
                            <p:stCondLst>
                              <p:cond delay="22250"/>
                            </p:stCondLst>
                            <p:childTnLst>
                              <p:par>
                                <p:cTn id="340" presetID="10" presetClass="entr" presetSubtype="0" fill="hold" nodeType="afterEffect">
                                  <p:stCondLst>
                                    <p:cond delay="0"/>
                                  </p:stCondLst>
                                  <p:childTnLst>
                                    <p:set>
                                      <p:cBhvr>
                                        <p:cTn id="341" dur="1" fill="hold">
                                          <p:stCondLst>
                                            <p:cond delay="0"/>
                                          </p:stCondLst>
                                        </p:cTn>
                                        <p:tgtEl>
                                          <p:spTgt spid="142">
                                            <p:txEl>
                                              <p:charRg st="1" end="1"/>
                                            </p:txEl>
                                          </p:spTgt>
                                        </p:tgtEl>
                                        <p:attrNameLst>
                                          <p:attrName>style.visibility</p:attrName>
                                        </p:attrNameLst>
                                      </p:cBhvr>
                                      <p:to>
                                        <p:strVal val="visible"/>
                                      </p:to>
                                    </p:set>
                                    <p:animEffect transition="in" filter="fade">
                                      <p:cBhvr>
                                        <p:cTn id="342" dur="500"/>
                                        <p:tgtEl>
                                          <p:spTgt spid="142">
                                            <p:txEl>
                                              <p:charRg st="1" end="1"/>
                                            </p:txEl>
                                          </p:spTgt>
                                        </p:tgtEl>
                                      </p:cBhvr>
                                    </p:animEffect>
                                  </p:childTnLst>
                                </p:cTn>
                              </p:par>
                            </p:childTnLst>
                          </p:cTn>
                        </p:par>
                        <p:par>
                          <p:cTn id="343" fill="hold">
                            <p:stCondLst>
                              <p:cond delay="22750"/>
                            </p:stCondLst>
                            <p:childTnLst>
                              <p:par>
                                <p:cTn id="344" presetID="10" presetClass="entr" presetSubtype="0" fill="hold" nodeType="afterEffect">
                                  <p:stCondLst>
                                    <p:cond delay="0"/>
                                  </p:stCondLst>
                                  <p:childTnLst>
                                    <p:set>
                                      <p:cBhvr>
                                        <p:cTn id="345" dur="1" fill="hold">
                                          <p:stCondLst>
                                            <p:cond delay="0"/>
                                          </p:stCondLst>
                                        </p:cTn>
                                        <p:tgtEl>
                                          <p:spTgt spid="143">
                                            <p:txEl>
                                              <p:pRg st="0" end="0"/>
                                            </p:txEl>
                                          </p:spTgt>
                                        </p:tgtEl>
                                        <p:attrNameLst>
                                          <p:attrName>style.visibility</p:attrName>
                                        </p:attrNameLst>
                                      </p:cBhvr>
                                      <p:to>
                                        <p:strVal val="visible"/>
                                      </p:to>
                                    </p:set>
                                    <p:animEffect transition="in" filter="fade">
                                      <p:cBhvr>
                                        <p:cTn id="346" dur="750"/>
                                        <p:tgtEl>
                                          <p:spTgt spid="143">
                                            <p:txEl>
                                              <p:pRg st="0" end="0"/>
                                            </p:txEl>
                                          </p:spTgt>
                                        </p:tgtEl>
                                      </p:cBhvr>
                                    </p:animEffect>
                                  </p:childTnLst>
                                </p:cTn>
                              </p:par>
                            </p:childTnLst>
                          </p:cTn>
                        </p:par>
                        <p:par>
                          <p:cTn id="347" fill="hold">
                            <p:stCondLst>
                              <p:cond delay="23500"/>
                            </p:stCondLst>
                            <p:childTnLst>
                              <p:par>
                                <p:cTn id="348" presetID="10" presetClass="entr" presetSubtype="0" fill="hold" nodeType="afterEffect">
                                  <p:stCondLst>
                                    <p:cond delay="0"/>
                                  </p:stCondLst>
                                  <p:childTnLst>
                                    <p:set>
                                      <p:cBhvr>
                                        <p:cTn id="349" dur="1" fill="hold">
                                          <p:stCondLst>
                                            <p:cond delay="0"/>
                                          </p:stCondLst>
                                        </p:cTn>
                                        <p:tgtEl>
                                          <p:spTgt spid="143">
                                            <p:txEl>
                                              <p:charRg st="1" end="1"/>
                                            </p:txEl>
                                          </p:spTgt>
                                        </p:tgtEl>
                                        <p:attrNameLst>
                                          <p:attrName>style.visibility</p:attrName>
                                        </p:attrNameLst>
                                      </p:cBhvr>
                                      <p:to>
                                        <p:strVal val="visible"/>
                                      </p:to>
                                    </p:set>
                                    <p:animEffect transition="in" filter="fade">
                                      <p:cBhvr>
                                        <p:cTn id="350" dur="750"/>
                                        <p:tgtEl>
                                          <p:spTgt spid="143">
                                            <p:txEl>
                                              <p:charRg st="1" end="1"/>
                                            </p:txEl>
                                          </p:spTgt>
                                        </p:tgtEl>
                                      </p:cBhvr>
                                    </p:animEffect>
                                  </p:childTnLst>
                                </p:cTn>
                              </p:par>
                            </p:childTnLst>
                          </p:cTn>
                        </p:par>
                        <p:par>
                          <p:cTn id="351" fill="hold">
                            <p:stCondLst>
                              <p:cond delay="24250"/>
                            </p:stCondLst>
                            <p:childTnLst>
                              <p:par>
                                <p:cTn id="352" presetID="10" presetClass="entr" presetSubtype="0" fill="hold" nodeType="afterEffect">
                                  <p:stCondLst>
                                    <p:cond delay="0"/>
                                  </p:stCondLst>
                                  <p:childTnLst>
                                    <p:set>
                                      <p:cBhvr>
                                        <p:cTn id="353" dur="1" fill="hold">
                                          <p:stCondLst>
                                            <p:cond delay="0"/>
                                          </p:stCondLst>
                                        </p:cTn>
                                        <p:tgtEl>
                                          <p:spTgt spid="143">
                                            <p:txEl>
                                              <p:charRg st="1" end="1"/>
                                            </p:txEl>
                                          </p:spTgt>
                                        </p:tgtEl>
                                        <p:attrNameLst>
                                          <p:attrName>style.visibility</p:attrName>
                                        </p:attrNameLst>
                                      </p:cBhvr>
                                      <p:to>
                                        <p:strVal val="visible"/>
                                      </p:to>
                                    </p:set>
                                    <p:animEffect transition="in" filter="fade">
                                      <p:cBhvr>
                                        <p:cTn id="354" dur="750"/>
                                        <p:tgtEl>
                                          <p:spTgt spid="143">
                                            <p:txEl>
                                              <p:charRg st="1" end="1"/>
                                            </p:txEl>
                                          </p:spTgt>
                                        </p:tgtEl>
                                      </p:cBhvr>
                                    </p:animEffect>
                                  </p:childTnLst>
                                </p:cTn>
                              </p:par>
                            </p:childTnLst>
                          </p:cTn>
                        </p:par>
                        <p:par>
                          <p:cTn id="355" fill="hold">
                            <p:stCondLst>
                              <p:cond delay="25000"/>
                            </p:stCondLst>
                            <p:childTnLst>
                              <p:par>
                                <p:cTn id="356" presetID="10" presetClass="entr" presetSubtype="0" fill="hold" nodeType="afterEffect">
                                  <p:stCondLst>
                                    <p:cond delay="0"/>
                                  </p:stCondLst>
                                  <p:childTnLst>
                                    <p:set>
                                      <p:cBhvr>
                                        <p:cTn id="357" dur="1" fill="hold">
                                          <p:stCondLst>
                                            <p:cond delay="0"/>
                                          </p:stCondLst>
                                        </p:cTn>
                                        <p:tgtEl>
                                          <p:spTgt spid="143">
                                            <p:txEl>
                                              <p:charRg st="1" end="1"/>
                                            </p:txEl>
                                          </p:spTgt>
                                        </p:tgtEl>
                                        <p:attrNameLst>
                                          <p:attrName>style.visibility</p:attrName>
                                        </p:attrNameLst>
                                      </p:cBhvr>
                                      <p:to>
                                        <p:strVal val="visible"/>
                                      </p:to>
                                    </p:set>
                                    <p:animEffect transition="in" filter="fade">
                                      <p:cBhvr>
                                        <p:cTn id="358" dur="750"/>
                                        <p:tgtEl>
                                          <p:spTgt spid="143">
                                            <p:txEl>
                                              <p:charRg st="1" end="1"/>
                                            </p:txEl>
                                          </p:spTgt>
                                        </p:tgtEl>
                                      </p:cBhvr>
                                    </p:animEffect>
                                  </p:childTnLst>
                                </p:cTn>
                              </p:par>
                            </p:childTnLst>
                          </p:cTn>
                        </p:par>
                        <p:par>
                          <p:cTn id="359" fill="hold">
                            <p:stCondLst>
                              <p:cond delay="25750"/>
                            </p:stCondLst>
                            <p:childTnLst>
                              <p:par>
                                <p:cTn id="360" presetID="10" presetClass="entr" presetSubtype="0" fill="hold" nodeType="afterEffect">
                                  <p:stCondLst>
                                    <p:cond delay="0"/>
                                  </p:stCondLst>
                                  <p:childTnLst>
                                    <p:set>
                                      <p:cBhvr>
                                        <p:cTn id="361" dur="1" fill="hold">
                                          <p:stCondLst>
                                            <p:cond delay="0"/>
                                          </p:stCondLst>
                                        </p:cTn>
                                        <p:tgtEl>
                                          <p:spTgt spid="143">
                                            <p:txEl>
                                              <p:charRg st="1" end="1"/>
                                            </p:txEl>
                                          </p:spTgt>
                                        </p:tgtEl>
                                        <p:attrNameLst>
                                          <p:attrName>style.visibility</p:attrName>
                                        </p:attrNameLst>
                                      </p:cBhvr>
                                      <p:to>
                                        <p:strVal val="visible"/>
                                      </p:to>
                                    </p:set>
                                    <p:animEffect transition="in" filter="fade">
                                      <p:cBhvr>
                                        <p:cTn id="362" dur="750"/>
                                        <p:tgtEl>
                                          <p:spTgt spid="143">
                                            <p:txEl>
                                              <p:charRg st="1" end="1"/>
                                            </p:txEl>
                                          </p:spTgt>
                                        </p:tgtEl>
                                      </p:cBhvr>
                                    </p:animEffect>
                                  </p:childTnLst>
                                </p:cTn>
                              </p:par>
                            </p:childTnLst>
                          </p:cTn>
                        </p:par>
                        <p:par>
                          <p:cTn id="363" fill="hold">
                            <p:stCondLst>
                              <p:cond delay="26500"/>
                            </p:stCondLst>
                            <p:childTnLst>
                              <p:par>
                                <p:cTn id="364" presetID="10" presetClass="entr" presetSubtype="0" fill="hold" nodeType="afterEffect">
                                  <p:stCondLst>
                                    <p:cond delay="0"/>
                                  </p:stCondLst>
                                  <p:childTnLst>
                                    <p:set>
                                      <p:cBhvr>
                                        <p:cTn id="365" dur="1" fill="hold">
                                          <p:stCondLst>
                                            <p:cond delay="0"/>
                                          </p:stCondLst>
                                        </p:cTn>
                                        <p:tgtEl>
                                          <p:spTgt spid="143">
                                            <p:txEl>
                                              <p:charRg st="1" end="1"/>
                                            </p:txEl>
                                          </p:spTgt>
                                        </p:tgtEl>
                                        <p:attrNameLst>
                                          <p:attrName>style.visibility</p:attrName>
                                        </p:attrNameLst>
                                      </p:cBhvr>
                                      <p:to>
                                        <p:strVal val="visible"/>
                                      </p:to>
                                    </p:set>
                                    <p:animEffect transition="in" filter="fade">
                                      <p:cBhvr>
                                        <p:cTn id="366" dur="750"/>
                                        <p:tgtEl>
                                          <p:spTgt spid="143">
                                            <p:txEl>
                                              <p:charRg st="1" end="1"/>
                                            </p:txEl>
                                          </p:spTgt>
                                        </p:tgtEl>
                                      </p:cBhvr>
                                    </p:animEffect>
                                  </p:childTnLst>
                                </p:cTn>
                              </p:par>
                            </p:childTnLst>
                          </p:cTn>
                        </p:par>
                        <p:par>
                          <p:cTn id="367" fill="hold">
                            <p:stCondLst>
                              <p:cond delay="27250"/>
                            </p:stCondLst>
                            <p:childTnLst>
                              <p:par>
                                <p:cTn id="368" presetID="10" presetClass="entr" presetSubtype="0" fill="hold" nodeType="afterEffect">
                                  <p:stCondLst>
                                    <p:cond delay="0"/>
                                  </p:stCondLst>
                                  <p:childTnLst>
                                    <p:set>
                                      <p:cBhvr>
                                        <p:cTn id="369" dur="1" fill="hold">
                                          <p:stCondLst>
                                            <p:cond delay="0"/>
                                          </p:stCondLst>
                                        </p:cTn>
                                        <p:tgtEl>
                                          <p:spTgt spid="143">
                                            <p:txEl>
                                              <p:charRg st="1" end="1"/>
                                            </p:txEl>
                                          </p:spTgt>
                                        </p:tgtEl>
                                        <p:attrNameLst>
                                          <p:attrName>style.visibility</p:attrName>
                                        </p:attrNameLst>
                                      </p:cBhvr>
                                      <p:to>
                                        <p:strVal val="visible"/>
                                      </p:to>
                                    </p:set>
                                    <p:animEffect transition="in" filter="fade">
                                      <p:cBhvr>
                                        <p:cTn id="370" dur="750"/>
                                        <p:tgtEl>
                                          <p:spTgt spid="143">
                                            <p:txEl>
                                              <p:charRg st="1" end="1"/>
                                            </p:txEl>
                                          </p:spTgt>
                                        </p:tgtEl>
                                      </p:cBhvr>
                                    </p:animEffect>
                                  </p:childTnLst>
                                </p:cTn>
                              </p:par>
                            </p:childTnLst>
                          </p:cTn>
                        </p:par>
                        <p:par>
                          <p:cTn id="371" fill="hold">
                            <p:stCondLst>
                              <p:cond delay="28000"/>
                            </p:stCondLst>
                            <p:childTnLst>
                              <p:par>
                                <p:cTn id="372" presetID="10" presetClass="entr" presetSubtype="0" fill="hold" nodeType="afterEffect">
                                  <p:stCondLst>
                                    <p:cond delay="0"/>
                                  </p:stCondLst>
                                  <p:childTnLst>
                                    <p:set>
                                      <p:cBhvr>
                                        <p:cTn id="373" dur="1" fill="hold">
                                          <p:stCondLst>
                                            <p:cond delay="0"/>
                                          </p:stCondLst>
                                        </p:cTn>
                                        <p:tgtEl>
                                          <p:spTgt spid="143">
                                            <p:txEl>
                                              <p:charRg st="1" end="1"/>
                                            </p:txEl>
                                          </p:spTgt>
                                        </p:tgtEl>
                                        <p:attrNameLst>
                                          <p:attrName>style.visibility</p:attrName>
                                        </p:attrNameLst>
                                      </p:cBhvr>
                                      <p:to>
                                        <p:strVal val="visible"/>
                                      </p:to>
                                    </p:set>
                                    <p:animEffect transition="in" filter="fade">
                                      <p:cBhvr>
                                        <p:cTn id="374" dur="750"/>
                                        <p:tgtEl>
                                          <p:spTgt spid="143">
                                            <p:txEl>
                                              <p:charRg st="1" end="1"/>
                                            </p:txEl>
                                          </p:spTgt>
                                        </p:tgtEl>
                                      </p:cBhvr>
                                    </p:animEffect>
                                  </p:childTnLst>
                                </p:cTn>
                              </p:par>
                            </p:childTnLst>
                          </p:cTn>
                        </p:par>
                        <p:par>
                          <p:cTn id="375" fill="hold">
                            <p:stCondLst>
                              <p:cond delay="28750"/>
                            </p:stCondLst>
                            <p:childTnLst>
                              <p:par>
                                <p:cTn id="376" presetID="10" presetClass="entr" presetSubtype="0" fill="hold" nodeType="afterEffect">
                                  <p:stCondLst>
                                    <p:cond delay="0"/>
                                  </p:stCondLst>
                                  <p:childTnLst>
                                    <p:set>
                                      <p:cBhvr>
                                        <p:cTn id="377" dur="1" fill="hold">
                                          <p:stCondLst>
                                            <p:cond delay="0"/>
                                          </p:stCondLst>
                                        </p:cTn>
                                        <p:tgtEl>
                                          <p:spTgt spid="143">
                                            <p:txEl>
                                              <p:charRg st="1" end="1"/>
                                            </p:txEl>
                                          </p:spTgt>
                                        </p:tgtEl>
                                        <p:attrNameLst>
                                          <p:attrName>style.visibility</p:attrName>
                                        </p:attrNameLst>
                                      </p:cBhvr>
                                      <p:to>
                                        <p:strVal val="visible"/>
                                      </p:to>
                                    </p:set>
                                    <p:animEffect transition="in" filter="fade">
                                      <p:cBhvr>
                                        <p:cTn id="378" dur="750"/>
                                        <p:tgtEl>
                                          <p:spTgt spid="143">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reserve="1">
  <p:cSld name="Agenda Layout">
    <p:bg>
      <p:bgPr>
        <a:blipFill>
          <a:blip r:embed="rId2" cstate="print">
            <a:alphaModFix/>
          </a:blip>
          <a:stretch>
            <a:fillRect/>
          </a:stretch>
        </a:blip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xmlns="" val="21338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reserve="1">
  <p:cSld name="Titre et contenu">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panose="02020603050405020304" pitchFamily="18" charset="0"/>
                <a:cs typeface="Times New Roman" panose="02020603050405020304" pitchFamily="18" charset="0"/>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15" name="Google Shape;15;p1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dirty="0"/>
          </a:p>
        </p:txBody>
      </p:sp>
      <p:sp>
        <p:nvSpPr>
          <p:cNvPr id="16" name="Google Shape;16;p12"/>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2"/>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xmlns="" val="138076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xmlns="" val="82570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s slide layout" preserve="1">
  <p:cSld name="1_Contents slide layout">
    <p:spTree>
      <p:nvGrpSpPr>
        <p:cNvPr id="1" name="Shape 19"/>
        <p:cNvGrpSpPr/>
        <p:nvPr/>
      </p:nvGrpSpPr>
      <p:grpSpPr>
        <a:xfrm>
          <a:off x="0" y="0"/>
          <a:ext cx="0" cy="0"/>
          <a:chOff x="0" y="0"/>
          <a:chExt cx="0" cy="0"/>
        </a:xfrm>
      </p:grpSpPr>
      <p:sp>
        <p:nvSpPr>
          <p:cNvPr id="20" name="Google Shape;20;gb815910f77_0_3307"/>
          <p:cNvSpPr txBox="1">
            <a:spLocks noGrp="1"/>
          </p:cNvSpPr>
          <p:nvPr>
            <p:ph type="body" idx="1"/>
          </p:nvPr>
        </p:nvSpPr>
        <p:spPr>
          <a:xfrm>
            <a:off x="323530" y="339511"/>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80"/>
              </a:spcBef>
              <a:spcAft>
                <a:spcPts val="0"/>
              </a:spcAft>
              <a:buClr>
                <a:srgbClr val="262626"/>
              </a:buClr>
              <a:buSzPts val="5400"/>
              <a:buNone/>
              <a:defRPr sz="5400" b="0">
                <a:solidFill>
                  <a:srgbClr val="262626"/>
                </a:solidFill>
                <a:latin typeface="Arial"/>
                <a:ea typeface="Arial"/>
                <a:cs typeface="Arial"/>
                <a:sym typeface="Arial"/>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90000"/>
              </a:lnSpc>
              <a:spcBef>
                <a:spcPts val="360"/>
              </a:spcBef>
              <a:spcAft>
                <a:spcPts val="0"/>
              </a:spcAft>
              <a:buClr>
                <a:schemeClr val="dk1"/>
              </a:buClr>
              <a:buSzPts val="1800"/>
              <a:buChar char="•"/>
              <a:defRPr/>
            </a:lvl6pPr>
            <a:lvl7pPr marL="3200400" lvl="6" indent="-342900" algn="l">
              <a:lnSpc>
                <a:spcPct val="90000"/>
              </a:lnSpc>
              <a:spcBef>
                <a:spcPts val="360"/>
              </a:spcBef>
              <a:spcAft>
                <a:spcPts val="0"/>
              </a:spcAft>
              <a:buClr>
                <a:schemeClr val="dk1"/>
              </a:buClr>
              <a:buSzPts val="1800"/>
              <a:buChar char="•"/>
              <a:defRPr/>
            </a:lvl7pPr>
            <a:lvl8pPr marL="3657600" lvl="7" indent="-342900" algn="l">
              <a:lnSpc>
                <a:spcPct val="90000"/>
              </a:lnSpc>
              <a:spcBef>
                <a:spcPts val="360"/>
              </a:spcBef>
              <a:spcAft>
                <a:spcPts val="0"/>
              </a:spcAft>
              <a:buClr>
                <a:schemeClr val="dk1"/>
              </a:buClr>
              <a:buSzPts val="1800"/>
              <a:buChar char="•"/>
              <a:defRPr/>
            </a:lvl8pPr>
            <a:lvl9pPr marL="4114800" lvl="8" indent="-342900" algn="l">
              <a:lnSpc>
                <a:spcPct val="9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xmlns="" val="937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ogan" preserve="1">
  <p:cSld name="Slogan">
    <p:spTree>
      <p:nvGrpSpPr>
        <p:cNvPr id="1" name="Shape 21"/>
        <p:cNvGrpSpPr/>
        <p:nvPr/>
      </p:nvGrpSpPr>
      <p:grpSpPr>
        <a:xfrm>
          <a:off x="0" y="0"/>
          <a:ext cx="0" cy="0"/>
          <a:chOff x="0" y="0"/>
          <a:chExt cx="0" cy="0"/>
        </a:xfrm>
      </p:grpSpPr>
      <p:sp>
        <p:nvSpPr>
          <p:cNvPr id="22" name="Google Shape;22;ge35c07f9d5_0_5190"/>
          <p:cNvSpPr/>
          <p:nvPr/>
        </p:nvSpPr>
        <p:spPr>
          <a:xfrm>
            <a:off x="0" y="2878390"/>
            <a:ext cx="12192000" cy="1686600"/>
          </a:xfrm>
          <a:prstGeom prst="rect">
            <a:avLst/>
          </a:prstGeom>
          <a:gradFill>
            <a:gsLst>
              <a:gs pos="0">
                <a:schemeClr val="dk2"/>
              </a:gs>
              <a:gs pos="31000">
                <a:srgbClr val="FFFFFF">
                  <a:alpha val="52156"/>
                </a:srgbClr>
              </a:gs>
              <a:gs pos="67000">
                <a:srgbClr val="FFFFFF">
                  <a:alpha val="392"/>
                </a:srgbClr>
              </a:gs>
              <a:gs pos="88000">
                <a:srgbClr val="FFFFFF">
                  <a:alpha val="46274"/>
                </a:srgbClr>
              </a:gs>
              <a:gs pos="100000">
                <a:schemeClr val="dk2"/>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23" name="Google Shape;23;ge35c07f9d5_0_5190"/>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24" name="Google Shape;24;ge35c07f9d5_0_5190"/>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25" name="Google Shape;25;ge35c07f9d5_0_5190"/>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26" name="Google Shape;26;ge35c07f9d5_0_5190"/>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7" name="Google Shape;27;ge35c07f9d5_0_5190"/>
          <p:cNvSpPr txBox="1">
            <a:spLocks noGrp="1"/>
          </p:cNvSpPr>
          <p:nvPr>
            <p:ph type="body" idx="2"/>
          </p:nvPr>
        </p:nvSpPr>
        <p:spPr>
          <a:xfrm>
            <a:off x="1130277" y="3034611"/>
            <a:ext cx="9931500" cy="13743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6060"/>
              </a:lnSpc>
              <a:spcBef>
                <a:spcPts val="0"/>
              </a:spcBef>
              <a:spcAft>
                <a:spcPts val="0"/>
              </a:spcAft>
              <a:buClr>
                <a:schemeClr val="accent2"/>
              </a:buClr>
              <a:buSzPts val="2800"/>
              <a:buFont typeface="Arial"/>
              <a:buNone/>
              <a:defRPr sz="44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41287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charRg st="1" end="1"/>
                                            </p:txEl>
                                          </p:spTgt>
                                        </p:tgtEl>
                                        <p:attrNameLst>
                                          <p:attrName>style.visibility</p:attrName>
                                        </p:attrNameLst>
                                      </p:cBhvr>
                                      <p:to>
                                        <p:strVal val="visible"/>
                                      </p:to>
                                    </p:set>
                                    <p:animEffect transition="in" filter="fade">
                                      <p:cBhvr>
                                        <p:cTn id="10" dur="500"/>
                                        <p:tgtEl>
                                          <p:spTgt spid="26">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charRg st="1" end="1"/>
                                            </p:txEl>
                                          </p:spTgt>
                                        </p:tgtEl>
                                        <p:attrNameLst>
                                          <p:attrName>style.visibility</p:attrName>
                                        </p:attrNameLst>
                                      </p:cBhvr>
                                      <p:to>
                                        <p:strVal val="visible"/>
                                      </p:to>
                                    </p:set>
                                    <p:animEffect transition="in" filter="fade">
                                      <p:cBhvr>
                                        <p:cTn id="13" dur="500"/>
                                        <p:tgtEl>
                                          <p:spTgt spid="26">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xEl>
                                              <p:charRg st="1" end="1"/>
                                            </p:txEl>
                                          </p:spTgt>
                                        </p:tgtEl>
                                        <p:attrNameLst>
                                          <p:attrName>style.visibility</p:attrName>
                                        </p:attrNameLst>
                                      </p:cBhvr>
                                      <p:to>
                                        <p:strVal val="visible"/>
                                      </p:to>
                                    </p:set>
                                    <p:animEffect transition="in" filter="fade">
                                      <p:cBhvr>
                                        <p:cTn id="16" dur="500"/>
                                        <p:tgtEl>
                                          <p:spTgt spid="26">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xEl>
                                              <p:charRg st="1" end="1"/>
                                            </p:txEl>
                                          </p:spTgt>
                                        </p:tgtEl>
                                        <p:attrNameLst>
                                          <p:attrName>style.visibility</p:attrName>
                                        </p:attrNameLst>
                                      </p:cBhvr>
                                      <p:to>
                                        <p:strVal val="visible"/>
                                      </p:to>
                                    </p:set>
                                    <p:animEffect transition="in" filter="fade">
                                      <p:cBhvr>
                                        <p:cTn id="25" dur="500"/>
                                        <p:tgtEl>
                                          <p:spTgt spid="26">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xEl>
                                              <p:charRg st="1" end="1"/>
                                            </p:txEl>
                                          </p:spTgt>
                                        </p:tgtEl>
                                        <p:attrNameLst>
                                          <p:attrName>style.visibility</p:attrName>
                                        </p:attrNameLst>
                                      </p:cBhvr>
                                      <p:to>
                                        <p:strVal val="visible"/>
                                      </p:to>
                                    </p:set>
                                    <p:animEffect transition="in" filter="fade">
                                      <p:cBhvr>
                                        <p:cTn id="28" dur="500"/>
                                        <p:tgtEl>
                                          <p:spTgt spid="26">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fade">
                                      <p:cBhvr>
                                        <p:cTn id="39" dur="500"/>
                                        <p:tgtEl>
                                          <p:spTgt spid="27">
                                            <p:txEl>
                                              <p:pRg st="0" end="0"/>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7">
                                            <p:txEl>
                                              <p:charRg st="1" end="1"/>
                                            </p:txEl>
                                          </p:spTgt>
                                        </p:tgtEl>
                                        <p:attrNameLst>
                                          <p:attrName>style.visibility</p:attrName>
                                        </p:attrNameLst>
                                      </p:cBhvr>
                                      <p:to>
                                        <p:strVal val="visible"/>
                                      </p:to>
                                    </p:set>
                                    <p:animEffect transition="in" filter="fade">
                                      <p:cBhvr>
                                        <p:cTn id="43" dur="500"/>
                                        <p:tgtEl>
                                          <p:spTgt spid="27">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7">
                                            <p:txEl>
                                              <p:charRg st="1" end="1"/>
                                            </p:txEl>
                                          </p:spTgt>
                                        </p:tgtEl>
                                        <p:attrNameLst>
                                          <p:attrName>style.visibility</p:attrName>
                                        </p:attrNameLst>
                                      </p:cBhvr>
                                      <p:to>
                                        <p:strVal val="visible"/>
                                      </p:to>
                                    </p:set>
                                    <p:animEffect transition="in" filter="fade">
                                      <p:cBhvr>
                                        <p:cTn id="47" dur="500"/>
                                        <p:tgtEl>
                                          <p:spTgt spid="27">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27">
                                            <p:txEl>
                                              <p:charRg st="1" end="1"/>
                                            </p:txEl>
                                          </p:spTgt>
                                        </p:tgtEl>
                                        <p:attrNameLst>
                                          <p:attrName>style.visibility</p:attrName>
                                        </p:attrNameLst>
                                      </p:cBhvr>
                                      <p:to>
                                        <p:strVal val="visible"/>
                                      </p:to>
                                    </p:set>
                                    <p:animEffect transition="in" filter="fade">
                                      <p:cBhvr>
                                        <p:cTn id="51" dur="500"/>
                                        <p:tgtEl>
                                          <p:spTgt spid="27">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7">
                                            <p:txEl>
                                              <p:charRg st="1" end="1"/>
                                            </p:txEl>
                                          </p:spTgt>
                                        </p:tgtEl>
                                        <p:attrNameLst>
                                          <p:attrName>style.visibility</p:attrName>
                                        </p:attrNameLst>
                                      </p:cBhvr>
                                      <p:to>
                                        <p:strVal val="visible"/>
                                      </p:to>
                                    </p:set>
                                    <p:animEffect transition="in" filter="fade">
                                      <p:cBhvr>
                                        <p:cTn id="55" dur="500"/>
                                        <p:tgtEl>
                                          <p:spTgt spid="27">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7">
                                            <p:txEl>
                                              <p:charRg st="1" end="1"/>
                                            </p:txEl>
                                          </p:spTgt>
                                        </p:tgtEl>
                                        <p:attrNameLst>
                                          <p:attrName>style.visibility</p:attrName>
                                        </p:attrNameLst>
                                      </p:cBhvr>
                                      <p:to>
                                        <p:strVal val="visible"/>
                                      </p:to>
                                    </p:set>
                                    <p:animEffect transition="in" filter="fade">
                                      <p:cBhvr>
                                        <p:cTn id="59" dur="500"/>
                                        <p:tgtEl>
                                          <p:spTgt spid="27">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xEl>
                                              <p:charRg st="1" end="1"/>
                                            </p:txEl>
                                          </p:spTgt>
                                        </p:tgtEl>
                                        <p:attrNameLst>
                                          <p:attrName>style.visibility</p:attrName>
                                        </p:attrNameLst>
                                      </p:cBhvr>
                                      <p:to>
                                        <p:strVal val="visible"/>
                                      </p:to>
                                    </p:set>
                                    <p:animEffect transition="in" filter="fade">
                                      <p:cBhvr>
                                        <p:cTn id="63" dur="500"/>
                                        <p:tgtEl>
                                          <p:spTgt spid="27">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27">
                                            <p:txEl>
                                              <p:charRg st="1" end="1"/>
                                            </p:txEl>
                                          </p:spTgt>
                                        </p:tgtEl>
                                        <p:attrNameLst>
                                          <p:attrName>style.visibility</p:attrName>
                                        </p:attrNameLst>
                                      </p:cBhvr>
                                      <p:to>
                                        <p:strVal val="visible"/>
                                      </p:to>
                                    </p:set>
                                    <p:animEffect transition="in" filter="fade">
                                      <p:cBhvr>
                                        <p:cTn id="67" dur="500"/>
                                        <p:tgtEl>
                                          <p:spTgt spid="27">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7">
                                            <p:txEl>
                                              <p:charRg st="1" end="1"/>
                                            </p:txEl>
                                          </p:spTgt>
                                        </p:tgtEl>
                                        <p:attrNameLst>
                                          <p:attrName>style.visibility</p:attrName>
                                        </p:attrNameLst>
                                      </p:cBhvr>
                                      <p:to>
                                        <p:strVal val="visible"/>
                                      </p:to>
                                    </p:set>
                                    <p:animEffect transition="in" filter="fade">
                                      <p:cBhvr>
                                        <p:cTn id="71" dur="500"/>
                                        <p:tgtEl>
                                          <p:spTgt spid="2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7" preserve="1">
  <p:cSld name="Section Break 7">
    <p:spTree>
      <p:nvGrpSpPr>
        <p:cNvPr id="1" name="Shape 28"/>
        <p:cNvGrpSpPr/>
        <p:nvPr/>
      </p:nvGrpSpPr>
      <p:grpSpPr>
        <a:xfrm>
          <a:off x="0" y="0"/>
          <a:ext cx="0" cy="0"/>
          <a:chOff x="0" y="0"/>
          <a:chExt cx="0" cy="0"/>
        </a:xfrm>
      </p:grpSpPr>
      <p:sp>
        <p:nvSpPr>
          <p:cNvPr id="29" name="Google Shape;29;ge35c07f9d5_0_100"/>
          <p:cNvSpPr>
            <a:spLocks noGrp="1"/>
          </p:cNvSpPr>
          <p:nvPr>
            <p:ph type="pic" idx="2"/>
          </p:nvPr>
        </p:nvSpPr>
        <p:spPr>
          <a:xfrm>
            <a:off x="0" y="0"/>
            <a:ext cx="12192000" cy="68580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0" name="Google Shape;30;ge35c07f9d5_0_100"/>
          <p:cNvSpPr>
            <a:spLocks noGrp="1"/>
          </p:cNvSpPr>
          <p:nvPr>
            <p:ph type="body" idx="1"/>
          </p:nvPr>
        </p:nvSpPr>
        <p:spPr>
          <a:xfrm>
            <a:off x="600418" y="1184939"/>
            <a:ext cx="5034300" cy="5033400"/>
          </a:xfrm>
          <a:prstGeom prst="ellipse">
            <a:avLst/>
          </a:prstGeom>
          <a:gradFill>
            <a:gsLst>
              <a:gs pos="0">
                <a:schemeClr val="dk2"/>
              </a:gs>
              <a:gs pos="31000">
                <a:srgbClr val="FFFFFF">
                  <a:alpha val="68235"/>
                </a:srgbClr>
              </a:gs>
              <a:gs pos="67000">
                <a:srgbClr val="FFFFFF">
                  <a:alpha val="392"/>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1" name="Google Shape;31;ge35c07f9d5_0_100"/>
          <p:cNvSpPr>
            <a:spLocks noGrp="1"/>
          </p:cNvSpPr>
          <p:nvPr>
            <p:ph type="body" idx="3"/>
          </p:nvPr>
        </p:nvSpPr>
        <p:spPr>
          <a:xfrm>
            <a:off x="1209632" y="1794050"/>
            <a:ext cx="3815700" cy="3815100"/>
          </a:xfrm>
          <a:prstGeom prst="ellipse">
            <a:avLst/>
          </a:prstGeom>
          <a:gradFill>
            <a:gsLst>
              <a:gs pos="0">
                <a:schemeClr val="dk2"/>
              </a:gs>
              <a:gs pos="31000">
                <a:srgbClr val="FFFFFF">
                  <a:alpha val="76078"/>
                </a:srgbClr>
              </a:gs>
              <a:gs pos="67000">
                <a:srgbClr val="FFFFFF">
                  <a:alpha val="15294"/>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2" name="Google Shape;32;ge35c07f9d5_0_100"/>
          <p:cNvSpPr txBox="1">
            <a:spLocks noGrp="1"/>
          </p:cNvSpPr>
          <p:nvPr>
            <p:ph type="title"/>
          </p:nvPr>
        </p:nvSpPr>
        <p:spPr>
          <a:xfrm>
            <a:off x="1233163" y="2768926"/>
            <a:ext cx="37686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48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3" name="Google Shape;33;ge35c07f9d5_0_100"/>
          <p:cNvSpPr txBox="1">
            <a:spLocks noGrp="1"/>
          </p:cNvSpPr>
          <p:nvPr>
            <p:ph type="body" idx="4"/>
          </p:nvPr>
        </p:nvSpPr>
        <p:spPr>
          <a:xfrm>
            <a:off x="1237782" y="3759990"/>
            <a:ext cx="37596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16799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Effect transition="in" filter="fade">
                                      <p:cBhvr>
                                        <p:cTn id="14" dur="750"/>
                                        <p:tgtEl>
                                          <p:spTgt spid="3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xEl>
                                              <p:charRg st="1" end="1"/>
                                            </p:txEl>
                                          </p:spTgt>
                                        </p:tgtEl>
                                        <p:attrNameLst>
                                          <p:attrName>style.visibility</p:attrName>
                                        </p:attrNameLst>
                                      </p:cBhvr>
                                      <p:to>
                                        <p:strVal val="visible"/>
                                      </p:to>
                                    </p:set>
                                    <p:animEffect transition="in" filter="fade">
                                      <p:cBhvr>
                                        <p:cTn id="17" dur="750"/>
                                        <p:tgtEl>
                                          <p:spTgt spid="33">
                                            <p:txEl>
                                              <p:char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charRg st="1" end="1"/>
                                            </p:txEl>
                                          </p:spTgt>
                                        </p:tgtEl>
                                        <p:attrNameLst>
                                          <p:attrName>style.visibility</p:attrName>
                                        </p:attrNameLst>
                                      </p:cBhvr>
                                      <p:to>
                                        <p:strVal val="visible"/>
                                      </p:to>
                                    </p:set>
                                    <p:animEffect transition="in" filter="fade">
                                      <p:cBhvr>
                                        <p:cTn id="20" dur="750"/>
                                        <p:tgtEl>
                                          <p:spTgt spid="33">
                                            <p:txEl>
                                              <p:char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xEl>
                                              <p:charRg st="1" end="1"/>
                                            </p:txEl>
                                          </p:spTgt>
                                        </p:tgtEl>
                                        <p:attrNameLst>
                                          <p:attrName>style.visibility</p:attrName>
                                        </p:attrNameLst>
                                      </p:cBhvr>
                                      <p:to>
                                        <p:strVal val="visible"/>
                                      </p:to>
                                    </p:set>
                                    <p:animEffect transition="in" filter="fade">
                                      <p:cBhvr>
                                        <p:cTn id="23" dur="750"/>
                                        <p:tgtEl>
                                          <p:spTgt spid="33">
                                            <p:txEl>
                                              <p:char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xEl>
                                              <p:charRg st="1" end="1"/>
                                            </p:txEl>
                                          </p:spTgt>
                                        </p:tgtEl>
                                        <p:attrNameLst>
                                          <p:attrName>style.visibility</p:attrName>
                                        </p:attrNameLst>
                                      </p:cBhvr>
                                      <p:to>
                                        <p:strVal val="visible"/>
                                      </p:to>
                                    </p:set>
                                    <p:animEffect transition="in" filter="fade">
                                      <p:cBhvr>
                                        <p:cTn id="26" dur="750"/>
                                        <p:tgtEl>
                                          <p:spTgt spid="33">
                                            <p:txEl>
                                              <p:char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xEl>
                                              <p:charRg st="1" end="1"/>
                                            </p:txEl>
                                          </p:spTgt>
                                        </p:tgtEl>
                                        <p:attrNameLst>
                                          <p:attrName>style.visibility</p:attrName>
                                        </p:attrNameLst>
                                      </p:cBhvr>
                                      <p:to>
                                        <p:strVal val="visible"/>
                                      </p:to>
                                    </p:set>
                                    <p:animEffect transition="in" filter="fade">
                                      <p:cBhvr>
                                        <p:cTn id="29" dur="750"/>
                                        <p:tgtEl>
                                          <p:spTgt spid="33">
                                            <p:txEl>
                                              <p:char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xEl>
                                              <p:charRg st="1" end="1"/>
                                            </p:txEl>
                                          </p:spTgt>
                                        </p:tgtEl>
                                        <p:attrNameLst>
                                          <p:attrName>style.visibility</p:attrName>
                                        </p:attrNameLst>
                                      </p:cBhvr>
                                      <p:to>
                                        <p:strVal val="visible"/>
                                      </p:to>
                                    </p:set>
                                    <p:animEffect transition="in" filter="fade">
                                      <p:cBhvr>
                                        <p:cTn id="32" dur="750"/>
                                        <p:tgtEl>
                                          <p:spTgt spid="33">
                                            <p:txEl>
                                              <p:char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3">
                                            <p:txEl>
                                              <p:charRg st="1" end="1"/>
                                            </p:txEl>
                                          </p:spTgt>
                                        </p:tgtEl>
                                        <p:attrNameLst>
                                          <p:attrName>style.visibility</p:attrName>
                                        </p:attrNameLst>
                                      </p:cBhvr>
                                      <p:to>
                                        <p:strVal val="visible"/>
                                      </p:to>
                                    </p:set>
                                    <p:animEffect transition="in" filter="fade">
                                      <p:cBhvr>
                                        <p:cTn id="35" dur="750"/>
                                        <p:tgtEl>
                                          <p:spTgt spid="33">
                                            <p:txEl>
                                              <p:char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xEl>
                                              <p:charRg st="1" end="1"/>
                                            </p:txEl>
                                          </p:spTgt>
                                        </p:tgtEl>
                                        <p:attrNameLst>
                                          <p:attrName>style.visibility</p:attrName>
                                        </p:attrNameLst>
                                      </p:cBhvr>
                                      <p:to>
                                        <p:strVal val="visible"/>
                                      </p:to>
                                    </p:set>
                                    <p:animEffect transition="in" filter="fade">
                                      <p:cBhvr>
                                        <p:cTn id="38" dur="750"/>
                                        <p:tgtEl>
                                          <p:spTgt spid="33">
                                            <p:txEl>
                                              <p:charRg st="1" end="1"/>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p:tgtEl>
                                          <p:spTgt spid="31"/>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750"/>
                                        <p:tgtEl>
                                          <p:spTgt spid="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preserve="1">
  <p:cSld name="1 Column">
    <p:spTree>
      <p:nvGrpSpPr>
        <p:cNvPr id="1" name="Shape 34"/>
        <p:cNvGrpSpPr/>
        <p:nvPr/>
      </p:nvGrpSpPr>
      <p:grpSpPr>
        <a:xfrm>
          <a:off x="0" y="0"/>
          <a:ext cx="0" cy="0"/>
          <a:chOff x="0" y="0"/>
          <a:chExt cx="0" cy="0"/>
        </a:xfrm>
      </p:grpSpPr>
      <p:sp>
        <p:nvSpPr>
          <p:cNvPr id="35" name="Google Shape;35;ge35c07f9d5_0_3468"/>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6" name="Google Shape;36;ge35c07f9d5_0_3468"/>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37" name="Google Shape;37;ge35c07f9d5_0_3468"/>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38" name="Google Shape;38;ge35c07f9d5_0_3468"/>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 name="Google Shape;39;ge35c07f9d5_0_3468"/>
          <p:cNvSpPr txBox="1">
            <a:spLocks noGrp="1"/>
          </p:cNvSpPr>
          <p:nvPr>
            <p:ph type="body" idx="2"/>
          </p:nvPr>
        </p:nvSpPr>
        <p:spPr>
          <a:xfrm>
            <a:off x="825042" y="2802467"/>
            <a:ext cx="10542000" cy="564300"/>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0" name="Google Shape;40;ge35c07f9d5_0_3468"/>
          <p:cNvSpPr txBox="1">
            <a:spLocks noGrp="1"/>
          </p:cNvSpPr>
          <p:nvPr>
            <p:ph type="body" idx="3"/>
          </p:nvPr>
        </p:nvSpPr>
        <p:spPr>
          <a:xfrm>
            <a:off x="821339" y="3344333"/>
            <a:ext cx="10542000" cy="1845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2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41" name="Google Shape;41;ge35c07f9d5_0_3468"/>
          <p:cNvPicPr preferRelativeResize="0"/>
          <p:nvPr/>
        </p:nvPicPr>
        <p:blipFill rotWithShape="1">
          <a:blip r:embed="rId2" cstate="print">
            <a:alphaModFix/>
          </a:blip>
          <a:srcRect/>
          <a:stretch/>
        </p:blipFill>
        <p:spPr>
          <a:xfrm>
            <a:off x="1354406" y="2539696"/>
            <a:ext cx="5417400" cy="396000"/>
          </a:xfrm>
          <a:prstGeom prst="rect">
            <a:avLst/>
          </a:prstGeom>
          <a:noFill/>
          <a:ln>
            <a:noFill/>
          </a:ln>
        </p:spPr>
      </p:pic>
      <p:pic>
        <p:nvPicPr>
          <p:cNvPr id="42" name="Google Shape;42;ge35c07f9d5_0_3468"/>
          <p:cNvPicPr preferRelativeResize="0"/>
          <p:nvPr/>
        </p:nvPicPr>
        <p:blipFill rotWithShape="1">
          <a:blip r:embed="rId2" cstate="print">
            <a:alphaModFix/>
          </a:blip>
          <a:srcRect/>
          <a:stretch/>
        </p:blipFill>
        <p:spPr>
          <a:xfrm>
            <a:off x="5684882" y="3171751"/>
            <a:ext cx="5417400" cy="396000"/>
          </a:xfrm>
          <a:prstGeom prst="rect">
            <a:avLst/>
          </a:prstGeom>
          <a:noFill/>
          <a:ln>
            <a:noFill/>
          </a:ln>
        </p:spPr>
      </p:pic>
    </p:spTree>
    <p:extLst>
      <p:ext uri="{BB962C8B-B14F-4D97-AF65-F5344CB8AC3E}">
        <p14:creationId xmlns:p14="http://schemas.microsoft.com/office/powerpoint/2010/main" xmlns="" val="1531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charRg st="1" end="1"/>
                                            </p:txEl>
                                          </p:spTgt>
                                        </p:tgtEl>
                                        <p:attrNameLst>
                                          <p:attrName>style.visibility</p:attrName>
                                        </p:attrNameLst>
                                      </p:cBhvr>
                                      <p:to>
                                        <p:strVal val="visible"/>
                                      </p:to>
                                    </p:set>
                                    <p:animEffect transition="in" filter="fade">
                                      <p:cBhvr>
                                        <p:cTn id="10" dur="500"/>
                                        <p:tgtEl>
                                          <p:spTgt spid="38">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xEl>
                                              <p:charRg st="1" end="1"/>
                                            </p:txEl>
                                          </p:spTgt>
                                        </p:tgtEl>
                                        <p:attrNameLst>
                                          <p:attrName>style.visibility</p:attrName>
                                        </p:attrNameLst>
                                      </p:cBhvr>
                                      <p:to>
                                        <p:strVal val="visible"/>
                                      </p:to>
                                    </p:set>
                                    <p:animEffect transition="in" filter="fade">
                                      <p:cBhvr>
                                        <p:cTn id="13" dur="500"/>
                                        <p:tgtEl>
                                          <p:spTgt spid="38">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xEl>
                                              <p:charRg st="1" end="1"/>
                                            </p:txEl>
                                          </p:spTgt>
                                        </p:tgtEl>
                                        <p:attrNameLst>
                                          <p:attrName>style.visibility</p:attrName>
                                        </p:attrNameLst>
                                      </p:cBhvr>
                                      <p:to>
                                        <p:strVal val="visible"/>
                                      </p:to>
                                    </p:set>
                                    <p:animEffect transition="in" filter="fade">
                                      <p:cBhvr>
                                        <p:cTn id="16" dur="500"/>
                                        <p:tgtEl>
                                          <p:spTgt spid="38">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xEl>
                                              <p:charRg st="1" end="1"/>
                                            </p:txEl>
                                          </p:spTgt>
                                        </p:tgtEl>
                                        <p:attrNameLst>
                                          <p:attrName>style.visibility</p:attrName>
                                        </p:attrNameLst>
                                      </p:cBhvr>
                                      <p:to>
                                        <p:strVal val="visible"/>
                                      </p:to>
                                    </p:set>
                                    <p:animEffect transition="in" filter="fade">
                                      <p:cBhvr>
                                        <p:cTn id="19" dur="500"/>
                                        <p:tgtEl>
                                          <p:spTgt spid="38">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xEl>
                                              <p:charRg st="1" end="1"/>
                                            </p:txEl>
                                          </p:spTgt>
                                        </p:tgtEl>
                                        <p:attrNameLst>
                                          <p:attrName>style.visibility</p:attrName>
                                        </p:attrNameLst>
                                      </p:cBhvr>
                                      <p:to>
                                        <p:strVal val="visible"/>
                                      </p:to>
                                    </p:set>
                                    <p:animEffect transition="in" filter="fade">
                                      <p:cBhvr>
                                        <p:cTn id="22" dur="500"/>
                                        <p:tgtEl>
                                          <p:spTgt spid="38">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xEl>
                                              <p:charRg st="1" end="1"/>
                                            </p:txEl>
                                          </p:spTgt>
                                        </p:tgtEl>
                                        <p:attrNameLst>
                                          <p:attrName>style.visibility</p:attrName>
                                        </p:attrNameLst>
                                      </p:cBhvr>
                                      <p:to>
                                        <p:strVal val="visible"/>
                                      </p:to>
                                    </p:set>
                                    <p:animEffect transition="in" filter="fade">
                                      <p:cBhvr>
                                        <p:cTn id="25" dur="500"/>
                                        <p:tgtEl>
                                          <p:spTgt spid="38">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xEl>
                                              <p:charRg st="1" end="1"/>
                                            </p:txEl>
                                          </p:spTgt>
                                        </p:tgtEl>
                                        <p:attrNameLst>
                                          <p:attrName>style.visibility</p:attrName>
                                        </p:attrNameLst>
                                      </p:cBhvr>
                                      <p:to>
                                        <p:strVal val="visible"/>
                                      </p:to>
                                    </p:set>
                                    <p:animEffect transition="in" filter="fade">
                                      <p:cBhvr>
                                        <p:cTn id="28" dur="500"/>
                                        <p:tgtEl>
                                          <p:spTgt spid="38">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xEl>
                                              <p:charRg st="1" end="1"/>
                                            </p:txEl>
                                          </p:spTgt>
                                        </p:tgtEl>
                                        <p:attrNameLst>
                                          <p:attrName>style.visibility</p:attrName>
                                        </p:attrNameLst>
                                      </p:cBhvr>
                                      <p:to>
                                        <p:strVal val="visible"/>
                                      </p:to>
                                    </p:set>
                                    <p:animEffect transition="in" filter="fade">
                                      <p:cBhvr>
                                        <p:cTn id="31" dur="500"/>
                                        <p:tgtEl>
                                          <p:spTgt spid="38">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500"/>
                                        <p:tgtEl>
                                          <p:spTgt spid="39">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9">
                                            <p:txEl>
                                              <p:charRg st="1" end="1"/>
                                            </p:txEl>
                                          </p:spTgt>
                                        </p:tgtEl>
                                        <p:attrNameLst>
                                          <p:attrName>style.visibility</p:attrName>
                                        </p:attrNameLst>
                                      </p:cBhvr>
                                      <p:to>
                                        <p:strVal val="visible"/>
                                      </p:to>
                                    </p:set>
                                    <p:animEffect transition="in" filter="fade">
                                      <p:cBhvr>
                                        <p:cTn id="39" dur="500"/>
                                        <p:tgtEl>
                                          <p:spTgt spid="39">
                                            <p:txEl>
                                              <p:char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39">
                                            <p:txEl>
                                              <p:charRg st="1" end="1"/>
                                            </p:txEl>
                                          </p:spTgt>
                                        </p:tgtEl>
                                        <p:attrNameLst>
                                          <p:attrName>style.visibility</p:attrName>
                                        </p:attrNameLst>
                                      </p:cBhvr>
                                      <p:to>
                                        <p:strVal val="visible"/>
                                      </p:to>
                                    </p:set>
                                    <p:animEffect transition="in" filter="fade">
                                      <p:cBhvr>
                                        <p:cTn id="43" dur="500"/>
                                        <p:tgtEl>
                                          <p:spTgt spid="39">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39">
                                            <p:txEl>
                                              <p:charRg st="1" end="1"/>
                                            </p:txEl>
                                          </p:spTgt>
                                        </p:tgtEl>
                                        <p:attrNameLst>
                                          <p:attrName>style.visibility</p:attrName>
                                        </p:attrNameLst>
                                      </p:cBhvr>
                                      <p:to>
                                        <p:strVal val="visible"/>
                                      </p:to>
                                    </p:set>
                                    <p:animEffect transition="in" filter="fade">
                                      <p:cBhvr>
                                        <p:cTn id="47" dur="500"/>
                                        <p:tgtEl>
                                          <p:spTgt spid="39">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39">
                                            <p:txEl>
                                              <p:charRg st="1" end="1"/>
                                            </p:txEl>
                                          </p:spTgt>
                                        </p:tgtEl>
                                        <p:attrNameLst>
                                          <p:attrName>style.visibility</p:attrName>
                                        </p:attrNameLst>
                                      </p:cBhvr>
                                      <p:to>
                                        <p:strVal val="visible"/>
                                      </p:to>
                                    </p:set>
                                    <p:animEffect transition="in" filter="fade">
                                      <p:cBhvr>
                                        <p:cTn id="51" dur="500"/>
                                        <p:tgtEl>
                                          <p:spTgt spid="39">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39">
                                            <p:txEl>
                                              <p:charRg st="1" end="1"/>
                                            </p:txEl>
                                          </p:spTgt>
                                        </p:tgtEl>
                                        <p:attrNameLst>
                                          <p:attrName>style.visibility</p:attrName>
                                        </p:attrNameLst>
                                      </p:cBhvr>
                                      <p:to>
                                        <p:strVal val="visible"/>
                                      </p:to>
                                    </p:set>
                                    <p:animEffect transition="in" filter="fade">
                                      <p:cBhvr>
                                        <p:cTn id="55" dur="500"/>
                                        <p:tgtEl>
                                          <p:spTgt spid="39">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39">
                                            <p:txEl>
                                              <p:charRg st="1" end="1"/>
                                            </p:txEl>
                                          </p:spTgt>
                                        </p:tgtEl>
                                        <p:attrNameLst>
                                          <p:attrName>style.visibility</p:attrName>
                                        </p:attrNameLst>
                                      </p:cBhvr>
                                      <p:to>
                                        <p:strVal val="visible"/>
                                      </p:to>
                                    </p:set>
                                    <p:animEffect transition="in" filter="fade">
                                      <p:cBhvr>
                                        <p:cTn id="59" dur="500"/>
                                        <p:tgtEl>
                                          <p:spTgt spid="39">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9">
                                            <p:txEl>
                                              <p:charRg st="1" end="1"/>
                                            </p:txEl>
                                          </p:spTgt>
                                        </p:tgtEl>
                                        <p:attrNameLst>
                                          <p:attrName>style.visibility</p:attrName>
                                        </p:attrNameLst>
                                      </p:cBhvr>
                                      <p:to>
                                        <p:strVal val="visible"/>
                                      </p:to>
                                    </p:set>
                                    <p:animEffect transition="in" filter="fade">
                                      <p:cBhvr>
                                        <p:cTn id="63" dur="500"/>
                                        <p:tgtEl>
                                          <p:spTgt spid="39">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39">
                                            <p:txEl>
                                              <p:charRg st="1" end="1"/>
                                            </p:txEl>
                                          </p:spTgt>
                                        </p:tgtEl>
                                        <p:attrNameLst>
                                          <p:attrName>style.visibility</p:attrName>
                                        </p:attrNameLst>
                                      </p:cBhvr>
                                      <p:to>
                                        <p:strVal val="visible"/>
                                      </p:to>
                                    </p:set>
                                    <p:animEffect transition="in" filter="fade">
                                      <p:cBhvr>
                                        <p:cTn id="67" dur="500"/>
                                        <p:tgtEl>
                                          <p:spTgt spid="39">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reserve="1">
  <p:cSld name="Contents">
    <p:spTree>
      <p:nvGrpSpPr>
        <p:cNvPr id="1" name="Shape 43"/>
        <p:cNvGrpSpPr/>
        <p:nvPr/>
      </p:nvGrpSpPr>
      <p:grpSpPr>
        <a:xfrm>
          <a:off x="0" y="0"/>
          <a:ext cx="0" cy="0"/>
          <a:chOff x="0" y="0"/>
          <a:chExt cx="0" cy="0"/>
        </a:xfrm>
      </p:grpSpPr>
      <p:sp>
        <p:nvSpPr>
          <p:cNvPr id="44" name="Google Shape;44;ge35c07f9d5_0_4432"/>
          <p:cNvSpPr/>
          <p:nvPr/>
        </p:nvSpPr>
        <p:spPr>
          <a:xfrm>
            <a:off x="0" y="1236133"/>
            <a:ext cx="6546300" cy="321900"/>
          </a:xfrm>
          <a:prstGeom prst="rect">
            <a:avLst/>
          </a:prstGeom>
          <a:gradFill>
            <a:gsLst>
              <a:gs pos="0">
                <a:srgbClr val="FFFFFF">
                  <a:alpha val="68235"/>
                </a:srgbClr>
              </a:gs>
              <a:gs pos="29000">
                <a:srgbClr val="FFFFFF">
                  <a:alpha val="40392"/>
                </a:srgbClr>
              </a:gs>
              <a:gs pos="62000">
                <a:srgbClr val="FFFFFF">
                  <a:alpha val="392"/>
                </a:srgbClr>
              </a:gs>
              <a:gs pos="100000">
                <a:srgbClr val="FFFFFF">
                  <a:alpha val="24313"/>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5" name="Google Shape;45;ge35c07f9d5_0_4432"/>
          <p:cNvSpPr/>
          <p:nvPr/>
        </p:nvSpPr>
        <p:spPr>
          <a:xfrm>
            <a:off x="7491019" y="0"/>
            <a:ext cx="4701000" cy="6858000"/>
          </a:xfrm>
          <a:prstGeom prst="rect">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6" name="Google Shape;46;ge35c07f9d5_0_443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47" name="Google Shape;47;ge35c07f9d5_0_443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48" name="Google Shape;48;ge35c07f9d5_0_4432"/>
          <p:cNvSpPr/>
          <p:nvPr/>
        </p:nvSpPr>
        <p:spPr>
          <a:xfrm>
            <a:off x="521004" y="1681150"/>
            <a:ext cx="6025200" cy="4472700"/>
          </a:xfrm>
          <a:prstGeom prst="round2DiagRect">
            <a:avLst>
              <a:gd name="adj1" fmla="val 2886"/>
              <a:gd name="adj2" fmla="val 0"/>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9" name="Google Shape;49;ge35c07f9d5_0_4432"/>
          <p:cNvSpPr>
            <a:spLocks noGrp="1"/>
          </p:cNvSpPr>
          <p:nvPr>
            <p:ph type="pic" idx="2"/>
          </p:nvPr>
        </p:nvSpPr>
        <p:spPr>
          <a:xfrm>
            <a:off x="641450" y="1805473"/>
            <a:ext cx="5784000" cy="4224000"/>
          </a:xfrm>
          <a:prstGeom prst="round2DiagRect">
            <a:avLst>
              <a:gd name="adj1" fmla="val 1663"/>
              <a:gd name="adj2" fmla="val 0"/>
            </a:avLst>
          </a:prstGeom>
          <a:solidFill>
            <a:schemeClr val="dk1">
              <a:alpha val="28627"/>
            </a:schemeClr>
          </a:solid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0" name="Google Shape;50;ge35c07f9d5_0_4432"/>
          <p:cNvSpPr/>
          <p:nvPr/>
        </p:nvSpPr>
        <p:spPr>
          <a:xfrm>
            <a:off x="7070728" y="6256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1" name="Google Shape;51;ge35c07f9d5_0_4432"/>
          <p:cNvSpPr>
            <a:spLocks noGrp="1"/>
          </p:cNvSpPr>
          <p:nvPr>
            <p:ph type="pic" idx="3"/>
          </p:nvPr>
        </p:nvSpPr>
        <p:spPr>
          <a:xfrm>
            <a:off x="7306181" y="8607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2" name="Google Shape;52;ge35c07f9d5_0_4432"/>
          <p:cNvSpPr txBox="1">
            <a:spLocks noGrp="1"/>
          </p:cNvSpPr>
          <p:nvPr>
            <p:ph type="body" idx="1"/>
          </p:nvPr>
        </p:nvSpPr>
        <p:spPr>
          <a:xfrm>
            <a:off x="7987832" y="608686"/>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3" name="Google Shape;53;ge35c07f9d5_0_4432"/>
          <p:cNvSpPr txBox="1">
            <a:spLocks noGrp="1"/>
          </p:cNvSpPr>
          <p:nvPr>
            <p:ph type="body" idx="4"/>
          </p:nvPr>
        </p:nvSpPr>
        <p:spPr>
          <a:xfrm>
            <a:off x="7980696" y="10717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4" name="Google Shape;54;ge35c07f9d5_0_4432"/>
          <p:cNvSpPr/>
          <p:nvPr/>
        </p:nvSpPr>
        <p:spPr>
          <a:xfrm>
            <a:off x="7070728" y="17975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5" name="Google Shape;55;ge35c07f9d5_0_4432"/>
          <p:cNvSpPr>
            <a:spLocks noGrp="1"/>
          </p:cNvSpPr>
          <p:nvPr>
            <p:ph type="pic" idx="5"/>
          </p:nvPr>
        </p:nvSpPr>
        <p:spPr>
          <a:xfrm>
            <a:off x="7306181" y="20326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6" name="Google Shape;56;ge35c07f9d5_0_4432"/>
          <p:cNvSpPr txBox="1">
            <a:spLocks noGrp="1"/>
          </p:cNvSpPr>
          <p:nvPr>
            <p:ph type="body" idx="6"/>
          </p:nvPr>
        </p:nvSpPr>
        <p:spPr>
          <a:xfrm>
            <a:off x="7987832" y="17805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7" name="Google Shape;57;ge35c07f9d5_0_4432"/>
          <p:cNvSpPr txBox="1">
            <a:spLocks noGrp="1"/>
          </p:cNvSpPr>
          <p:nvPr>
            <p:ph type="body" idx="7"/>
          </p:nvPr>
        </p:nvSpPr>
        <p:spPr>
          <a:xfrm>
            <a:off x="7980696" y="22436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8" name="Google Shape;58;ge35c07f9d5_0_4432"/>
          <p:cNvSpPr/>
          <p:nvPr/>
        </p:nvSpPr>
        <p:spPr>
          <a:xfrm>
            <a:off x="7070728" y="29694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9" name="Google Shape;59;ge35c07f9d5_0_4432"/>
          <p:cNvSpPr>
            <a:spLocks noGrp="1"/>
          </p:cNvSpPr>
          <p:nvPr>
            <p:ph type="pic" idx="8"/>
          </p:nvPr>
        </p:nvSpPr>
        <p:spPr>
          <a:xfrm>
            <a:off x="7306181" y="32045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0" name="Google Shape;60;ge35c07f9d5_0_4432"/>
          <p:cNvSpPr txBox="1">
            <a:spLocks noGrp="1"/>
          </p:cNvSpPr>
          <p:nvPr>
            <p:ph type="body" idx="9"/>
          </p:nvPr>
        </p:nvSpPr>
        <p:spPr>
          <a:xfrm>
            <a:off x="7987832" y="29524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Google Shape;61;ge35c07f9d5_0_4432"/>
          <p:cNvSpPr txBox="1">
            <a:spLocks noGrp="1"/>
          </p:cNvSpPr>
          <p:nvPr>
            <p:ph type="body" idx="13"/>
          </p:nvPr>
        </p:nvSpPr>
        <p:spPr>
          <a:xfrm>
            <a:off x="7980696" y="34155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2" name="Google Shape;62;ge35c07f9d5_0_4432"/>
          <p:cNvSpPr/>
          <p:nvPr/>
        </p:nvSpPr>
        <p:spPr>
          <a:xfrm>
            <a:off x="7070728" y="41413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3" name="Google Shape;63;ge35c07f9d5_0_4432"/>
          <p:cNvSpPr>
            <a:spLocks noGrp="1"/>
          </p:cNvSpPr>
          <p:nvPr>
            <p:ph type="pic" idx="14"/>
          </p:nvPr>
        </p:nvSpPr>
        <p:spPr>
          <a:xfrm>
            <a:off x="7306181" y="43764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4" name="Google Shape;64;ge35c07f9d5_0_4432"/>
          <p:cNvSpPr txBox="1">
            <a:spLocks noGrp="1"/>
          </p:cNvSpPr>
          <p:nvPr>
            <p:ph type="body" idx="15"/>
          </p:nvPr>
        </p:nvSpPr>
        <p:spPr>
          <a:xfrm>
            <a:off x="7987832" y="41243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5" name="Google Shape;65;ge35c07f9d5_0_4432"/>
          <p:cNvSpPr txBox="1">
            <a:spLocks noGrp="1"/>
          </p:cNvSpPr>
          <p:nvPr>
            <p:ph type="body" idx="16"/>
          </p:nvPr>
        </p:nvSpPr>
        <p:spPr>
          <a:xfrm>
            <a:off x="7980696" y="45874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6" name="Google Shape;66;ge35c07f9d5_0_4432"/>
          <p:cNvSpPr/>
          <p:nvPr/>
        </p:nvSpPr>
        <p:spPr>
          <a:xfrm>
            <a:off x="7070728" y="53132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7" name="Google Shape;67;ge35c07f9d5_0_4432"/>
          <p:cNvSpPr>
            <a:spLocks noGrp="1"/>
          </p:cNvSpPr>
          <p:nvPr>
            <p:ph type="pic" idx="17"/>
          </p:nvPr>
        </p:nvSpPr>
        <p:spPr>
          <a:xfrm>
            <a:off x="7306181" y="55483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8" name="Google Shape;68;ge35c07f9d5_0_4432"/>
          <p:cNvSpPr txBox="1">
            <a:spLocks noGrp="1"/>
          </p:cNvSpPr>
          <p:nvPr>
            <p:ph type="body" idx="18"/>
          </p:nvPr>
        </p:nvSpPr>
        <p:spPr>
          <a:xfrm>
            <a:off x="7987832" y="5296285"/>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9" name="Google Shape;69;ge35c07f9d5_0_4432"/>
          <p:cNvSpPr txBox="1">
            <a:spLocks noGrp="1"/>
          </p:cNvSpPr>
          <p:nvPr>
            <p:ph type="body" idx="19"/>
          </p:nvPr>
        </p:nvSpPr>
        <p:spPr>
          <a:xfrm>
            <a:off x="7980696" y="5759333"/>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0" name="Google Shape;70;ge35c07f9d5_0_4432"/>
          <p:cNvSpPr txBox="1">
            <a:spLocks noGrp="1"/>
          </p:cNvSpPr>
          <p:nvPr>
            <p:ph type="title"/>
          </p:nvPr>
        </p:nvSpPr>
        <p:spPr>
          <a:xfrm>
            <a:off x="521004" y="278400"/>
            <a:ext cx="6025200" cy="1038900"/>
          </a:xfrm>
          <a:prstGeom prst="rect">
            <a:avLst/>
          </a:prstGeom>
          <a:noFill/>
          <a:ln>
            <a:noFill/>
          </a:ln>
        </p:spPr>
        <p:txBody>
          <a:bodyPr spcFirstLastPara="1" wrap="square" lIns="45700" tIns="45700" rIns="45700" bIns="45700" anchor="b" anchorCtr="0">
            <a:normAutofit/>
          </a:bodyPr>
          <a:lstStyle>
            <a:lvl1pPr marR="0" lvl="0" algn="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71" name="Google Shape;71;ge35c07f9d5_0_4432"/>
          <p:cNvSpPr txBox="1">
            <a:spLocks noGrp="1"/>
          </p:cNvSpPr>
          <p:nvPr>
            <p:ph type="body" idx="20"/>
          </p:nvPr>
        </p:nvSpPr>
        <p:spPr>
          <a:xfrm>
            <a:off x="454884" y="1202267"/>
            <a:ext cx="6025200" cy="411900"/>
          </a:xfrm>
          <a:prstGeom prst="rect">
            <a:avLst/>
          </a:prstGeom>
          <a:noFill/>
          <a:ln>
            <a:noFill/>
          </a:ln>
        </p:spPr>
        <p:txBody>
          <a:bodyPr spcFirstLastPara="1" wrap="square" lIns="45700" tIns="45700" rIns="45700" bIns="45700" anchor="ctr" anchorCtr="0">
            <a:normAutofit/>
          </a:bodyPr>
          <a:lstStyle>
            <a:lvl1pPr marL="457200" marR="0" lvl="0" indent="-228600" algn="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282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1">
                                            <p:txEl>
                                              <p:pRg st="0" end="0"/>
                                            </p:txEl>
                                          </p:spTgt>
                                        </p:tgtEl>
                                        <p:attrNameLst>
                                          <p:attrName>style.visibility</p:attrName>
                                        </p:attrNameLst>
                                      </p:cBhvr>
                                      <p:to>
                                        <p:strVal val="visible"/>
                                      </p:to>
                                    </p:set>
                                    <p:animEffect transition="in" filter="fade">
                                      <p:cBhvr>
                                        <p:cTn id="22" dur="500"/>
                                        <p:tgtEl>
                                          <p:spTgt spid="71">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1">
                                            <p:txEl>
                                              <p:charRg st="1" end="1"/>
                                            </p:txEl>
                                          </p:spTgt>
                                        </p:tgtEl>
                                        <p:attrNameLst>
                                          <p:attrName>style.visibility</p:attrName>
                                        </p:attrNameLst>
                                      </p:cBhvr>
                                      <p:to>
                                        <p:strVal val="visible"/>
                                      </p:to>
                                    </p:set>
                                    <p:animEffect transition="in" filter="fade">
                                      <p:cBhvr>
                                        <p:cTn id="26" dur="500"/>
                                        <p:tgtEl>
                                          <p:spTgt spid="71">
                                            <p:txEl>
                                              <p:char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1">
                                            <p:txEl>
                                              <p:charRg st="1" end="1"/>
                                            </p:txEl>
                                          </p:spTgt>
                                        </p:tgtEl>
                                        <p:attrNameLst>
                                          <p:attrName>style.visibility</p:attrName>
                                        </p:attrNameLst>
                                      </p:cBhvr>
                                      <p:to>
                                        <p:strVal val="visible"/>
                                      </p:to>
                                    </p:set>
                                    <p:animEffect transition="in" filter="fade">
                                      <p:cBhvr>
                                        <p:cTn id="30" dur="500"/>
                                        <p:tgtEl>
                                          <p:spTgt spid="71">
                                            <p:txEl>
                                              <p:charRg st="1" end="1"/>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1">
                                            <p:txEl>
                                              <p:charRg st="1" end="1"/>
                                            </p:txEl>
                                          </p:spTgt>
                                        </p:tgtEl>
                                        <p:attrNameLst>
                                          <p:attrName>style.visibility</p:attrName>
                                        </p:attrNameLst>
                                      </p:cBhvr>
                                      <p:to>
                                        <p:strVal val="visible"/>
                                      </p:to>
                                    </p:set>
                                    <p:animEffect transition="in" filter="fade">
                                      <p:cBhvr>
                                        <p:cTn id="34" dur="500"/>
                                        <p:tgtEl>
                                          <p:spTgt spid="71">
                                            <p:txEl>
                                              <p:charRg st="1" end="1"/>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1">
                                            <p:txEl>
                                              <p:charRg st="1" end="1"/>
                                            </p:txEl>
                                          </p:spTgt>
                                        </p:tgtEl>
                                        <p:attrNameLst>
                                          <p:attrName>style.visibility</p:attrName>
                                        </p:attrNameLst>
                                      </p:cBhvr>
                                      <p:to>
                                        <p:strVal val="visible"/>
                                      </p:to>
                                    </p:set>
                                    <p:animEffect transition="in" filter="fade">
                                      <p:cBhvr>
                                        <p:cTn id="38" dur="500"/>
                                        <p:tgtEl>
                                          <p:spTgt spid="71">
                                            <p:txEl>
                                              <p:charRg st="1" end="1"/>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1">
                                            <p:txEl>
                                              <p:charRg st="1" end="1"/>
                                            </p:txEl>
                                          </p:spTgt>
                                        </p:tgtEl>
                                        <p:attrNameLst>
                                          <p:attrName>style.visibility</p:attrName>
                                        </p:attrNameLst>
                                      </p:cBhvr>
                                      <p:to>
                                        <p:strVal val="visible"/>
                                      </p:to>
                                    </p:set>
                                    <p:animEffect transition="in" filter="fade">
                                      <p:cBhvr>
                                        <p:cTn id="42" dur="500"/>
                                        <p:tgtEl>
                                          <p:spTgt spid="71">
                                            <p:txEl>
                                              <p:charRg st="1" end="1"/>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1">
                                            <p:txEl>
                                              <p:charRg st="1" end="1"/>
                                            </p:txEl>
                                          </p:spTgt>
                                        </p:tgtEl>
                                        <p:attrNameLst>
                                          <p:attrName>style.visibility</p:attrName>
                                        </p:attrNameLst>
                                      </p:cBhvr>
                                      <p:to>
                                        <p:strVal val="visible"/>
                                      </p:to>
                                    </p:set>
                                    <p:animEffect transition="in" filter="fade">
                                      <p:cBhvr>
                                        <p:cTn id="46" dur="500"/>
                                        <p:tgtEl>
                                          <p:spTgt spid="71">
                                            <p:txEl>
                                              <p:charRg st="1" end="1"/>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1">
                                            <p:txEl>
                                              <p:charRg st="1" end="1"/>
                                            </p:txEl>
                                          </p:spTgt>
                                        </p:tgtEl>
                                        <p:attrNameLst>
                                          <p:attrName>style.visibility</p:attrName>
                                        </p:attrNameLst>
                                      </p:cBhvr>
                                      <p:to>
                                        <p:strVal val="visible"/>
                                      </p:to>
                                    </p:set>
                                    <p:animEffect transition="in" filter="fade">
                                      <p:cBhvr>
                                        <p:cTn id="50" dur="500"/>
                                        <p:tgtEl>
                                          <p:spTgt spid="71">
                                            <p:txEl>
                                              <p:charRg st="1" end="1"/>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1">
                                            <p:txEl>
                                              <p:charRg st="1" end="1"/>
                                            </p:txEl>
                                          </p:spTgt>
                                        </p:tgtEl>
                                        <p:attrNameLst>
                                          <p:attrName>style.visibility</p:attrName>
                                        </p:attrNameLst>
                                      </p:cBhvr>
                                      <p:to>
                                        <p:strVal val="visible"/>
                                      </p:to>
                                    </p:set>
                                    <p:animEffect transition="in" filter="fade">
                                      <p:cBhvr>
                                        <p:cTn id="54" dur="500"/>
                                        <p:tgtEl>
                                          <p:spTgt spid="71">
                                            <p:txEl>
                                              <p:charRg st="1" end="1"/>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52">
                                            <p:txEl>
                                              <p:pRg st="0" end="0"/>
                                            </p:txEl>
                                          </p:spTgt>
                                        </p:tgtEl>
                                        <p:attrNameLst>
                                          <p:attrName>style.visibility</p:attrName>
                                        </p:attrNameLst>
                                      </p:cBhvr>
                                      <p:to>
                                        <p:strVal val="visible"/>
                                      </p:to>
                                    </p:set>
                                    <p:animEffect transition="in" filter="fade">
                                      <p:cBhvr>
                                        <p:cTn id="69" dur="500"/>
                                        <p:tgtEl>
                                          <p:spTgt spid="52">
                                            <p:txEl>
                                              <p:pRg st="0" end="0"/>
                                            </p:txEl>
                                          </p:spTgt>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52">
                                            <p:txEl>
                                              <p:charRg st="1" end="1"/>
                                            </p:txEl>
                                          </p:spTgt>
                                        </p:tgtEl>
                                        <p:attrNameLst>
                                          <p:attrName>style.visibility</p:attrName>
                                        </p:attrNameLst>
                                      </p:cBhvr>
                                      <p:to>
                                        <p:strVal val="visible"/>
                                      </p:to>
                                    </p:set>
                                    <p:animEffect transition="in" filter="fade">
                                      <p:cBhvr>
                                        <p:cTn id="73" dur="500"/>
                                        <p:tgtEl>
                                          <p:spTgt spid="52">
                                            <p:txEl>
                                              <p:charRg st="1" end="1"/>
                                            </p:txEl>
                                          </p:spTgt>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2">
                                            <p:txEl>
                                              <p:charRg st="1" end="1"/>
                                            </p:txEl>
                                          </p:spTgt>
                                        </p:tgtEl>
                                        <p:attrNameLst>
                                          <p:attrName>style.visibility</p:attrName>
                                        </p:attrNameLst>
                                      </p:cBhvr>
                                      <p:to>
                                        <p:strVal val="visible"/>
                                      </p:to>
                                    </p:set>
                                    <p:animEffect transition="in" filter="fade">
                                      <p:cBhvr>
                                        <p:cTn id="77" dur="500"/>
                                        <p:tgtEl>
                                          <p:spTgt spid="52">
                                            <p:txEl>
                                              <p:charRg st="1" end="1"/>
                                            </p:txEl>
                                          </p:spTgt>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52">
                                            <p:txEl>
                                              <p:charRg st="1" end="1"/>
                                            </p:txEl>
                                          </p:spTgt>
                                        </p:tgtEl>
                                        <p:attrNameLst>
                                          <p:attrName>style.visibility</p:attrName>
                                        </p:attrNameLst>
                                      </p:cBhvr>
                                      <p:to>
                                        <p:strVal val="visible"/>
                                      </p:to>
                                    </p:set>
                                    <p:animEffect transition="in" filter="fade">
                                      <p:cBhvr>
                                        <p:cTn id="81" dur="500"/>
                                        <p:tgtEl>
                                          <p:spTgt spid="52">
                                            <p:txEl>
                                              <p:charRg st="1" end="1"/>
                                            </p:txEl>
                                          </p:spTgt>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52">
                                            <p:txEl>
                                              <p:charRg st="1" end="1"/>
                                            </p:txEl>
                                          </p:spTgt>
                                        </p:tgtEl>
                                        <p:attrNameLst>
                                          <p:attrName>style.visibility</p:attrName>
                                        </p:attrNameLst>
                                      </p:cBhvr>
                                      <p:to>
                                        <p:strVal val="visible"/>
                                      </p:to>
                                    </p:set>
                                    <p:animEffect transition="in" filter="fade">
                                      <p:cBhvr>
                                        <p:cTn id="85" dur="500"/>
                                        <p:tgtEl>
                                          <p:spTgt spid="52">
                                            <p:txEl>
                                              <p:charRg st="1" end="1"/>
                                            </p:txEl>
                                          </p:spTgt>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52">
                                            <p:txEl>
                                              <p:charRg st="1" end="1"/>
                                            </p:txEl>
                                          </p:spTgt>
                                        </p:tgtEl>
                                        <p:attrNameLst>
                                          <p:attrName>style.visibility</p:attrName>
                                        </p:attrNameLst>
                                      </p:cBhvr>
                                      <p:to>
                                        <p:strVal val="visible"/>
                                      </p:to>
                                    </p:set>
                                    <p:animEffect transition="in" filter="fade">
                                      <p:cBhvr>
                                        <p:cTn id="89" dur="500"/>
                                        <p:tgtEl>
                                          <p:spTgt spid="52">
                                            <p:txEl>
                                              <p:charRg st="1" end="1"/>
                                            </p:txEl>
                                          </p:spTgt>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52">
                                            <p:txEl>
                                              <p:charRg st="1" end="1"/>
                                            </p:txEl>
                                          </p:spTgt>
                                        </p:tgtEl>
                                        <p:attrNameLst>
                                          <p:attrName>style.visibility</p:attrName>
                                        </p:attrNameLst>
                                      </p:cBhvr>
                                      <p:to>
                                        <p:strVal val="visible"/>
                                      </p:to>
                                    </p:set>
                                    <p:animEffect transition="in" filter="fade">
                                      <p:cBhvr>
                                        <p:cTn id="93" dur="500"/>
                                        <p:tgtEl>
                                          <p:spTgt spid="52">
                                            <p:txEl>
                                              <p:charRg st="1" end="1"/>
                                            </p:txEl>
                                          </p:spTgt>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52">
                                            <p:txEl>
                                              <p:charRg st="1" end="1"/>
                                            </p:txEl>
                                          </p:spTgt>
                                        </p:tgtEl>
                                        <p:attrNameLst>
                                          <p:attrName>style.visibility</p:attrName>
                                        </p:attrNameLst>
                                      </p:cBhvr>
                                      <p:to>
                                        <p:strVal val="visible"/>
                                      </p:to>
                                    </p:set>
                                    <p:animEffect transition="in" filter="fade">
                                      <p:cBhvr>
                                        <p:cTn id="97" dur="500"/>
                                        <p:tgtEl>
                                          <p:spTgt spid="52">
                                            <p:txEl>
                                              <p:charRg st="1" end="1"/>
                                            </p:txEl>
                                          </p:spTgt>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52">
                                            <p:txEl>
                                              <p:charRg st="1" end="1"/>
                                            </p:txEl>
                                          </p:spTgt>
                                        </p:tgtEl>
                                        <p:attrNameLst>
                                          <p:attrName>style.visibility</p:attrName>
                                        </p:attrNameLst>
                                      </p:cBhvr>
                                      <p:to>
                                        <p:strVal val="visible"/>
                                      </p:to>
                                    </p:set>
                                    <p:animEffect transition="in" filter="fade">
                                      <p:cBhvr>
                                        <p:cTn id="101" dur="500"/>
                                        <p:tgtEl>
                                          <p:spTgt spid="52">
                                            <p:txEl>
                                              <p:charRg st="1" end="1"/>
                                            </p:txEl>
                                          </p:spTgt>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animEffect transition="in" filter="fade">
                                      <p:cBhvr>
                                        <p:cTn id="105" dur="500"/>
                                        <p:tgtEl>
                                          <p:spTgt spid="53">
                                            <p:txEl>
                                              <p:pRg st="0" end="0"/>
                                            </p:txEl>
                                          </p:spTgt>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53">
                                            <p:txEl>
                                              <p:charRg st="1" end="1"/>
                                            </p:txEl>
                                          </p:spTgt>
                                        </p:tgtEl>
                                        <p:attrNameLst>
                                          <p:attrName>style.visibility</p:attrName>
                                        </p:attrNameLst>
                                      </p:cBhvr>
                                      <p:to>
                                        <p:strVal val="visible"/>
                                      </p:to>
                                    </p:set>
                                    <p:animEffect transition="in" filter="fade">
                                      <p:cBhvr>
                                        <p:cTn id="109" dur="500"/>
                                        <p:tgtEl>
                                          <p:spTgt spid="53">
                                            <p:txEl>
                                              <p:charRg st="1" end="1"/>
                                            </p:txEl>
                                          </p:spTgt>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53">
                                            <p:txEl>
                                              <p:charRg st="1" end="1"/>
                                            </p:txEl>
                                          </p:spTgt>
                                        </p:tgtEl>
                                        <p:attrNameLst>
                                          <p:attrName>style.visibility</p:attrName>
                                        </p:attrNameLst>
                                      </p:cBhvr>
                                      <p:to>
                                        <p:strVal val="visible"/>
                                      </p:to>
                                    </p:set>
                                    <p:animEffect transition="in" filter="fade">
                                      <p:cBhvr>
                                        <p:cTn id="113" dur="500"/>
                                        <p:tgtEl>
                                          <p:spTgt spid="53">
                                            <p:txEl>
                                              <p:charRg st="1" end="1"/>
                                            </p:txEl>
                                          </p:spTgt>
                                        </p:tgtEl>
                                      </p:cBhvr>
                                    </p:animEffect>
                                  </p:childTnLst>
                                </p:cTn>
                              </p:par>
                            </p:childTnLst>
                          </p:cTn>
                        </p:par>
                        <p:par>
                          <p:cTn id="114" fill="hold">
                            <p:stCondLst>
                              <p:cond delay="13000"/>
                            </p:stCondLst>
                            <p:childTnLst>
                              <p:par>
                                <p:cTn id="115" presetID="10" presetClass="entr" presetSubtype="0" fill="hold" nodeType="afterEffect">
                                  <p:stCondLst>
                                    <p:cond delay="0"/>
                                  </p:stCondLst>
                                  <p:childTnLst>
                                    <p:set>
                                      <p:cBhvr>
                                        <p:cTn id="116" dur="1" fill="hold">
                                          <p:stCondLst>
                                            <p:cond delay="0"/>
                                          </p:stCondLst>
                                        </p:cTn>
                                        <p:tgtEl>
                                          <p:spTgt spid="53">
                                            <p:txEl>
                                              <p:charRg st="1" end="1"/>
                                            </p:txEl>
                                          </p:spTgt>
                                        </p:tgtEl>
                                        <p:attrNameLst>
                                          <p:attrName>style.visibility</p:attrName>
                                        </p:attrNameLst>
                                      </p:cBhvr>
                                      <p:to>
                                        <p:strVal val="visible"/>
                                      </p:to>
                                    </p:set>
                                    <p:animEffect transition="in" filter="fade">
                                      <p:cBhvr>
                                        <p:cTn id="117" dur="500"/>
                                        <p:tgtEl>
                                          <p:spTgt spid="53">
                                            <p:txEl>
                                              <p:charRg st="1" end="1"/>
                                            </p:txEl>
                                          </p:spTgt>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53">
                                            <p:txEl>
                                              <p:charRg st="1" end="1"/>
                                            </p:txEl>
                                          </p:spTgt>
                                        </p:tgtEl>
                                        <p:attrNameLst>
                                          <p:attrName>style.visibility</p:attrName>
                                        </p:attrNameLst>
                                      </p:cBhvr>
                                      <p:to>
                                        <p:strVal val="visible"/>
                                      </p:to>
                                    </p:set>
                                    <p:animEffect transition="in" filter="fade">
                                      <p:cBhvr>
                                        <p:cTn id="121" dur="500"/>
                                        <p:tgtEl>
                                          <p:spTgt spid="53">
                                            <p:txEl>
                                              <p:charRg st="1" end="1"/>
                                            </p:txEl>
                                          </p:spTgt>
                                        </p:tgtEl>
                                      </p:cBhvr>
                                    </p:animEffect>
                                  </p:childTnLst>
                                </p:cTn>
                              </p:par>
                            </p:childTnLst>
                          </p:cTn>
                        </p:par>
                        <p:par>
                          <p:cTn id="122" fill="hold">
                            <p:stCondLst>
                              <p:cond delay="14000"/>
                            </p:stCondLst>
                            <p:childTnLst>
                              <p:par>
                                <p:cTn id="123" presetID="10" presetClass="entr" presetSubtype="0" fill="hold" nodeType="afterEffect">
                                  <p:stCondLst>
                                    <p:cond delay="0"/>
                                  </p:stCondLst>
                                  <p:childTnLst>
                                    <p:set>
                                      <p:cBhvr>
                                        <p:cTn id="124" dur="1" fill="hold">
                                          <p:stCondLst>
                                            <p:cond delay="0"/>
                                          </p:stCondLst>
                                        </p:cTn>
                                        <p:tgtEl>
                                          <p:spTgt spid="53">
                                            <p:txEl>
                                              <p:charRg st="1" end="1"/>
                                            </p:txEl>
                                          </p:spTgt>
                                        </p:tgtEl>
                                        <p:attrNameLst>
                                          <p:attrName>style.visibility</p:attrName>
                                        </p:attrNameLst>
                                      </p:cBhvr>
                                      <p:to>
                                        <p:strVal val="visible"/>
                                      </p:to>
                                    </p:set>
                                    <p:animEffect transition="in" filter="fade">
                                      <p:cBhvr>
                                        <p:cTn id="125" dur="500"/>
                                        <p:tgtEl>
                                          <p:spTgt spid="53">
                                            <p:txEl>
                                              <p:charRg st="1" end="1"/>
                                            </p:txEl>
                                          </p:spTgt>
                                        </p:tgtEl>
                                      </p:cBhvr>
                                    </p:animEffect>
                                  </p:childTnLst>
                                </p:cTn>
                              </p:par>
                            </p:childTnLst>
                          </p:cTn>
                        </p:par>
                        <p:par>
                          <p:cTn id="126" fill="hold">
                            <p:stCondLst>
                              <p:cond delay="14500"/>
                            </p:stCondLst>
                            <p:childTnLst>
                              <p:par>
                                <p:cTn id="127" presetID="10" presetClass="entr" presetSubtype="0" fill="hold" nodeType="afterEffect">
                                  <p:stCondLst>
                                    <p:cond delay="0"/>
                                  </p:stCondLst>
                                  <p:childTnLst>
                                    <p:set>
                                      <p:cBhvr>
                                        <p:cTn id="128" dur="1" fill="hold">
                                          <p:stCondLst>
                                            <p:cond delay="0"/>
                                          </p:stCondLst>
                                        </p:cTn>
                                        <p:tgtEl>
                                          <p:spTgt spid="53">
                                            <p:txEl>
                                              <p:charRg st="1" end="1"/>
                                            </p:txEl>
                                          </p:spTgt>
                                        </p:tgtEl>
                                        <p:attrNameLst>
                                          <p:attrName>style.visibility</p:attrName>
                                        </p:attrNameLst>
                                      </p:cBhvr>
                                      <p:to>
                                        <p:strVal val="visible"/>
                                      </p:to>
                                    </p:set>
                                    <p:animEffect transition="in" filter="fade">
                                      <p:cBhvr>
                                        <p:cTn id="129" dur="500"/>
                                        <p:tgtEl>
                                          <p:spTgt spid="53">
                                            <p:txEl>
                                              <p:charRg st="1" end="1"/>
                                            </p:txEl>
                                          </p:spTgt>
                                        </p:tgtEl>
                                      </p:cBhvr>
                                    </p:animEffect>
                                  </p:childTnLst>
                                </p:cTn>
                              </p:par>
                            </p:childTnLst>
                          </p:cTn>
                        </p:par>
                        <p:par>
                          <p:cTn id="130" fill="hold">
                            <p:stCondLst>
                              <p:cond delay="15000"/>
                            </p:stCondLst>
                            <p:childTnLst>
                              <p:par>
                                <p:cTn id="131" presetID="10" presetClass="entr" presetSubtype="0" fill="hold" nodeType="afterEffect">
                                  <p:stCondLst>
                                    <p:cond delay="0"/>
                                  </p:stCondLst>
                                  <p:childTnLst>
                                    <p:set>
                                      <p:cBhvr>
                                        <p:cTn id="132" dur="1" fill="hold">
                                          <p:stCondLst>
                                            <p:cond delay="0"/>
                                          </p:stCondLst>
                                        </p:cTn>
                                        <p:tgtEl>
                                          <p:spTgt spid="53">
                                            <p:txEl>
                                              <p:charRg st="1" end="1"/>
                                            </p:txEl>
                                          </p:spTgt>
                                        </p:tgtEl>
                                        <p:attrNameLst>
                                          <p:attrName>style.visibility</p:attrName>
                                        </p:attrNameLst>
                                      </p:cBhvr>
                                      <p:to>
                                        <p:strVal val="visible"/>
                                      </p:to>
                                    </p:set>
                                    <p:animEffect transition="in" filter="fade">
                                      <p:cBhvr>
                                        <p:cTn id="133" dur="500"/>
                                        <p:tgtEl>
                                          <p:spTgt spid="53">
                                            <p:txEl>
                                              <p:charRg st="1" end="1"/>
                                            </p:txEl>
                                          </p:spTgt>
                                        </p:tgtEl>
                                      </p:cBhvr>
                                    </p:animEffect>
                                  </p:childTnLst>
                                </p:cTn>
                              </p:par>
                            </p:childTnLst>
                          </p:cTn>
                        </p:par>
                        <p:par>
                          <p:cTn id="134" fill="hold">
                            <p:stCondLst>
                              <p:cond delay="15500"/>
                            </p:stCondLst>
                            <p:childTnLst>
                              <p:par>
                                <p:cTn id="135" presetID="10" presetClass="entr" presetSubtype="0" fill="hold" nodeType="afterEffect">
                                  <p:stCondLst>
                                    <p:cond delay="0"/>
                                  </p:stCondLst>
                                  <p:childTnLst>
                                    <p:set>
                                      <p:cBhvr>
                                        <p:cTn id="136" dur="1" fill="hold">
                                          <p:stCondLst>
                                            <p:cond delay="0"/>
                                          </p:stCondLst>
                                        </p:cTn>
                                        <p:tgtEl>
                                          <p:spTgt spid="53">
                                            <p:txEl>
                                              <p:charRg st="1" end="1"/>
                                            </p:txEl>
                                          </p:spTgt>
                                        </p:tgtEl>
                                        <p:attrNameLst>
                                          <p:attrName>style.visibility</p:attrName>
                                        </p:attrNameLst>
                                      </p:cBhvr>
                                      <p:to>
                                        <p:strVal val="visible"/>
                                      </p:to>
                                    </p:set>
                                    <p:animEffect transition="in" filter="fade">
                                      <p:cBhvr>
                                        <p:cTn id="137" dur="500"/>
                                        <p:tgtEl>
                                          <p:spTgt spid="53">
                                            <p:txEl>
                                              <p:charRg st="1" end="1"/>
                                            </p:txEl>
                                          </p:spTgt>
                                        </p:tgtEl>
                                      </p:cBhvr>
                                    </p:animEffect>
                                  </p:childTnLst>
                                </p:cTn>
                              </p:par>
                            </p:childTnLst>
                          </p:cTn>
                        </p:par>
                        <p:par>
                          <p:cTn id="138" fill="hold">
                            <p:stCondLst>
                              <p:cond delay="16000"/>
                            </p:stCondLst>
                            <p:childTnLst>
                              <p:par>
                                <p:cTn id="139" presetID="10" presetClass="entr" presetSubtype="0" fill="hold"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250"/>
                                        <p:tgtEl>
                                          <p:spTgt spid="54"/>
                                        </p:tgtEl>
                                      </p:cBhvr>
                                    </p:animEffect>
                                  </p:childTnLst>
                                </p:cTn>
                              </p:par>
                              <p:par>
                                <p:cTn id="142" presetID="10" presetClass="entr" presetSubtype="0" fill="hold"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Effect transition="in" filter="fade">
                                      <p:cBhvr>
                                        <p:cTn id="148" dur="500"/>
                                        <p:tgtEl>
                                          <p:spTgt spid="56">
                                            <p:txEl>
                                              <p:pRg st="0" end="0"/>
                                            </p:txEl>
                                          </p:spTgt>
                                        </p:tgtEl>
                                      </p:cBhvr>
                                    </p:animEffect>
                                  </p:childTnLst>
                                </p:cTn>
                              </p:par>
                            </p:childTnLst>
                          </p:cTn>
                        </p:par>
                        <p:par>
                          <p:cTn id="149" fill="hold">
                            <p:stCondLst>
                              <p:cond delay="17000"/>
                            </p:stCondLst>
                            <p:childTnLst>
                              <p:par>
                                <p:cTn id="150" presetID="10" presetClass="entr" presetSubtype="0" fill="hold" nodeType="afterEffect">
                                  <p:stCondLst>
                                    <p:cond delay="0"/>
                                  </p:stCondLst>
                                  <p:childTnLst>
                                    <p:set>
                                      <p:cBhvr>
                                        <p:cTn id="151" dur="1" fill="hold">
                                          <p:stCondLst>
                                            <p:cond delay="0"/>
                                          </p:stCondLst>
                                        </p:cTn>
                                        <p:tgtEl>
                                          <p:spTgt spid="56">
                                            <p:txEl>
                                              <p:charRg st="1" end="1"/>
                                            </p:txEl>
                                          </p:spTgt>
                                        </p:tgtEl>
                                        <p:attrNameLst>
                                          <p:attrName>style.visibility</p:attrName>
                                        </p:attrNameLst>
                                      </p:cBhvr>
                                      <p:to>
                                        <p:strVal val="visible"/>
                                      </p:to>
                                    </p:set>
                                    <p:animEffect transition="in" filter="fade">
                                      <p:cBhvr>
                                        <p:cTn id="152" dur="500"/>
                                        <p:tgtEl>
                                          <p:spTgt spid="56">
                                            <p:txEl>
                                              <p:charRg st="1" end="1"/>
                                            </p:txEl>
                                          </p:spTgt>
                                        </p:tgtEl>
                                      </p:cBhvr>
                                    </p:animEffect>
                                  </p:childTnLst>
                                </p:cTn>
                              </p:par>
                            </p:childTnLst>
                          </p:cTn>
                        </p:par>
                        <p:par>
                          <p:cTn id="153" fill="hold">
                            <p:stCondLst>
                              <p:cond delay="17500"/>
                            </p:stCondLst>
                            <p:childTnLst>
                              <p:par>
                                <p:cTn id="154" presetID="10" presetClass="entr" presetSubtype="0" fill="hold" nodeType="afterEffect">
                                  <p:stCondLst>
                                    <p:cond delay="0"/>
                                  </p:stCondLst>
                                  <p:childTnLst>
                                    <p:set>
                                      <p:cBhvr>
                                        <p:cTn id="155" dur="1" fill="hold">
                                          <p:stCondLst>
                                            <p:cond delay="0"/>
                                          </p:stCondLst>
                                        </p:cTn>
                                        <p:tgtEl>
                                          <p:spTgt spid="56">
                                            <p:txEl>
                                              <p:charRg st="1" end="1"/>
                                            </p:txEl>
                                          </p:spTgt>
                                        </p:tgtEl>
                                        <p:attrNameLst>
                                          <p:attrName>style.visibility</p:attrName>
                                        </p:attrNameLst>
                                      </p:cBhvr>
                                      <p:to>
                                        <p:strVal val="visible"/>
                                      </p:to>
                                    </p:set>
                                    <p:animEffect transition="in" filter="fade">
                                      <p:cBhvr>
                                        <p:cTn id="156" dur="500"/>
                                        <p:tgtEl>
                                          <p:spTgt spid="56">
                                            <p:txEl>
                                              <p:charRg st="1" end="1"/>
                                            </p:txEl>
                                          </p:spTgt>
                                        </p:tgtEl>
                                      </p:cBhvr>
                                    </p:animEffect>
                                  </p:childTnLst>
                                </p:cTn>
                              </p:par>
                            </p:childTnLst>
                          </p:cTn>
                        </p:par>
                        <p:par>
                          <p:cTn id="157" fill="hold">
                            <p:stCondLst>
                              <p:cond delay="18000"/>
                            </p:stCondLst>
                            <p:childTnLst>
                              <p:par>
                                <p:cTn id="158" presetID="10" presetClass="entr" presetSubtype="0" fill="hold" nodeType="afterEffect">
                                  <p:stCondLst>
                                    <p:cond delay="0"/>
                                  </p:stCondLst>
                                  <p:childTnLst>
                                    <p:set>
                                      <p:cBhvr>
                                        <p:cTn id="159" dur="1" fill="hold">
                                          <p:stCondLst>
                                            <p:cond delay="0"/>
                                          </p:stCondLst>
                                        </p:cTn>
                                        <p:tgtEl>
                                          <p:spTgt spid="56">
                                            <p:txEl>
                                              <p:charRg st="1" end="1"/>
                                            </p:txEl>
                                          </p:spTgt>
                                        </p:tgtEl>
                                        <p:attrNameLst>
                                          <p:attrName>style.visibility</p:attrName>
                                        </p:attrNameLst>
                                      </p:cBhvr>
                                      <p:to>
                                        <p:strVal val="visible"/>
                                      </p:to>
                                    </p:set>
                                    <p:animEffect transition="in" filter="fade">
                                      <p:cBhvr>
                                        <p:cTn id="160" dur="500"/>
                                        <p:tgtEl>
                                          <p:spTgt spid="56">
                                            <p:txEl>
                                              <p:charRg st="1" end="1"/>
                                            </p:txEl>
                                          </p:spTgt>
                                        </p:tgtEl>
                                      </p:cBhvr>
                                    </p:animEffect>
                                  </p:childTnLst>
                                </p:cTn>
                              </p:par>
                            </p:childTnLst>
                          </p:cTn>
                        </p:par>
                        <p:par>
                          <p:cTn id="161" fill="hold">
                            <p:stCondLst>
                              <p:cond delay="18500"/>
                            </p:stCondLst>
                            <p:childTnLst>
                              <p:par>
                                <p:cTn id="162" presetID="10" presetClass="entr" presetSubtype="0" fill="hold" nodeType="afterEffect">
                                  <p:stCondLst>
                                    <p:cond delay="0"/>
                                  </p:stCondLst>
                                  <p:childTnLst>
                                    <p:set>
                                      <p:cBhvr>
                                        <p:cTn id="163" dur="1" fill="hold">
                                          <p:stCondLst>
                                            <p:cond delay="0"/>
                                          </p:stCondLst>
                                        </p:cTn>
                                        <p:tgtEl>
                                          <p:spTgt spid="56">
                                            <p:txEl>
                                              <p:charRg st="1" end="1"/>
                                            </p:txEl>
                                          </p:spTgt>
                                        </p:tgtEl>
                                        <p:attrNameLst>
                                          <p:attrName>style.visibility</p:attrName>
                                        </p:attrNameLst>
                                      </p:cBhvr>
                                      <p:to>
                                        <p:strVal val="visible"/>
                                      </p:to>
                                    </p:set>
                                    <p:animEffect transition="in" filter="fade">
                                      <p:cBhvr>
                                        <p:cTn id="164" dur="500"/>
                                        <p:tgtEl>
                                          <p:spTgt spid="56">
                                            <p:txEl>
                                              <p:charRg st="1" end="1"/>
                                            </p:txEl>
                                          </p:spTgt>
                                        </p:tgtEl>
                                      </p:cBhvr>
                                    </p:animEffect>
                                  </p:childTnLst>
                                </p:cTn>
                              </p:par>
                            </p:childTnLst>
                          </p:cTn>
                        </p:par>
                        <p:par>
                          <p:cTn id="165" fill="hold">
                            <p:stCondLst>
                              <p:cond delay="19000"/>
                            </p:stCondLst>
                            <p:childTnLst>
                              <p:par>
                                <p:cTn id="166" presetID="10" presetClass="entr" presetSubtype="0" fill="hold" nodeType="afterEffect">
                                  <p:stCondLst>
                                    <p:cond delay="0"/>
                                  </p:stCondLst>
                                  <p:childTnLst>
                                    <p:set>
                                      <p:cBhvr>
                                        <p:cTn id="167" dur="1" fill="hold">
                                          <p:stCondLst>
                                            <p:cond delay="0"/>
                                          </p:stCondLst>
                                        </p:cTn>
                                        <p:tgtEl>
                                          <p:spTgt spid="56">
                                            <p:txEl>
                                              <p:charRg st="1" end="1"/>
                                            </p:txEl>
                                          </p:spTgt>
                                        </p:tgtEl>
                                        <p:attrNameLst>
                                          <p:attrName>style.visibility</p:attrName>
                                        </p:attrNameLst>
                                      </p:cBhvr>
                                      <p:to>
                                        <p:strVal val="visible"/>
                                      </p:to>
                                    </p:set>
                                    <p:animEffect transition="in" filter="fade">
                                      <p:cBhvr>
                                        <p:cTn id="168" dur="500"/>
                                        <p:tgtEl>
                                          <p:spTgt spid="56">
                                            <p:txEl>
                                              <p:charRg st="1" end="1"/>
                                            </p:txEl>
                                          </p:spTgt>
                                        </p:tgtEl>
                                      </p:cBhvr>
                                    </p:animEffect>
                                  </p:childTnLst>
                                </p:cTn>
                              </p:par>
                            </p:childTnLst>
                          </p:cTn>
                        </p:par>
                        <p:par>
                          <p:cTn id="169" fill="hold">
                            <p:stCondLst>
                              <p:cond delay="19500"/>
                            </p:stCondLst>
                            <p:childTnLst>
                              <p:par>
                                <p:cTn id="170" presetID="10" presetClass="entr" presetSubtype="0" fill="hold" nodeType="afterEffect">
                                  <p:stCondLst>
                                    <p:cond delay="0"/>
                                  </p:stCondLst>
                                  <p:childTnLst>
                                    <p:set>
                                      <p:cBhvr>
                                        <p:cTn id="171" dur="1" fill="hold">
                                          <p:stCondLst>
                                            <p:cond delay="0"/>
                                          </p:stCondLst>
                                        </p:cTn>
                                        <p:tgtEl>
                                          <p:spTgt spid="56">
                                            <p:txEl>
                                              <p:charRg st="1" end="1"/>
                                            </p:txEl>
                                          </p:spTgt>
                                        </p:tgtEl>
                                        <p:attrNameLst>
                                          <p:attrName>style.visibility</p:attrName>
                                        </p:attrNameLst>
                                      </p:cBhvr>
                                      <p:to>
                                        <p:strVal val="visible"/>
                                      </p:to>
                                    </p:set>
                                    <p:animEffect transition="in" filter="fade">
                                      <p:cBhvr>
                                        <p:cTn id="172" dur="500"/>
                                        <p:tgtEl>
                                          <p:spTgt spid="56">
                                            <p:txEl>
                                              <p:charRg st="1" end="1"/>
                                            </p:txEl>
                                          </p:spTgt>
                                        </p:tgtEl>
                                      </p:cBhvr>
                                    </p:animEffect>
                                  </p:childTnLst>
                                </p:cTn>
                              </p:par>
                            </p:childTnLst>
                          </p:cTn>
                        </p:par>
                        <p:par>
                          <p:cTn id="173" fill="hold">
                            <p:stCondLst>
                              <p:cond delay="20000"/>
                            </p:stCondLst>
                            <p:childTnLst>
                              <p:par>
                                <p:cTn id="174" presetID="10" presetClass="entr" presetSubtype="0" fill="hold" nodeType="afterEffect">
                                  <p:stCondLst>
                                    <p:cond delay="0"/>
                                  </p:stCondLst>
                                  <p:childTnLst>
                                    <p:set>
                                      <p:cBhvr>
                                        <p:cTn id="175" dur="1" fill="hold">
                                          <p:stCondLst>
                                            <p:cond delay="0"/>
                                          </p:stCondLst>
                                        </p:cTn>
                                        <p:tgtEl>
                                          <p:spTgt spid="56">
                                            <p:txEl>
                                              <p:charRg st="1" end="1"/>
                                            </p:txEl>
                                          </p:spTgt>
                                        </p:tgtEl>
                                        <p:attrNameLst>
                                          <p:attrName>style.visibility</p:attrName>
                                        </p:attrNameLst>
                                      </p:cBhvr>
                                      <p:to>
                                        <p:strVal val="visible"/>
                                      </p:to>
                                    </p:set>
                                    <p:animEffect transition="in" filter="fade">
                                      <p:cBhvr>
                                        <p:cTn id="176" dur="500"/>
                                        <p:tgtEl>
                                          <p:spTgt spid="56">
                                            <p:txEl>
                                              <p:charRg st="1" end="1"/>
                                            </p:txEl>
                                          </p:spTgt>
                                        </p:tgtEl>
                                      </p:cBhvr>
                                    </p:animEffect>
                                  </p:childTnLst>
                                </p:cTn>
                              </p:par>
                            </p:childTnLst>
                          </p:cTn>
                        </p:par>
                        <p:par>
                          <p:cTn id="177" fill="hold">
                            <p:stCondLst>
                              <p:cond delay="20500"/>
                            </p:stCondLst>
                            <p:childTnLst>
                              <p:par>
                                <p:cTn id="178" presetID="10" presetClass="entr" presetSubtype="0" fill="hold" nodeType="afterEffect">
                                  <p:stCondLst>
                                    <p:cond delay="0"/>
                                  </p:stCondLst>
                                  <p:childTnLst>
                                    <p:set>
                                      <p:cBhvr>
                                        <p:cTn id="179" dur="1" fill="hold">
                                          <p:stCondLst>
                                            <p:cond delay="0"/>
                                          </p:stCondLst>
                                        </p:cTn>
                                        <p:tgtEl>
                                          <p:spTgt spid="56">
                                            <p:txEl>
                                              <p:charRg st="1" end="1"/>
                                            </p:txEl>
                                          </p:spTgt>
                                        </p:tgtEl>
                                        <p:attrNameLst>
                                          <p:attrName>style.visibility</p:attrName>
                                        </p:attrNameLst>
                                      </p:cBhvr>
                                      <p:to>
                                        <p:strVal val="visible"/>
                                      </p:to>
                                    </p:set>
                                    <p:animEffect transition="in" filter="fade">
                                      <p:cBhvr>
                                        <p:cTn id="180" dur="500"/>
                                        <p:tgtEl>
                                          <p:spTgt spid="56">
                                            <p:txEl>
                                              <p:charRg st="1" end="1"/>
                                            </p:txEl>
                                          </p:spTgt>
                                        </p:tgtEl>
                                      </p:cBhvr>
                                    </p:animEffect>
                                  </p:childTnLst>
                                </p:cTn>
                              </p:par>
                            </p:childTnLst>
                          </p:cTn>
                        </p:par>
                        <p:par>
                          <p:cTn id="181" fill="hold">
                            <p:stCondLst>
                              <p:cond delay="21000"/>
                            </p:stCondLst>
                            <p:childTnLst>
                              <p:par>
                                <p:cTn id="182" presetID="10" presetClass="entr" presetSubtype="0" fill="hold" nodeType="afterEffect">
                                  <p:stCondLst>
                                    <p:cond delay="0"/>
                                  </p:stCondLst>
                                  <p:childTnLst>
                                    <p:set>
                                      <p:cBhvr>
                                        <p:cTn id="183" dur="1" fill="hold">
                                          <p:stCondLst>
                                            <p:cond delay="0"/>
                                          </p:stCondLst>
                                        </p:cTn>
                                        <p:tgtEl>
                                          <p:spTgt spid="57">
                                            <p:txEl>
                                              <p:pRg st="0" end="0"/>
                                            </p:txEl>
                                          </p:spTgt>
                                        </p:tgtEl>
                                        <p:attrNameLst>
                                          <p:attrName>style.visibility</p:attrName>
                                        </p:attrNameLst>
                                      </p:cBhvr>
                                      <p:to>
                                        <p:strVal val="visible"/>
                                      </p:to>
                                    </p:set>
                                    <p:animEffect transition="in" filter="fade">
                                      <p:cBhvr>
                                        <p:cTn id="184" dur="500"/>
                                        <p:tgtEl>
                                          <p:spTgt spid="57">
                                            <p:txEl>
                                              <p:pRg st="0" end="0"/>
                                            </p:txEl>
                                          </p:spTgt>
                                        </p:tgtEl>
                                      </p:cBhvr>
                                    </p:animEffect>
                                  </p:childTnLst>
                                </p:cTn>
                              </p:par>
                            </p:childTnLst>
                          </p:cTn>
                        </p:par>
                        <p:par>
                          <p:cTn id="185" fill="hold">
                            <p:stCondLst>
                              <p:cond delay="21500"/>
                            </p:stCondLst>
                            <p:childTnLst>
                              <p:par>
                                <p:cTn id="186" presetID="10" presetClass="entr" presetSubtype="0" fill="hold" nodeType="afterEffect">
                                  <p:stCondLst>
                                    <p:cond delay="0"/>
                                  </p:stCondLst>
                                  <p:childTnLst>
                                    <p:set>
                                      <p:cBhvr>
                                        <p:cTn id="187" dur="1" fill="hold">
                                          <p:stCondLst>
                                            <p:cond delay="0"/>
                                          </p:stCondLst>
                                        </p:cTn>
                                        <p:tgtEl>
                                          <p:spTgt spid="57">
                                            <p:txEl>
                                              <p:charRg st="1" end="1"/>
                                            </p:txEl>
                                          </p:spTgt>
                                        </p:tgtEl>
                                        <p:attrNameLst>
                                          <p:attrName>style.visibility</p:attrName>
                                        </p:attrNameLst>
                                      </p:cBhvr>
                                      <p:to>
                                        <p:strVal val="visible"/>
                                      </p:to>
                                    </p:set>
                                    <p:animEffect transition="in" filter="fade">
                                      <p:cBhvr>
                                        <p:cTn id="188" dur="500"/>
                                        <p:tgtEl>
                                          <p:spTgt spid="57">
                                            <p:txEl>
                                              <p:charRg st="1" end="1"/>
                                            </p:txEl>
                                          </p:spTgt>
                                        </p:tgtEl>
                                      </p:cBhvr>
                                    </p:animEffect>
                                  </p:childTnLst>
                                </p:cTn>
                              </p:par>
                            </p:childTnLst>
                          </p:cTn>
                        </p:par>
                        <p:par>
                          <p:cTn id="189" fill="hold">
                            <p:stCondLst>
                              <p:cond delay="22000"/>
                            </p:stCondLst>
                            <p:childTnLst>
                              <p:par>
                                <p:cTn id="190" presetID="10" presetClass="entr" presetSubtype="0" fill="hold" nodeType="afterEffect">
                                  <p:stCondLst>
                                    <p:cond delay="0"/>
                                  </p:stCondLst>
                                  <p:childTnLst>
                                    <p:set>
                                      <p:cBhvr>
                                        <p:cTn id="191" dur="1" fill="hold">
                                          <p:stCondLst>
                                            <p:cond delay="0"/>
                                          </p:stCondLst>
                                        </p:cTn>
                                        <p:tgtEl>
                                          <p:spTgt spid="57">
                                            <p:txEl>
                                              <p:charRg st="1" end="1"/>
                                            </p:txEl>
                                          </p:spTgt>
                                        </p:tgtEl>
                                        <p:attrNameLst>
                                          <p:attrName>style.visibility</p:attrName>
                                        </p:attrNameLst>
                                      </p:cBhvr>
                                      <p:to>
                                        <p:strVal val="visible"/>
                                      </p:to>
                                    </p:set>
                                    <p:animEffect transition="in" filter="fade">
                                      <p:cBhvr>
                                        <p:cTn id="192" dur="500"/>
                                        <p:tgtEl>
                                          <p:spTgt spid="57">
                                            <p:txEl>
                                              <p:charRg st="1" end="1"/>
                                            </p:txEl>
                                          </p:spTgt>
                                        </p:tgtEl>
                                      </p:cBhvr>
                                    </p:animEffect>
                                  </p:childTnLst>
                                </p:cTn>
                              </p:par>
                            </p:childTnLst>
                          </p:cTn>
                        </p:par>
                        <p:par>
                          <p:cTn id="193" fill="hold">
                            <p:stCondLst>
                              <p:cond delay="22500"/>
                            </p:stCondLst>
                            <p:childTnLst>
                              <p:par>
                                <p:cTn id="194" presetID="10" presetClass="entr" presetSubtype="0" fill="hold" nodeType="afterEffect">
                                  <p:stCondLst>
                                    <p:cond delay="0"/>
                                  </p:stCondLst>
                                  <p:childTnLst>
                                    <p:set>
                                      <p:cBhvr>
                                        <p:cTn id="195" dur="1" fill="hold">
                                          <p:stCondLst>
                                            <p:cond delay="0"/>
                                          </p:stCondLst>
                                        </p:cTn>
                                        <p:tgtEl>
                                          <p:spTgt spid="57">
                                            <p:txEl>
                                              <p:charRg st="1" end="1"/>
                                            </p:txEl>
                                          </p:spTgt>
                                        </p:tgtEl>
                                        <p:attrNameLst>
                                          <p:attrName>style.visibility</p:attrName>
                                        </p:attrNameLst>
                                      </p:cBhvr>
                                      <p:to>
                                        <p:strVal val="visible"/>
                                      </p:to>
                                    </p:set>
                                    <p:animEffect transition="in" filter="fade">
                                      <p:cBhvr>
                                        <p:cTn id="196" dur="500"/>
                                        <p:tgtEl>
                                          <p:spTgt spid="57">
                                            <p:txEl>
                                              <p:charRg st="1" end="1"/>
                                            </p:txEl>
                                          </p:spTgt>
                                        </p:tgtEl>
                                      </p:cBhvr>
                                    </p:animEffect>
                                  </p:childTnLst>
                                </p:cTn>
                              </p:par>
                            </p:childTnLst>
                          </p:cTn>
                        </p:par>
                        <p:par>
                          <p:cTn id="197" fill="hold">
                            <p:stCondLst>
                              <p:cond delay="23000"/>
                            </p:stCondLst>
                            <p:childTnLst>
                              <p:par>
                                <p:cTn id="198" presetID="10" presetClass="entr" presetSubtype="0" fill="hold" nodeType="afterEffect">
                                  <p:stCondLst>
                                    <p:cond delay="0"/>
                                  </p:stCondLst>
                                  <p:childTnLst>
                                    <p:set>
                                      <p:cBhvr>
                                        <p:cTn id="199" dur="1" fill="hold">
                                          <p:stCondLst>
                                            <p:cond delay="0"/>
                                          </p:stCondLst>
                                        </p:cTn>
                                        <p:tgtEl>
                                          <p:spTgt spid="57">
                                            <p:txEl>
                                              <p:charRg st="1" end="1"/>
                                            </p:txEl>
                                          </p:spTgt>
                                        </p:tgtEl>
                                        <p:attrNameLst>
                                          <p:attrName>style.visibility</p:attrName>
                                        </p:attrNameLst>
                                      </p:cBhvr>
                                      <p:to>
                                        <p:strVal val="visible"/>
                                      </p:to>
                                    </p:set>
                                    <p:animEffect transition="in" filter="fade">
                                      <p:cBhvr>
                                        <p:cTn id="200" dur="500"/>
                                        <p:tgtEl>
                                          <p:spTgt spid="57">
                                            <p:txEl>
                                              <p:charRg st="1" end="1"/>
                                            </p:txEl>
                                          </p:spTgt>
                                        </p:tgtEl>
                                      </p:cBhvr>
                                    </p:animEffect>
                                  </p:childTnLst>
                                </p:cTn>
                              </p:par>
                            </p:childTnLst>
                          </p:cTn>
                        </p:par>
                        <p:par>
                          <p:cTn id="201" fill="hold">
                            <p:stCondLst>
                              <p:cond delay="23500"/>
                            </p:stCondLst>
                            <p:childTnLst>
                              <p:par>
                                <p:cTn id="202" presetID="10" presetClass="entr" presetSubtype="0" fill="hold" nodeType="afterEffect">
                                  <p:stCondLst>
                                    <p:cond delay="0"/>
                                  </p:stCondLst>
                                  <p:childTnLst>
                                    <p:set>
                                      <p:cBhvr>
                                        <p:cTn id="203" dur="1" fill="hold">
                                          <p:stCondLst>
                                            <p:cond delay="0"/>
                                          </p:stCondLst>
                                        </p:cTn>
                                        <p:tgtEl>
                                          <p:spTgt spid="57">
                                            <p:txEl>
                                              <p:charRg st="1" end="1"/>
                                            </p:txEl>
                                          </p:spTgt>
                                        </p:tgtEl>
                                        <p:attrNameLst>
                                          <p:attrName>style.visibility</p:attrName>
                                        </p:attrNameLst>
                                      </p:cBhvr>
                                      <p:to>
                                        <p:strVal val="visible"/>
                                      </p:to>
                                    </p:set>
                                    <p:animEffect transition="in" filter="fade">
                                      <p:cBhvr>
                                        <p:cTn id="204" dur="500"/>
                                        <p:tgtEl>
                                          <p:spTgt spid="57">
                                            <p:txEl>
                                              <p:charRg st="1" end="1"/>
                                            </p:txEl>
                                          </p:spTgt>
                                        </p:tgtEl>
                                      </p:cBhvr>
                                    </p:animEffect>
                                  </p:childTnLst>
                                </p:cTn>
                              </p:par>
                            </p:childTnLst>
                          </p:cTn>
                        </p:par>
                        <p:par>
                          <p:cTn id="205" fill="hold">
                            <p:stCondLst>
                              <p:cond delay="24000"/>
                            </p:stCondLst>
                            <p:childTnLst>
                              <p:par>
                                <p:cTn id="206" presetID="10" presetClass="entr" presetSubtype="0" fill="hold" nodeType="afterEffect">
                                  <p:stCondLst>
                                    <p:cond delay="0"/>
                                  </p:stCondLst>
                                  <p:childTnLst>
                                    <p:set>
                                      <p:cBhvr>
                                        <p:cTn id="207" dur="1" fill="hold">
                                          <p:stCondLst>
                                            <p:cond delay="0"/>
                                          </p:stCondLst>
                                        </p:cTn>
                                        <p:tgtEl>
                                          <p:spTgt spid="57">
                                            <p:txEl>
                                              <p:charRg st="1" end="1"/>
                                            </p:txEl>
                                          </p:spTgt>
                                        </p:tgtEl>
                                        <p:attrNameLst>
                                          <p:attrName>style.visibility</p:attrName>
                                        </p:attrNameLst>
                                      </p:cBhvr>
                                      <p:to>
                                        <p:strVal val="visible"/>
                                      </p:to>
                                    </p:set>
                                    <p:animEffect transition="in" filter="fade">
                                      <p:cBhvr>
                                        <p:cTn id="208" dur="500"/>
                                        <p:tgtEl>
                                          <p:spTgt spid="57">
                                            <p:txEl>
                                              <p:charRg st="1" end="1"/>
                                            </p:txEl>
                                          </p:spTgt>
                                        </p:tgtEl>
                                      </p:cBhvr>
                                    </p:animEffect>
                                  </p:childTnLst>
                                </p:cTn>
                              </p:par>
                            </p:childTnLst>
                          </p:cTn>
                        </p:par>
                        <p:par>
                          <p:cTn id="209" fill="hold">
                            <p:stCondLst>
                              <p:cond delay="24500"/>
                            </p:stCondLst>
                            <p:childTnLst>
                              <p:par>
                                <p:cTn id="210" presetID="10" presetClass="entr" presetSubtype="0" fill="hold" nodeType="afterEffect">
                                  <p:stCondLst>
                                    <p:cond delay="0"/>
                                  </p:stCondLst>
                                  <p:childTnLst>
                                    <p:set>
                                      <p:cBhvr>
                                        <p:cTn id="211" dur="1" fill="hold">
                                          <p:stCondLst>
                                            <p:cond delay="0"/>
                                          </p:stCondLst>
                                        </p:cTn>
                                        <p:tgtEl>
                                          <p:spTgt spid="57">
                                            <p:txEl>
                                              <p:charRg st="1" end="1"/>
                                            </p:txEl>
                                          </p:spTgt>
                                        </p:tgtEl>
                                        <p:attrNameLst>
                                          <p:attrName>style.visibility</p:attrName>
                                        </p:attrNameLst>
                                      </p:cBhvr>
                                      <p:to>
                                        <p:strVal val="visible"/>
                                      </p:to>
                                    </p:set>
                                    <p:animEffect transition="in" filter="fade">
                                      <p:cBhvr>
                                        <p:cTn id="212" dur="500"/>
                                        <p:tgtEl>
                                          <p:spTgt spid="57">
                                            <p:txEl>
                                              <p:charRg st="1" end="1"/>
                                            </p:txEl>
                                          </p:spTgt>
                                        </p:tgtEl>
                                      </p:cBhvr>
                                    </p:animEffect>
                                  </p:childTnLst>
                                </p:cTn>
                              </p:par>
                            </p:childTnLst>
                          </p:cTn>
                        </p:par>
                        <p:par>
                          <p:cTn id="213" fill="hold">
                            <p:stCondLst>
                              <p:cond delay="25000"/>
                            </p:stCondLst>
                            <p:childTnLst>
                              <p:par>
                                <p:cTn id="214" presetID="10" presetClass="entr" presetSubtype="0" fill="hold" nodeType="afterEffect">
                                  <p:stCondLst>
                                    <p:cond delay="0"/>
                                  </p:stCondLst>
                                  <p:childTnLst>
                                    <p:set>
                                      <p:cBhvr>
                                        <p:cTn id="215" dur="1" fill="hold">
                                          <p:stCondLst>
                                            <p:cond delay="0"/>
                                          </p:stCondLst>
                                        </p:cTn>
                                        <p:tgtEl>
                                          <p:spTgt spid="57">
                                            <p:txEl>
                                              <p:charRg st="1" end="1"/>
                                            </p:txEl>
                                          </p:spTgt>
                                        </p:tgtEl>
                                        <p:attrNameLst>
                                          <p:attrName>style.visibility</p:attrName>
                                        </p:attrNameLst>
                                      </p:cBhvr>
                                      <p:to>
                                        <p:strVal val="visible"/>
                                      </p:to>
                                    </p:set>
                                    <p:animEffect transition="in" filter="fade">
                                      <p:cBhvr>
                                        <p:cTn id="216" dur="500"/>
                                        <p:tgtEl>
                                          <p:spTgt spid="57">
                                            <p:txEl>
                                              <p:charRg st="1" end="1"/>
                                            </p:txEl>
                                          </p:spTgt>
                                        </p:tgtEl>
                                      </p:cBhvr>
                                    </p:animEffect>
                                  </p:childTnLst>
                                </p:cTn>
                              </p:par>
                            </p:childTnLst>
                          </p:cTn>
                        </p:par>
                        <p:par>
                          <p:cTn id="217" fill="hold">
                            <p:stCondLst>
                              <p:cond delay="25500"/>
                            </p:stCondLst>
                            <p:childTnLst>
                              <p:par>
                                <p:cTn id="218" presetID="10" presetClass="entr" presetSubtype="0" fill="hold" nodeType="after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250"/>
                                        <p:tgtEl>
                                          <p:spTgt spid="58"/>
                                        </p:tgtEl>
                                      </p:cBhvr>
                                    </p:animEffect>
                                  </p:childTnLst>
                                </p:cTn>
                              </p:par>
                              <p:par>
                                <p:cTn id="221" presetID="10" presetClass="entr" presetSubtype="0" fill="hold" nodeType="withEffect">
                                  <p:stCondLst>
                                    <p:cond delay="0"/>
                                  </p:stCondLst>
                                  <p:childTnLst>
                                    <p:set>
                                      <p:cBhvr>
                                        <p:cTn id="222" dur="1" fill="hold">
                                          <p:stCondLst>
                                            <p:cond delay="0"/>
                                          </p:stCondLst>
                                        </p:cTn>
                                        <p:tgtEl>
                                          <p:spTgt spid="59"/>
                                        </p:tgtEl>
                                        <p:attrNameLst>
                                          <p:attrName>style.visibility</p:attrName>
                                        </p:attrNameLst>
                                      </p:cBhvr>
                                      <p:to>
                                        <p:strVal val="visible"/>
                                      </p:to>
                                    </p:set>
                                    <p:animEffect transition="in" filter="fade">
                                      <p:cBhvr>
                                        <p:cTn id="223" dur="500"/>
                                        <p:tgtEl>
                                          <p:spTgt spid="59"/>
                                        </p:tgtEl>
                                      </p:cBhvr>
                                    </p:animEffect>
                                  </p:childTnLst>
                                </p:cTn>
                              </p:par>
                            </p:childTnLst>
                          </p:cTn>
                        </p:par>
                        <p:par>
                          <p:cTn id="224" fill="hold">
                            <p:stCondLst>
                              <p:cond delay="26000"/>
                            </p:stCondLst>
                            <p:childTnLst>
                              <p:par>
                                <p:cTn id="225" presetID="10" presetClass="entr" presetSubtype="0" fill="hold" nodeType="afterEffect">
                                  <p:stCondLst>
                                    <p:cond delay="0"/>
                                  </p:stCondLst>
                                  <p:childTnLst>
                                    <p:set>
                                      <p:cBhvr>
                                        <p:cTn id="226" dur="1" fill="hold">
                                          <p:stCondLst>
                                            <p:cond delay="0"/>
                                          </p:stCondLst>
                                        </p:cTn>
                                        <p:tgtEl>
                                          <p:spTgt spid="60">
                                            <p:txEl>
                                              <p:pRg st="0" end="0"/>
                                            </p:txEl>
                                          </p:spTgt>
                                        </p:tgtEl>
                                        <p:attrNameLst>
                                          <p:attrName>style.visibility</p:attrName>
                                        </p:attrNameLst>
                                      </p:cBhvr>
                                      <p:to>
                                        <p:strVal val="visible"/>
                                      </p:to>
                                    </p:set>
                                    <p:animEffect transition="in" filter="fade">
                                      <p:cBhvr>
                                        <p:cTn id="227" dur="500"/>
                                        <p:tgtEl>
                                          <p:spTgt spid="60">
                                            <p:txEl>
                                              <p:pRg st="0" end="0"/>
                                            </p:txEl>
                                          </p:spTgt>
                                        </p:tgtEl>
                                      </p:cBhvr>
                                    </p:animEffect>
                                  </p:childTnLst>
                                </p:cTn>
                              </p:par>
                            </p:childTnLst>
                          </p:cTn>
                        </p:par>
                        <p:par>
                          <p:cTn id="228" fill="hold">
                            <p:stCondLst>
                              <p:cond delay="26500"/>
                            </p:stCondLst>
                            <p:childTnLst>
                              <p:par>
                                <p:cTn id="229" presetID="10" presetClass="entr" presetSubtype="0" fill="hold" nodeType="afterEffect">
                                  <p:stCondLst>
                                    <p:cond delay="0"/>
                                  </p:stCondLst>
                                  <p:childTnLst>
                                    <p:set>
                                      <p:cBhvr>
                                        <p:cTn id="230" dur="1" fill="hold">
                                          <p:stCondLst>
                                            <p:cond delay="0"/>
                                          </p:stCondLst>
                                        </p:cTn>
                                        <p:tgtEl>
                                          <p:spTgt spid="60">
                                            <p:txEl>
                                              <p:charRg st="1" end="1"/>
                                            </p:txEl>
                                          </p:spTgt>
                                        </p:tgtEl>
                                        <p:attrNameLst>
                                          <p:attrName>style.visibility</p:attrName>
                                        </p:attrNameLst>
                                      </p:cBhvr>
                                      <p:to>
                                        <p:strVal val="visible"/>
                                      </p:to>
                                    </p:set>
                                    <p:animEffect transition="in" filter="fade">
                                      <p:cBhvr>
                                        <p:cTn id="231" dur="500"/>
                                        <p:tgtEl>
                                          <p:spTgt spid="60">
                                            <p:txEl>
                                              <p:charRg st="1" end="1"/>
                                            </p:txEl>
                                          </p:spTgt>
                                        </p:tgtEl>
                                      </p:cBhvr>
                                    </p:animEffect>
                                  </p:childTnLst>
                                </p:cTn>
                              </p:par>
                            </p:childTnLst>
                          </p:cTn>
                        </p:par>
                        <p:par>
                          <p:cTn id="232" fill="hold">
                            <p:stCondLst>
                              <p:cond delay="27000"/>
                            </p:stCondLst>
                            <p:childTnLst>
                              <p:par>
                                <p:cTn id="233" presetID="10" presetClass="entr" presetSubtype="0" fill="hold" nodeType="afterEffect">
                                  <p:stCondLst>
                                    <p:cond delay="0"/>
                                  </p:stCondLst>
                                  <p:childTnLst>
                                    <p:set>
                                      <p:cBhvr>
                                        <p:cTn id="234" dur="1" fill="hold">
                                          <p:stCondLst>
                                            <p:cond delay="0"/>
                                          </p:stCondLst>
                                        </p:cTn>
                                        <p:tgtEl>
                                          <p:spTgt spid="60">
                                            <p:txEl>
                                              <p:charRg st="1" end="1"/>
                                            </p:txEl>
                                          </p:spTgt>
                                        </p:tgtEl>
                                        <p:attrNameLst>
                                          <p:attrName>style.visibility</p:attrName>
                                        </p:attrNameLst>
                                      </p:cBhvr>
                                      <p:to>
                                        <p:strVal val="visible"/>
                                      </p:to>
                                    </p:set>
                                    <p:animEffect transition="in" filter="fade">
                                      <p:cBhvr>
                                        <p:cTn id="235" dur="500"/>
                                        <p:tgtEl>
                                          <p:spTgt spid="60">
                                            <p:txEl>
                                              <p:charRg st="1" end="1"/>
                                            </p:txEl>
                                          </p:spTgt>
                                        </p:tgtEl>
                                      </p:cBhvr>
                                    </p:animEffect>
                                  </p:childTnLst>
                                </p:cTn>
                              </p:par>
                            </p:childTnLst>
                          </p:cTn>
                        </p:par>
                        <p:par>
                          <p:cTn id="236" fill="hold">
                            <p:stCondLst>
                              <p:cond delay="27500"/>
                            </p:stCondLst>
                            <p:childTnLst>
                              <p:par>
                                <p:cTn id="237" presetID="10" presetClass="entr" presetSubtype="0" fill="hold" nodeType="afterEffect">
                                  <p:stCondLst>
                                    <p:cond delay="0"/>
                                  </p:stCondLst>
                                  <p:childTnLst>
                                    <p:set>
                                      <p:cBhvr>
                                        <p:cTn id="238" dur="1" fill="hold">
                                          <p:stCondLst>
                                            <p:cond delay="0"/>
                                          </p:stCondLst>
                                        </p:cTn>
                                        <p:tgtEl>
                                          <p:spTgt spid="60">
                                            <p:txEl>
                                              <p:charRg st="1" end="1"/>
                                            </p:txEl>
                                          </p:spTgt>
                                        </p:tgtEl>
                                        <p:attrNameLst>
                                          <p:attrName>style.visibility</p:attrName>
                                        </p:attrNameLst>
                                      </p:cBhvr>
                                      <p:to>
                                        <p:strVal val="visible"/>
                                      </p:to>
                                    </p:set>
                                    <p:animEffect transition="in" filter="fade">
                                      <p:cBhvr>
                                        <p:cTn id="239" dur="500"/>
                                        <p:tgtEl>
                                          <p:spTgt spid="60">
                                            <p:txEl>
                                              <p:charRg st="1" end="1"/>
                                            </p:txEl>
                                          </p:spTgt>
                                        </p:tgtEl>
                                      </p:cBhvr>
                                    </p:animEffect>
                                  </p:childTnLst>
                                </p:cTn>
                              </p:par>
                            </p:childTnLst>
                          </p:cTn>
                        </p:par>
                        <p:par>
                          <p:cTn id="240" fill="hold">
                            <p:stCondLst>
                              <p:cond delay="28000"/>
                            </p:stCondLst>
                            <p:childTnLst>
                              <p:par>
                                <p:cTn id="241" presetID="10" presetClass="entr" presetSubtype="0" fill="hold" nodeType="afterEffect">
                                  <p:stCondLst>
                                    <p:cond delay="0"/>
                                  </p:stCondLst>
                                  <p:childTnLst>
                                    <p:set>
                                      <p:cBhvr>
                                        <p:cTn id="242" dur="1" fill="hold">
                                          <p:stCondLst>
                                            <p:cond delay="0"/>
                                          </p:stCondLst>
                                        </p:cTn>
                                        <p:tgtEl>
                                          <p:spTgt spid="60">
                                            <p:txEl>
                                              <p:charRg st="1" end="1"/>
                                            </p:txEl>
                                          </p:spTgt>
                                        </p:tgtEl>
                                        <p:attrNameLst>
                                          <p:attrName>style.visibility</p:attrName>
                                        </p:attrNameLst>
                                      </p:cBhvr>
                                      <p:to>
                                        <p:strVal val="visible"/>
                                      </p:to>
                                    </p:set>
                                    <p:animEffect transition="in" filter="fade">
                                      <p:cBhvr>
                                        <p:cTn id="243" dur="500"/>
                                        <p:tgtEl>
                                          <p:spTgt spid="60">
                                            <p:txEl>
                                              <p:charRg st="1" end="1"/>
                                            </p:txEl>
                                          </p:spTgt>
                                        </p:tgtEl>
                                      </p:cBhvr>
                                    </p:animEffect>
                                  </p:childTnLst>
                                </p:cTn>
                              </p:par>
                            </p:childTnLst>
                          </p:cTn>
                        </p:par>
                        <p:par>
                          <p:cTn id="244" fill="hold">
                            <p:stCondLst>
                              <p:cond delay="28500"/>
                            </p:stCondLst>
                            <p:childTnLst>
                              <p:par>
                                <p:cTn id="245" presetID="10" presetClass="entr" presetSubtype="0" fill="hold" nodeType="afterEffect">
                                  <p:stCondLst>
                                    <p:cond delay="0"/>
                                  </p:stCondLst>
                                  <p:childTnLst>
                                    <p:set>
                                      <p:cBhvr>
                                        <p:cTn id="246" dur="1" fill="hold">
                                          <p:stCondLst>
                                            <p:cond delay="0"/>
                                          </p:stCondLst>
                                        </p:cTn>
                                        <p:tgtEl>
                                          <p:spTgt spid="60">
                                            <p:txEl>
                                              <p:charRg st="1" end="1"/>
                                            </p:txEl>
                                          </p:spTgt>
                                        </p:tgtEl>
                                        <p:attrNameLst>
                                          <p:attrName>style.visibility</p:attrName>
                                        </p:attrNameLst>
                                      </p:cBhvr>
                                      <p:to>
                                        <p:strVal val="visible"/>
                                      </p:to>
                                    </p:set>
                                    <p:animEffect transition="in" filter="fade">
                                      <p:cBhvr>
                                        <p:cTn id="247" dur="500"/>
                                        <p:tgtEl>
                                          <p:spTgt spid="60">
                                            <p:txEl>
                                              <p:charRg st="1" end="1"/>
                                            </p:txEl>
                                          </p:spTgt>
                                        </p:tgtEl>
                                      </p:cBhvr>
                                    </p:animEffect>
                                  </p:childTnLst>
                                </p:cTn>
                              </p:par>
                            </p:childTnLst>
                          </p:cTn>
                        </p:par>
                        <p:par>
                          <p:cTn id="248" fill="hold">
                            <p:stCondLst>
                              <p:cond delay="29000"/>
                            </p:stCondLst>
                            <p:childTnLst>
                              <p:par>
                                <p:cTn id="249" presetID="10" presetClass="entr" presetSubtype="0" fill="hold" nodeType="afterEffect">
                                  <p:stCondLst>
                                    <p:cond delay="0"/>
                                  </p:stCondLst>
                                  <p:childTnLst>
                                    <p:set>
                                      <p:cBhvr>
                                        <p:cTn id="250" dur="1" fill="hold">
                                          <p:stCondLst>
                                            <p:cond delay="0"/>
                                          </p:stCondLst>
                                        </p:cTn>
                                        <p:tgtEl>
                                          <p:spTgt spid="60">
                                            <p:txEl>
                                              <p:charRg st="1" end="1"/>
                                            </p:txEl>
                                          </p:spTgt>
                                        </p:tgtEl>
                                        <p:attrNameLst>
                                          <p:attrName>style.visibility</p:attrName>
                                        </p:attrNameLst>
                                      </p:cBhvr>
                                      <p:to>
                                        <p:strVal val="visible"/>
                                      </p:to>
                                    </p:set>
                                    <p:animEffect transition="in" filter="fade">
                                      <p:cBhvr>
                                        <p:cTn id="251" dur="500"/>
                                        <p:tgtEl>
                                          <p:spTgt spid="60">
                                            <p:txEl>
                                              <p:charRg st="1" end="1"/>
                                            </p:txEl>
                                          </p:spTgt>
                                        </p:tgtEl>
                                      </p:cBhvr>
                                    </p:animEffect>
                                  </p:childTnLst>
                                </p:cTn>
                              </p:par>
                            </p:childTnLst>
                          </p:cTn>
                        </p:par>
                        <p:par>
                          <p:cTn id="252" fill="hold">
                            <p:stCondLst>
                              <p:cond delay="29500"/>
                            </p:stCondLst>
                            <p:childTnLst>
                              <p:par>
                                <p:cTn id="253" presetID="10" presetClass="entr" presetSubtype="0" fill="hold" nodeType="afterEffect">
                                  <p:stCondLst>
                                    <p:cond delay="0"/>
                                  </p:stCondLst>
                                  <p:childTnLst>
                                    <p:set>
                                      <p:cBhvr>
                                        <p:cTn id="254" dur="1" fill="hold">
                                          <p:stCondLst>
                                            <p:cond delay="0"/>
                                          </p:stCondLst>
                                        </p:cTn>
                                        <p:tgtEl>
                                          <p:spTgt spid="60">
                                            <p:txEl>
                                              <p:charRg st="1" end="1"/>
                                            </p:txEl>
                                          </p:spTgt>
                                        </p:tgtEl>
                                        <p:attrNameLst>
                                          <p:attrName>style.visibility</p:attrName>
                                        </p:attrNameLst>
                                      </p:cBhvr>
                                      <p:to>
                                        <p:strVal val="visible"/>
                                      </p:to>
                                    </p:set>
                                    <p:animEffect transition="in" filter="fade">
                                      <p:cBhvr>
                                        <p:cTn id="255" dur="500"/>
                                        <p:tgtEl>
                                          <p:spTgt spid="60">
                                            <p:txEl>
                                              <p:charRg st="1" end="1"/>
                                            </p:txEl>
                                          </p:spTgt>
                                        </p:tgtEl>
                                      </p:cBhvr>
                                    </p:animEffect>
                                  </p:childTnLst>
                                </p:cTn>
                              </p:par>
                            </p:childTnLst>
                          </p:cTn>
                        </p:par>
                        <p:par>
                          <p:cTn id="256" fill="hold">
                            <p:stCondLst>
                              <p:cond delay="30000"/>
                            </p:stCondLst>
                            <p:childTnLst>
                              <p:par>
                                <p:cTn id="257" presetID="10" presetClass="entr" presetSubtype="0" fill="hold" nodeType="afterEffect">
                                  <p:stCondLst>
                                    <p:cond delay="0"/>
                                  </p:stCondLst>
                                  <p:childTnLst>
                                    <p:set>
                                      <p:cBhvr>
                                        <p:cTn id="258" dur="1" fill="hold">
                                          <p:stCondLst>
                                            <p:cond delay="0"/>
                                          </p:stCondLst>
                                        </p:cTn>
                                        <p:tgtEl>
                                          <p:spTgt spid="60">
                                            <p:txEl>
                                              <p:charRg st="1" end="1"/>
                                            </p:txEl>
                                          </p:spTgt>
                                        </p:tgtEl>
                                        <p:attrNameLst>
                                          <p:attrName>style.visibility</p:attrName>
                                        </p:attrNameLst>
                                      </p:cBhvr>
                                      <p:to>
                                        <p:strVal val="visible"/>
                                      </p:to>
                                    </p:set>
                                    <p:animEffect transition="in" filter="fade">
                                      <p:cBhvr>
                                        <p:cTn id="259" dur="500"/>
                                        <p:tgtEl>
                                          <p:spTgt spid="60">
                                            <p:txEl>
                                              <p:charRg st="1" end="1"/>
                                            </p:txEl>
                                          </p:spTgt>
                                        </p:tgtEl>
                                      </p:cBhvr>
                                    </p:animEffect>
                                  </p:childTnLst>
                                </p:cTn>
                              </p:par>
                            </p:childTnLst>
                          </p:cTn>
                        </p:par>
                        <p:par>
                          <p:cTn id="260" fill="hold">
                            <p:stCondLst>
                              <p:cond delay="30500"/>
                            </p:stCondLst>
                            <p:childTnLst>
                              <p:par>
                                <p:cTn id="261" presetID="10" presetClass="entr" presetSubtype="0" fill="hold" nodeType="afterEffect">
                                  <p:stCondLst>
                                    <p:cond delay="0"/>
                                  </p:stCondLst>
                                  <p:childTnLst>
                                    <p:set>
                                      <p:cBhvr>
                                        <p:cTn id="262" dur="1" fill="hold">
                                          <p:stCondLst>
                                            <p:cond delay="0"/>
                                          </p:stCondLst>
                                        </p:cTn>
                                        <p:tgtEl>
                                          <p:spTgt spid="61">
                                            <p:txEl>
                                              <p:pRg st="0" end="0"/>
                                            </p:txEl>
                                          </p:spTgt>
                                        </p:tgtEl>
                                        <p:attrNameLst>
                                          <p:attrName>style.visibility</p:attrName>
                                        </p:attrNameLst>
                                      </p:cBhvr>
                                      <p:to>
                                        <p:strVal val="visible"/>
                                      </p:to>
                                    </p:set>
                                    <p:animEffect transition="in" filter="fade">
                                      <p:cBhvr>
                                        <p:cTn id="263" dur="500"/>
                                        <p:tgtEl>
                                          <p:spTgt spid="61">
                                            <p:txEl>
                                              <p:pRg st="0" end="0"/>
                                            </p:txEl>
                                          </p:spTgt>
                                        </p:tgtEl>
                                      </p:cBhvr>
                                    </p:animEffect>
                                  </p:childTnLst>
                                </p:cTn>
                              </p:par>
                            </p:childTnLst>
                          </p:cTn>
                        </p:par>
                        <p:par>
                          <p:cTn id="264" fill="hold">
                            <p:stCondLst>
                              <p:cond delay="31000"/>
                            </p:stCondLst>
                            <p:childTnLst>
                              <p:par>
                                <p:cTn id="265" presetID="10" presetClass="entr" presetSubtype="0" fill="hold" nodeType="afterEffect">
                                  <p:stCondLst>
                                    <p:cond delay="0"/>
                                  </p:stCondLst>
                                  <p:childTnLst>
                                    <p:set>
                                      <p:cBhvr>
                                        <p:cTn id="266" dur="1" fill="hold">
                                          <p:stCondLst>
                                            <p:cond delay="0"/>
                                          </p:stCondLst>
                                        </p:cTn>
                                        <p:tgtEl>
                                          <p:spTgt spid="61">
                                            <p:txEl>
                                              <p:charRg st="1" end="1"/>
                                            </p:txEl>
                                          </p:spTgt>
                                        </p:tgtEl>
                                        <p:attrNameLst>
                                          <p:attrName>style.visibility</p:attrName>
                                        </p:attrNameLst>
                                      </p:cBhvr>
                                      <p:to>
                                        <p:strVal val="visible"/>
                                      </p:to>
                                    </p:set>
                                    <p:animEffect transition="in" filter="fade">
                                      <p:cBhvr>
                                        <p:cTn id="267" dur="500"/>
                                        <p:tgtEl>
                                          <p:spTgt spid="61">
                                            <p:txEl>
                                              <p:charRg st="1" end="1"/>
                                            </p:txEl>
                                          </p:spTgt>
                                        </p:tgtEl>
                                      </p:cBhvr>
                                    </p:animEffect>
                                  </p:childTnLst>
                                </p:cTn>
                              </p:par>
                            </p:childTnLst>
                          </p:cTn>
                        </p:par>
                        <p:par>
                          <p:cTn id="268" fill="hold">
                            <p:stCondLst>
                              <p:cond delay="31500"/>
                            </p:stCondLst>
                            <p:childTnLst>
                              <p:par>
                                <p:cTn id="269" presetID="10" presetClass="entr" presetSubtype="0" fill="hold" nodeType="afterEffect">
                                  <p:stCondLst>
                                    <p:cond delay="0"/>
                                  </p:stCondLst>
                                  <p:childTnLst>
                                    <p:set>
                                      <p:cBhvr>
                                        <p:cTn id="270" dur="1" fill="hold">
                                          <p:stCondLst>
                                            <p:cond delay="0"/>
                                          </p:stCondLst>
                                        </p:cTn>
                                        <p:tgtEl>
                                          <p:spTgt spid="61">
                                            <p:txEl>
                                              <p:charRg st="1" end="1"/>
                                            </p:txEl>
                                          </p:spTgt>
                                        </p:tgtEl>
                                        <p:attrNameLst>
                                          <p:attrName>style.visibility</p:attrName>
                                        </p:attrNameLst>
                                      </p:cBhvr>
                                      <p:to>
                                        <p:strVal val="visible"/>
                                      </p:to>
                                    </p:set>
                                    <p:animEffect transition="in" filter="fade">
                                      <p:cBhvr>
                                        <p:cTn id="271" dur="500"/>
                                        <p:tgtEl>
                                          <p:spTgt spid="61">
                                            <p:txEl>
                                              <p:charRg st="1" end="1"/>
                                            </p:txEl>
                                          </p:spTgt>
                                        </p:tgtEl>
                                      </p:cBhvr>
                                    </p:animEffect>
                                  </p:childTnLst>
                                </p:cTn>
                              </p:par>
                            </p:childTnLst>
                          </p:cTn>
                        </p:par>
                        <p:par>
                          <p:cTn id="272" fill="hold">
                            <p:stCondLst>
                              <p:cond delay="32000"/>
                            </p:stCondLst>
                            <p:childTnLst>
                              <p:par>
                                <p:cTn id="273" presetID="10" presetClass="entr" presetSubtype="0" fill="hold" nodeType="afterEffect">
                                  <p:stCondLst>
                                    <p:cond delay="0"/>
                                  </p:stCondLst>
                                  <p:childTnLst>
                                    <p:set>
                                      <p:cBhvr>
                                        <p:cTn id="274" dur="1" fill="hold">
                                          <p:stCondLst>
                                            <p:cond delay="0"/>
                                          </p:stCondLst>
                                        </p:cTn>
                                        <p:tgtEl>
                                          <p:spTgt spid="61">
                                            <p:txEl>
                                              <p:charRg st="1" end="1"/>
                                            </p:txEl>
                                          </p:spTgt>
                                        </p:tgtEl>
                                        <p:attrNameLst>
                                          <p:attrName>style.visibility</p:attrName>
                                        </p:attrNameLst>
                                      </p:cBhvr>
                                      <p:to>
                                        <p:strVal val="visible"/>
                                      </p:to>
                                    </p:set>
                                    <p:animEffect transition="in" filter="fade">
                                      <p:cBhvr>
                                        <p:cTn id="275" dur="500"/>
                                        <p:tgtEl>
                                          <p:spTgt spid="61">
                                            <p:txEl>
                                              <p:charRg st="1" end="1"/>
                                            </p:txEl>
                                          </p:spTgt>
                                        </p:tgtEl>
                                      </p:cBhvr>
                                    </p:animEffect>
                                  </p:childTnLst>
                                </p:cTn>
                              </p:par>
                            </p:childTnLst>
                          </p:cTn>
                        </p:par>
                        <p:par>
                          <p:cTn id="276" fill="hold">
                            <p:stCondLst>
                              <p:cond delay="32500"/>
                            </p:stCondLst>
                            <p:childTnLst>
                              <p:par>
                                <p:cTn id="277" presetID="10" presetClass="entr" presetSubtype="0" fill="hold" nodeType="afterEffect">
                                  <p:stCondLst>
                                    <p:cond delay="0"/>
                                  </p:stCondLst>
                                  <p:childTnLst>
                                    <p:set>
                                      <p:cBhvr>
                                        <p:cTn id="278" dur="1" fill="hold">
                                          <p:stCondLst>
                                            <p:cond delay="0"/>
                                          </p:stCondLst>
                                        </p:cTn>
                                        <p:tgtEl>
                                          <p:spTgt spid="61">
                                            <p:txEl>
                                              <p:charRg st="1" end="1"/>
                                            </p:txEl>
                                          </p:spTgt>
                                        </p:tgtEl>
                                        <p:attrNameLst>
                                          <p:attrName>style.visibility</p:attrName>
                                        </p:attrNameLst>
                                      </p:cBhvr>
                                      <p:to>
                                        <p:strVal val="visible"/>
                                      </p:to>
                                    </p:set>
                                    <p:animEffect transition="in" filter="fade">
                                      <p:cBhvr>
                                        <p:cTn id="279" dur="500"/>
                                        <p:tgtEl>
                                          <p:spTgt spid="61">
                                            <p:txEl>
                                              <p:charRg st="1" end="1"/>
                                            </p:txEl>
                                          </p:spTgt>
                                        </p:tgtEl>
                                      </p:cBhvr>
                                    </p:animEffect>
                                  </p:childTnLst>
                                </p:cTn>
                              </p:par>
                            </p:childTnLst>
                          </p:cTn>
                        </p:par>
                        <p:par>
                          <p:cTn id="280" fill="hold">
                            <p:stCondLst>
                              <p:cond delay="33000"/>
                            </p:stCondLst>
                            <p:childTnLst>
                              <p:par>
                                <p:cTn id="281" presetID="10" presetClass="entr" presetSubtype="0" fill="hold" nodeType="afterEffect">
                                  <p:stCondLst>
                                    <p:cond delay="0"/>
                                  </p:stCondLst>
                                  <p:childTnLst>
                                    <p:set>
                                      <p:cBhvr>
                                        <p:cTn id="282" dur="1" fill="hold">
                                          <p:stCondLst>
                                            <p:cond delay="0"/>
                                          </p:stCondLst>
                                        </p:cTn>
                                        <p:tgtEl>
                                          <p:spTgt spid="61">
                                            <p:txEl>
                                              <p:charRg st="1" end="1"/>
                                            </p:txEl>
                                          </p:spTgt>
                                        </p:tgtEl>
                                        <p:attrNameLst>
                                          <p:attrName>style.visibility</p:attrName>
                                        </p:attrNameLst>
                                      </p:cBhvr>
                                      <p:to>
                                        <p:strVal val="visible"/>
                                      </p:to>
                                    </p:set>
                                    <p:animEffect transition="in" filter="fade">
                                      <p:cBhvr>
                                        <p:cTn id="283" dur="500"/>
                                        <p:tgtEl>
                                          <p:spTgt spid="61">
                                            <p:txEl>
                                              <p:charRg st="1" end="1"/>
                                            </p:txEl>
                                          </p:spTgt>
                                        </p:tgtEl>
                                      </p:cBhvr>
                                    </p:animEffect>
                                  </p:childTnLst>
                                </p:cTn>
                              </p:par>
                            </p:childTnLst>
                          </p:cTn>
                        </p:par>
                        <p:par>
                          <p:cTn id="284" fill="hold">
                            <p:stCondLst>
                              <p:cond delay="33500"/>
                            </p:stCondLst>
                            <p:childTnLst>
                              <p:par>
                                <p:cTn id="285" presetID="10" presetClass="entr" presetSubtype="0" fill="hold" nodeType="afterEffect">
                                  <p:stCondLst>
                                    <p:cond delay="0"/>
                                  </p:stCondLst>
                                  <p:childTnLst>
                                    <p:set>
                                      <p:cBhvr>
                                        <p:cTn id="286" dur="1" fill="hold">
                                          <p:stCondLst>
                                            <p:cond delay="0"/>
                                          </p:stCondLst>
                                        </p:cTn>
                                        <p:tgtEl>
                                          <p:spTgt spid="61">
                                            <p:txEl>
                                              <p:charRg st="1" end="1"/>
                                            </p:txEl>
                                          </p:spTgt>
                                        </p:tgtEl>
                                        <p:attrNameLst>
                                          <p:attrName>style.visibility</p:attrName>
                                        </p:attrNameLst>
                                      </p:cBhvr>
                                      <p:to>
                                        <p:strVal val="visible"/>
                                      </p:to>
                                    </p:set>
                                    <p:animEffect transition="in" filter="fade">
                                      <p:cBhvr>
                                        <p:cTn id="287" dur="500"/>
                                        <p:tgtEl>
                                          <p:spTgt spid="61">
                                            <p:txEl>
                                              <p:charRg st="1" end="1"/>
                                            </p:txEl>
                                          </p:spTgt>
                                        </p:tgtEl>
                                      </p:cBhvr>
                                    </p:animEffect>
                                  </p:childTnLst>
                                </p:cTn>
                              </p:par>
                            </p:childTnLst>
                          </p:cTn>
                        </p:par>
                        <p:par>
                          <p:cTn id="288" fill="hold">
                            <p:stCondLst>
                              <p:cond delay="34000"/>
                            </p:stCondLst>
                            <p:childTnLst>
                              <p:par>
                                <p:cTn id="289" presetID="10" presetClass="entr" presetSubtype="0" fill="hold" nodeType="afterEffect">
                                  <p:stCondLst>
                                    <p:cond delay="0"/>
                                  </p:stCondLst>
                                  <p:childTnLst>
                                    <p:set>
                                      <p:cBhvr>
                                        <p:cTn id="290" dur="1" fill="hold">
                                          <p:stCondLst>
                                            <p:cond delay="0"/>
                                          </p:stCondLst>
                                        </p:cTn>
                                        <p:tgtEl>
                                          <p:spTgt spid="61">
                                            <p:txEl>
                                              <p:charRg st="1" end="1"/>
                                            </p:txEl>
                                          </p:spTgt>
                                        </p:tgtEl>
                                        <p:attrNameLst>
                                          <p:attrName>style.visibility</p:attrName>
                                        </p:attrNameLst>
                                      </p:cBhvr>
                                      <p:to>
                                        <p:strVal val="visible"/>
                                      </p:to>
                                    </p:set>
                                    <p:animEffect transition="in" filter="fade">
                                      <p:cBhvr>
                                        <p:cTn id="291" dur="500"/>
                                        <p:tgtEl>
                                          <p:spTgt spid="61">
                                            <p:txEl>
                                              <p:charRg st="1" end="1"/>
                                            </p:txEl>
                                          </p:spTgt>
                                        </p:tgtEl>
                                      </p:cBhvr>
                                    </p:animEffect>
                                  </p:childTnLst>
                                </p:cTn>
                              </p:par>
                            </p:childTnLst>
                          </p:cTn>
                        </p:par>
                        <p:par>
                          <p:cTn id="292" fill="hold">
                            <p:stCondLst>
                              <p:cond delay="34500"/>
                            </p:stCondLst>
                            <p:childTnLst>
                              <p:par>
                                <p:cTn id="293" presetID="10" presetClass="entr" presetSubtype="0" fill="hold" nodeType="afterEffect">
                                  <p:stCondLst>
                                    <p:cond delay="0"/>
                                  </p:stCondLst>
                                  <p:childTnLst>
                                    <p:set>
                                      <p:cBhvr>
                                        <p:cTn id="294" dur="1" fill="hold">
                                          <p:stCondLst>
                                            <p:cond delay="0"/>
                                          </p:stCondLst>
                                        </p:cTn>
                                        <p:tgtEl>
                                          <p:spTgt spid="61">
                                            <p:txEl>
                                              <p:charRg st="1" end="1"/>
                                            </p:txEl>
                                          </p:spTgt>
                                        </p:tgtEl>
                                        <p:attrNameLst>
                                          <p:attrName>style.visibility</p:attrName>
                                        </p:attrNameLst>
                                      </p:cBhvr>
                                      <p:to>
                                        <p:strVal val="visible"/>
                                      </p:to>
                                    </p:set>
                                    <p:animEffect transition="in" filter="fade">
                                      <p:cBhvr>
                                        <p:cTn id="295" dur="500"/>
                                        <p:tgtEl>
                                          <p:spTgt spid="61">
                                            <p:txEl>
                                              <p:charRg st="1" end="1"/>
                                            </p:txEl>
                                          </p:spTgt>
                                        </p:tgtEl>
                                      </p:cBhvr>
                                    </p:animEffect>
                                  </p:childTnLst>
                                </p:cTn>
                              </p:par>
                            </p:childTnLst>
                          </p:cTn>
                        </p:par>
                        <p:par>
                          <p:cTn id="296" fill="hold">
                            <p:stCondLst>
                              <p:cond delay="35000"/>
                            </p:stCondLst>
                            <p:childTnLst>
                              <p:par>
                                <p:cTn id="297" presetID="10" presetClass="entr" presetSubtype="0" fill="hold" nodeType="afterEffect">
                                  <p:stCondLst>
                                    <p:cond delay="0"/>
                                  </p:stCondLst>
                                  <p:childTnLst>
                                    <p:set>
                                      <p:cBhvr>
                                        <p:cTn id="298" dur="1" fill="hold">
                                          <p:stCondLst>
                                            <p:cond delay="0"/>
                                          </p:stCondLst>
                                        </p:cTn>
                                        <p:tgtEl>
                                          <p:spTgt spid="62"/>
                                        </p:tgtEl>
                                        <p:attrNameLst>
                                          <p:attrName>style.visibility</p:attrName>
                                        </p:attrNameLst>
                                      </p:cBhvr>
                                      <p:to>
                                        <p:strVal val="visible"/>
                                      </p:to>
                                    </p:set>
                                    <p:animEffect transition="in" filter="fade">
                                      <p:cBhvr>
                                        <p:cTn id="299" dur="250"/>
                                        <p:tgtEl>
                                          <p:spTgt spid="62"/>
                                        </p:tgtEl>
                                      </p:cBhvr>
                                    </p:animEffect>
                                  </p:childTnLst>
                                </p:cTn>
                              </p:par>
                              <p:par>
                                <p:cTn id="300" presetID="10" presetClass="entr" presetSubtype="0" fill="hold" nodeType="withEffect">
                                  <p:stCondLst>
                                    <p:cond delay="0"/>
                                  </p:stCondLst>
                                  <p:childTnLst>
                                    <p:set>
                                      <p:cBhvr>
                                        <p:cTn id="301" dur="1" fill="hold">
                                          <p:stCondLst>
                                            <p:cond delay="0"/>
                                          </p:stCondLst>
                                        </p:cTn>
                                        <p:tgtEl>
                                          <p:spTgt spid="63"/>
                                        </p:tgtEl>
                                        <p:attrNameLst>
                                          <p:attrName>style.visibility</p:attrName>
                                        </p:attrNameLst>
                                      </p:cBhvr>
                                      <p:to>
                                        <p:strVal val="visible"/>
                                      </p:to>
                                    </p:set>
                                    <p:animEffect transition="in" filter="fade">
                                      <p:cBhvr>
                                        <p:cTn id="302" dur="500"/>
                                        <p:tgtEl>
                                          <p:spTgt spid="63"/>
                                        </p:tgtEl>
                                      </p:cBhvr>
                                    </p:animEffect>
                                  </p:childTnLst>
                                </p:cTn>
                              </p:par>
                            </p:childTnLst>
                          </p:cTn>
                        </p:par>
                        <p:par>
                          <p:cTn id="303" fill="hold">
                            <p:stCondLst>
                              <p:cond delay="35500"/>
                            </p:stCondLst>
                            <p:childTnLst>
                              <p:par>
                                <p:cTn id="304" presetID="10" presetClass="entr" presetSubtype="0" fill="hold" nodeType="afterEffect">
                                  <p:stCondLst>
                                    <p:cond delay="0"/>
                                  </p:stCondLst>
                                  <p:childTnLst>
                                    <p:set>
                                      <p:cBhvr>
                                        <p:cTn id="305" dur="1" fill="hold">
                                          <p:stCondLst>
                                            <p:cond delay="0"/>
                                          </p:stCondLst>
                                        </p:cTn>
                                        <p:tgtEl>
                                          <p:spTgt spid="64">
                                            <p:txEl>
                                              <p:pRg st="0" end="0"/>
                                            </p:txEl>
                                          </p:spTgt>
                                        </p:tgtEl>
                                        <p:attrNameLst>
                                          <p:attrName>style.visibility</p:attrName>
                                        </p:attrNameLst>
                                      </p:cBhvr>
                                      <p:to>
                                        <p:strVal val="visible"/>
                                      </p:to>
                                    </p:set>
                                    <p:animEffect transition="in" filter="fade">
                                      <p:cBhvr>
                                        <p:cTn id="306" dur="500"/>
                                        <p:tgtEl>
                                          <p:spTgt spid="64">
                                            <p:txEl>
                                              <p:pRg st="0" end="0"/>
                                            </p:txEl>
                                          </p:spTgt>
                                        </p:tgtEl>
                                      </p:cBhvr>
                                    </p:animEffect>
                                  </p:childTnLst>
                                </p:cTn>
                              </p:par>
                            </p:childTnLst>
                          </p:cTn>
                        </p:par>
                        <p:par>
                          <p:cTn id="307" fill="hold">
                            <p:stCondLst>
                              <p:cond delay="36000"/>
                            </p:stCondLst>
                            <p:childTnLst>
                              <p:par>
                                <p:cTn id="308" presetID="10" presetClass="entr" presetSubtype="0" fill="hold" nodeType="afterEffect">
                                  <p:stCondLst>
                                    <p:cond delay="0"/>
                                  </p:stCondLst>
                                  <p:childTnLst>
                                    <p:set>
                                      <p:cBhvr>
                                        <p:cTn id="309" dur="1" fill="hold">
                                          <p:stCondLst>
                                            <p:cond delay="0"/>
                                          </p:stCondLst>
                                        </p:cTn>
                                        <p:tgtEl>
                                          <p:spTgt spid="64">
                                            <p:txEl>
                                              <p:charRg st="1" end="1"/>
                                            </p:txEl>
                                          </p:spTgt>
                                        </p:tgtEl>
                                        <p:attrNameLst>
                                          <p:attrName>style.visibility</p:attrName>
                                        </p:attrNameLst>
                                      </p:cBhvr>
                                      <p:to>
                                        <p:strVal val="visible"/>
                                      </p:to>
                                    </p:set>
                                    <p:animEffect transition="in" filter="fade">
                                      <p:cBhvr>
                                        <p:cTn id="310" dur="500"/>
                                        <p:tgtEl>
                                          <p:spTgt spid="64">
                                            <p:txEl>
                                              <p:charRg st="1" end="1"/>
                                            </p:txEl>
                                          </p:spTgt>
                                        </p:tgtEl>
                                      </p:cBhvr>
                                    </p:animEffect>
                                  </p:childTnLst>
                                </p:cTn>
                              </p:par>
                            </p:childTnLst>
                          </p:cTn>
                        </p:par>
                        <p:par>
                          <p:cTn id="311" fill="hold">
                            <p:stCondLst>
                              <p:cond delay="36500"/>
                            </p:stCondLst>
                            <p:childTnLst>
                              <p:par>
                                <p:cTn id="312" presetID="10" presetClass="entr" presetSubtype="0" fill="hold" nodeType="afterEffect">
                                  <p:stCondLst>
                                    <p:cond delay="0"/>
                                  </p:stCondLst>
                                  <p:childTnLst>
                                    <p:set>
                                      <p:cBhvr>
                                        <p:cTn id="313" dur="1" fill="hold">
                                          <p:stCondLst>
                                            <p:cond delay="0"/>
                                          </p:stCondLst>
                                        </p:cTn>
                                        <p:tgtEl>
                                          <p:spTgt spid="64">
                                            <p:txEl>
                                              <p:charRg st="1" end="1"/>
                                            </p:txEl>
                                          </p:spTgt>
                                        </p:tgtEl>
                                        <p:attrNameLst>
                                          <p:attrName>style.visibility</p:attrName>
                                        </p:attrNameLst>
                                      </p:cBhvr>
                                      <p:to>
                                        <p:strVal val="visible"/>
                                      </p:to>
                                    </p:set>
                                    <p:animEffect transition="in" filter="fade">
                                      <p:cBhvr>
                                        <p:cTn id="314" dur="500"/>
                                        <p:tgtEl>
                                          <p:spTgt spid="64">
                                            <p:txEl>
                                              <p:charRg st="1" end="1"/>
                                            </p:txEl>
                                          </p:spTgt>
                                        </p:tgtEl>
                                      </p:cBhvr>
                                    </p:animEffect>
                                  </p:childTnLst>
                                </p:cTn>
                              </p:par>
                            </p:childTnLst>
                          </p:cTn>
                        </p:par>
                        <p:par>
                          <p:cTn id="315" fill="hold">
                            <p:stCondLst>
                              <p:cond delay="37000"/>
                            </p:stCondLst>
                            <p:childTnLst>
                              <p:par>
                                <p:cTn id="316" presetID="10" presetClass="entr" presetSubtype="0" fill="hold" nodeType="afterEffect">
                                  <p:stCondLst>
                                    <p:cond delay="0"/>
                                  </p:stCondLst>
                                  <p:childTnLst>
                                    <p:set>
                                      <p:cBhvr>
                                        <p:cTn id="317" dur="1" fill="hold">
                                          <p:stCondLst>
                                            <p:cond delay="0"/>
                                          </p:stCondLst>
                                        </p:cTn>
                                        <p:tgtEl>
                                          <p:spTgt spid="64">
                                            <p:txEl>
                                              <p:charRg st="1" end="1"/>
                                            </p:txEl>
                                          </p:spTgt>
                                        </p:tgtEl>
                                        <p:attrNameLst>
                                          <p:attrName>style.visibility</p:attrName>
                                        </p:attrNameLst>
                                      </p:cBhvr>
                                      <p:to>
                                        <p:strVal val="visible"/>
                                      </p:to>
                                    </p:set>
                                    <p:animEffect transition="in" filter="fade">
                                      <p:cBhvr>
                                        <p:cTn id="318" dur="500"/>
                                        <p:tgtEl>
                                          <p:spTgt spid="64">
                                            <p:txEl>
                                              <p:charRg st="1" end="1"/>
                                            </p:txEl>
                                          </p:spTgt>
                                        </p:tgtEl>
                                      </p:cBhvr>
                                    </p:animEffect>
                                  </p:childTnLst>
                                </p:cTn>
                              </p:par>
                            </p:childTnLst>
                          </p:cTn>
                        </p:par>
                        <p:par>
                          <p:cTn id="319" fill="hold">
                            <p:stCondLst>
                              <p:cond delay="37500"/>
                            </p:stCondLst>
                            <p:childTnLst>
                              <p:par>
                                <p:cTn id="320" presetID="10" presetClass="entr" presetSubtype="0" fill="hold" nodeType="afterEffect">
                                  <p:stCondLst>
                                    <p:cond delay="0"/>
                                  </p:stCondLst>
                                  <p:childTnLst>
                                    <p:set>
                                      <p:cBhvr>
                                        <p:cTn id="321" dur="1" fill="hold">
                                          <p:stCondLst>
                                            <p:cond delay="0"/>
                                          </p:stCondLst>
                                        </p:cTn>
                                        <p:tgtEl>
                                          <p:spTgt spid="64">
                                            <p:txEl>
                                              <p:charRg st="1" end="1"/>
                                            </p:txEl>
                                          </p:spTgt>
                                        </p:tgtEl>
                                        <p:attrNameLst>
                                          <p:attrName>style.visibility</p:attrName>
                                        </p:attrNameLst>
                                      </p:cBhvr>
                                      <p:to>
                                        <p:strVal val="visible"/>
                                      </p:to>
                                    </p:set>
                                    <p:animEffect transition="in" filter="fade">
                                      <p:cBhvr>
                                        <p:cTn id="322" dur="500"/>
                                        <p:tgtEl>
                                          <p:spTgt spid="64">
                                            <p:txEl>
                                              <p:charRg st="1" end="1"/>
                                            </p:txEl>
                                          </p:spTgt>
                                        </p:tgtEl>
                                      </p:cBhvr>
                                    </p:animEffect>
                                  </p:childTnLst>
                                </p:cTn>
                              </p:par>
                            </p:childTnLst>
                          </p:cTn>
                        </p:par>
                        <p:par>
                          <p:cTn id="323" fill="hold">
                            <p:stCondLst>
                              <p:cond delay="38000"/>
                            </p:stCondLst>
                            <p:childTnLst>
                              <p:par>
                                <p:cTn id="324" presetID="10" presetClass="entr" presetSubtype="0" fill="hold" nodeType="afterEffect">
                                  <p:stCondLst>
                                    <p:cond delay="0"/>
                                  </p:stCondLst>
                                  <p:childTnLst>
                                    <p:set>
                                      <p:cBhvr>
                                        <p:cTn id="325" dur="1" fill="hold">
                                          <p:stCondLst>
                                            <p:cond delay="0"/>
                                          </p:stCondLst>
                                        </p:cTn>
                                        <p:tgtEl>
                                          <p:spTgt spid="64">
                                            <p:txEl>
                                              <p:charRg st="1" end="1"/>
                                            </p:txEl>
                                          </p:spTgt>
                                        </p:tgtEl>
                                        <p:attrNameLst>
                                          <p:attrName>style.visibility</p:attrName>
                                        </p:attrNameLst>
                                      </p:cBhvr>
                                      <p:to>
                                        <p:strVal val="visible"/>
                                      </p:to>
                                    </p:set>
                                    <p:animEffect transition="in" filter="fade">
                                      <p:cBhvr>
                                        <p:cTn id="326" dur="500"/>
                                        <p:tgtEl>
                                          <p:spTgt spid="64">
                                            <p:txEl>
                                              <p:charRg st="1" end="1"/>
                                            </p:txEl>
                                          </p:spTgt>
                                        </p:tgtEl>
                                      </p:cBhvr>
                                    </p:animEffect>
                                  </p:childTnLst>
                                </p:cTn>
                              </p:par>
                            </p:childTnLst>
                          </p:cTn>
                        </p:par>
                        <p:par>
                          <p:cTn id="327" fill="hold">
                            <p:stCondLst>
                              <p:cond delay="38500"/>
                            </p:stCondLst>
                            <p:childTnLst>
                              <p:par>
                                <p:cTn id="328" presetID="10" presetClass="entr" presetSubtype="0" fill="hold" nodeType="afterEffect">
                                  <p:stCondLst>
                                    <p:cond delay="0"/>
                                  </p:stCondLst>
                                  <p:childTnLst>
                                    <p:set>
                                      <p:cBhvr>
                                        <p:cTn id="329" dur="1" fill="hold">
                                          <p:stCondLst>
                                            <p:cond delay="0"/>
                                          </p:stCondLst>
                                        </p:cTn>
                                        <p:tgtEl>
                                          <p:spTgt spid="64">
                                            <p:txEl>
                                              <p:charRg st="1" end="1"/>
                                            </p:txEl>
                                          </p:spTgt>
                                        </p:tgtEl>
                                        <p:attrNameLst>
                                          <p:attrName>style.visibility</p:attrName>
                                        </p:attrNameLst>
                                      </p:cBhvr>
                                      <p:to>
                                        <p:strVal val="visible"/>
                                      </p:to>
                                    </p:set>
                                    <p:animEffect transition="in" filter="fade">
                                      <p:cBhvr>
                                        <p:cTn id="330" dur="500"/>
                                        <p:tgtEl>
                                          <p:spTgt spid="64">
                                            <p:txEl>
                                              <p:charRg st="1" end="1"/>
                                            </p:txEl>
                                          </p:spTgt>
                                        </p:tgtEl>
                                      </p:cBhvr>
                                    </p:animEffect>
                                  </p:childTnLst>
                                </p:cTn>
                              </p:par>
                            </p:childTnLst>
                          </p:cTn>
                        </p:par>
                        <p:par>
                          <p:cTn id="331" fill="hold">
                            <p:stCondLst>
                              <p:cond delay="39000"/>
                            </p:stCondLst>
                            <p:childTnLst>
                              <p:par>
                                <p:cTn id="332" presetID="10" presetClass="entr" presetSubtype="0" fill="hold" nodeType="afterEffect">
                                  <p:stCondLst>
                                    <p:cond delay="0"/>
                                  </p:stCondLst>
                                  <p:childTnLst>
                                    <p:set>
                                      <p:cBhvr>
                                        <p:cTn id="333" dur="1" fill="hold">
                                          <p:stCondLst>
                                            <p:cond delay="0"/>
                                          </p:stCondLst>
                                        </p:cTn>
                                        <p:tgtEl>
                                          <p:spTgt spid="64">
                                            <p:txEl>
                                              <p:charRg st="1" end="1"/>
                                            </p:txEl>
                                          </p:spTgt>
                                        </p:tgtEl>
                                        <p:attrNameLst>
                                          <p:attrName>style.visibility</p:attrName>
                                        </p:attrNameLst>
                                      </p:cBhvr>
                                      <p:to>
                                        <p:strVal val="visible"/>
                                      </p:to>
                                    </p:set>
                                    <p:animEffect transition="in" filter="fade">
                                      <p:cBhvr>
                                        <p:cTn id="334" dur="500"/>
                                        <p:tgtEl>
                                          <p:spTgt spid="64">
                                            <p:txEl>
                                              <p:charRg st="1" end="1"/>
                                            </p:txEl>
                                          </p:spTgt>
                                        </p:tgtEl>
                                      </p:cBhvr>
                                    </p:animEffect>
                                  </p:childTnLst>
                                </p:cTn>
                              </p:par>
                            </p:childTnLst>
                          </p:cTn>
                        </p:par>
                        <p:par>
                          <p:cTn id="335" fill="hold">
                            <p:stCondLst>
                              <p:cond delay="39500"/>
                            </p:stCondLst>
                            <p:childTnLst>
                              <p:par>
                                <p:cTn id="336" presetID="10" presetClass="entr" presetSubtype="0" fill="hold" nodeType="afterEffect">
                                  <p:stCondLst>
                                    <p:cond delay="0"/>
                                  </p:stCondLst>
                                  <p:childTnLst>
                                    <p:set>
                                      <p:cBhvr>
                                        <p:cTn id="337" dur="1" fill="hold">
                                          <p:stCondLst>
                                            <p:cond delay="0"/>
                                          </p:stCondLst>
                                        </p:cTn>
                                        <p:tgtEl>
                                          <p:spTgt spid="64">
                                            <p:txEl>
                                              <p:charRg st="1" end="1"/>
                                            </p:txEl>
                                          </p:spTgt>
                                        </p:tgtEl>
                                        <p:attrNameLst>
                                          <p:attrName>style.visibility</p:attrName>
                                        </p:attrNameLst>
                                      </p:cBhvr>
                                      <p:to>
                                        <p:strVal val="visible"/>
                                      </p:to>
                                    </p:set>
                                    <p:animEffect transition="in" filter="fade">
                                      <p:cBhvr>
                                        <p:cTn id="338" dur="500"/>
                                        <p:tgtEl>
                                          <p:spTgt spid="64">
                                            <p:txEl>
                                              <p:charRg st="1" end="1"/>
                                            </p:txEl>
                                          </p:spTgt>
                                        </p:tgtEl>
                                      </p:cBhvr>
                                    </p:animEffect>
                                  </p:childTnLst>
                                </p:cTn>
                              </p:par>
                            </p:childTnLst>
                          </p:cTn>
                        </p:par>
                        <p:par>
                          <p:cTn id="339" fill="hold">
                            <p:stCondLst>
                              <p:cond delay="40000"/>
                            </p:stCondLst>
                            <p:childTnLst>
                              <p:par>
                                <p:cTn id="340" presetID="10" presetClass="entr" presetSubtype="0" fill="hold" nodeType="afterEffect">
                                  <p:stCondLst>
                                    <p:cond delay="0"/>
                                  </p:stCondLst>
                                  <p:childTnLst>
                                    <p:set>
                                      <p:cBhvr>
                                        <p:cTn id="341" dur="1" fill="hold">
                                          <p:stCondLst>
                                            <p:cond delay="0"/>
                                          </p:stCondLst>
                                        </p:cTn>
                                        <p:tgtEl>
                                          <p:spTgt spid="65">
                                            <p:txEl>
                                              <p:pRg st="0" end="0"/>
                                            </p:txEl>
                                          </p:spTgt>
                                        </p:tgtEl>
                                        <p:attrNameLst>
                                          <p:attrName>style.visibility</p:attrName>
                                        </p:attrNameLst>
                                      </p:cBhvr>
                                      <p:to>
                                        <p:strVal val="visible"/>
                                      </p:to>
                                    </p:set>
                                    <p:animEffect transition="in" filter="fade">
                                      <p:cBhvr>
                                        <p:cTn id="342" dur="500"/>
                                        <p:tgtEl>
                                          <p:spTgt spid="65">
                                            <p:txEl>
                                              <p:pRg st="0" end="0"/>
                                            </p:txEl>
                                          </p:spTgt>
                                        </p:tgtEl>
                                      </p:cBhvr>
                                    </p:animEffect>
                                  </p:childTnLst>
                                </p:cTn>
                              </p:par>
                            </p:childTnLst>
                          </p:cTn>
                        </p:par>
                        <p:par>
                          <p:cTn id="343" fill="hold">
                            <p:stCondLst>
                              <p:cond delay="40500"/>
                            </p:stCondLst>
                            <p:childTnLst>
                              <p:par>
                                <p:cTn id="344" presetID="10" presetClass="entr" presetSubtype="0" fill="hold" nodeType="afterEffect">
                                  <p:stCondLst>
                                    <p:cond delay="0"/>
                                  </p:stCondLst>
                                  <p:childTnLst>
                                    <p:set>
                                      <p:cBhvr>
                                        <p:cTn id="345" dur="1" fill="hold">
                                          <p:stCondLst>
                                            <p:cond delay="0"/>
                                          </p:stCondLst>
                                        </p:cTn>
                                        <p:tgtEl>
                                          <p:spTgt spid="65">
                                            <p:txEl>
                                              <p:charRg st="1" end="1"/>
                                            </p:txEl>
                                          </p:spTgt>
                                        </p:tgtEl>
                                        <p:attrNameLst>
                                          <p:attrName>style.visibility</p:attrName>
                                        </p:attrNameLst>
                                      </p:cBhvr>
                                      <p:to>
                                        <p:strVal val="visible"/>
                                      </p:to>
                                    </p:set>
                                    <p:animEffect transition="in" filter="fade">
                                      <p:cBhvr>
                                        <p:cTn id="346" dur="500"/>
                                        <p:tgtEl>
                                          <p:spTgt spid="65">
                                            <p:txEl>
                                              <p:charRg st="1" end="1"/>
                                            </p:txEl>
                                          </p:spTgt>
                                        </p:tgtEl>
                                      </p:cBhvr>
                                    </p:animEffect>
                                  </p:childTnLst>
                                </p:cTn>
                              </p:par>
                            </p:childTnLst>
                          </p:cTn>
                        </p:par>
                        <p:par>
                          <p:cTn id="347" fill="hold">
                            <p:stCondLst>
                              <p:cond delay="41000"/>
                            </p:stCondLst>
                            <p:childTnLst>
                              <p:par>
                                <p:cTn id="348" presetID="10" presetClass="entr" presetSubtype="0" fill="hold" nodeType="afterEffect">
                                  <p:stCondLst>
                                    <p:cond delay="0"/>
                                  </p:stCondLst>
                                  <p:childTnLst>
                                    <p:set>
                                      <p:cBhvr>
                                        <p:cTn id="349" dur="1" fill="hold">
                                          <p:stCondLst>
                                            <p:cond delay="0"/>
                                          </p:stCondLst>
                                        </p:cTn>
                                        <p:tgtEl>
                                          <p:spTgt spid="65">
                                            <p:txEl>
                                              <p:charRg st="1" end="1"/>
                                            </p:txEl>
                                          </p:spTgt>
                                        </p:tgtEl>
                                        <p:attrNameLst>
                                          <p:attrName>style.visibility</p:attrName>
                                        </p:attrNameLst>
                                      </p:cBhvr>
                                      <p:to>
                                        <p:strVal val="visible"/>
                                      </p:to>
                                    </p:set>
                                    <p:animEffect transition="in" filter="fade">
                                      <p:cBhvr>
                                        <p:cTn id="350" dur="500"/>
                                        <p:tgtEl>
                                          <p:spTgt spid="65">
                                            <p:txEl>
                                              <p:charRg st="1" end="1"/>
                                            </p:txEl>
                                          </p:spTgt>
                                        </p:tgtEl>
                                      </p:cBhvr>
                                    </p:animEffect>
                                  </p:childTnLst>
                                </p:cTn>
                              </p:par>
                            </p:childTnLst>
                          </p:cTn>
                        </p:par>
                        <p:par>
                          <p:cTn id="351" fill="hold">
                            <p:stCondLst>
                              <p:cond delay="41500"/>
                            </p:stCondLst>
                            <p:childTnLst>
                              <p:par>
                                <p:cTn id="352" presetID="10" presetClass="entr" presetSubtype="0" fill="hold" nodeType="afterEffect">
                                  <p:stCondLst>
                                    <p:cond delay="0"/>
                                  </p:stCondLst>
                                  <p:childTnLst>
                                    <p:set>
                                      <p:cBhvr>
                                        <p:cTn id="353" dur="1" fill="hold">
                                          <p:stCondLst>
                                            <p:cond delay="0"/>
                                          </p:stCondLst>
                                        </p:cTn>
                                        <p:tgtEl>
                                          <p:spTgt spid="65">
                                            <p:txEl>
                                              <p:charRg st="1" end="1"/>
                                            </p:txEl>
                                          </p:spTgt>
                                        </p:tgtEl>
                                        <p:attrNameLst>
                                          <p:attrName>style.visibility</p:attrName>
                                        </p:attrNameLst>
                                      </p:cBhvr>
                                      <p:to>
                                        <p:strVal val="visible"/>
                                      </p:to>
                                    </p:set>
                                    <p:animEffect transition="in" filter="fade">
                                      <p:cBhvr>
                                        <p:cTn id="354" dur="500"/>
                                        <p:tgtEl>
                                          <p:spTgt spid="65">
                                            <p:txEl>
                                              <p:charRg st="1" end="1"/>
                                            </p:txEl>
                                          </p:spTgt>
                                        </p:tgtEl>
                                      </p:cBhvr>
                                    </p:animEffect>
                                  </p:childTnLst>
                                </p:cTn>
                              </p:par>
                            </p:childTnLst>
                          </p:cTn>
                        </p:par>
                        <p:par>
                          <p:cTn id="355" fill="hold">
                            <p:stCondLst>
                              <p:cond delay="42000"/>
                            </p:stCondLst>
                            <p:childTnLst>
                              <p:par>
                                <p:cTn id="356" presetID="10" presetClass="entr" presetSubtype="0" fill="hold" nodeType="afterEffect">
                                  <p:stCondLst>
                                    <p:cond delay="0"/>
                                  </p:stCondLst>
                                  <p:childTnLst>
                                    <p:set>
                                      <p:cBhvr>
                                        <p:cTn id="357" dur="1" fill="hold">
                                          <p:stCondLst>
                                            <p:cond delay="0"/>
                                          </p:stCondLst>
                                        </p:cTn>
                                        <p:tgtEl>
                                          <p:spTgt spid="65">
                                            <p:txEl>
                                              <p:charRg st="1" end="1"/>
                                            </p:txEl>
                                          </p:spTgt>
                                        </p:tgtEl>
                                        <p:attrNameLst>
                                          <p:attrName>style.visibility</p:attrName>
                                        </p:attrNameLst>
                                      </p:cBhvr>
                                      <p:to>
                                        <p:strVal val="visible"/>
                                      </p:to>
                                    </p:set>
                                    <p:animEffect transition="in" filter="fade">
                                      <p:cBhvr>
                                        <p:cTn id="358" dur="500"/>
                                        <p:tgtEl>
                                          <p:spTgt spid="65">
                                            <p:txEl>
                                              <p:charRg st="1" end="1"/>
                                            </p:txEl>
                                          </p:spTgt>
                                        </p:tgtEl>
                                      </p:cBhvr>
                                    </p:animEffect>
                                  </p:childTnLst>
                                </p:cTn>
                              </p:par>
                            </p:childTnLst>
                          </p:cTn>
                        </p:par>
                        <p:par>
                          <p:cTn id="359" fill="hold">
                            <p:stCondLst>
                              <p:cond delay="42500"/>
                            </p:stCondLst>
                            <p:childTnLst>
                              <p:par>
                                <p:cTn id="360" presetID="10" presetClass="entr" presetSubtype="0" fill="hold" nodeType="afterEffect">
                                  <p:stCondLst>
                                    <p:cond delay="0"/>
                                  </p:stCondLst>
                                  <p:childTnLst>
                                    <p:set>
                                      <p:cBhvr>
                                        <p:cTn id="361" dur="1" fill="hold">
                                          <p:stCondLst>
                                            <p:cond delay="0"/>
                                          </p:stCondLst>
                                        </p:cTn>
                                        <p:tgtEl>
                                          <p:spTgt spid="65">
                                            <p:txEl>
                                              <p:charRg st="1" end="1"/>
                                            </p:txEl>
                                          </p:spTgt>
                                        </p:tgtEl>
                                        <p:attrNameLst>
                                          <p:attrName>style.visibility</p:attrName>
                                        </p:attrNameLst>
                                      </p:cBhvr>
                                      <p:to>
                                        <p:strVal val="visible"/>
                                      </p:to>
                                    </p:set>
                                    <p:animEffect transition="in" filter="fade">
                                      <p:cBhvr>
                                        <p:cTn id="362" dur="500"/>
                                        <p:tgtEl>
                                          <p:spTgt spid="65">
                                            <p:txEl>
                                              <p:charRg st="1" end="1"/>
                                            </p:txEl>
                                          </p:spTgt>
                                        </p:tgtEl>
                                      </p:cBhvr>
                                    </p:animEffect>
                                  </p:childTnLst>
                                </p:cTn>
                              </p:par>
                            </p:childTnLst>
                          </p:cTn>
                        </p:par>
                        <p:par>
                          <p:cTn id="363" fill="hold">
                            <p:stCondLst>
                              <p:cond delay="43000"/>
                            </p:stCondLst>
                            <p:childTnLst>
                              <p:par>
                                <p:cTn id="364" presetID="10" presetClass="entr" presetSubtype="0" fill="hold" nodeType="afterEffect">
                                  <p:stCondLst>
                                    <p:cond delay="0"/>
                                  </p:stCondLst>
                                  <p:childTnLst>
                                    <p:set>
                                      <p:cBhvr>
                                        <p:cTn id="365" dur="1" fill="hold">
                                          <p:stCondLst>
                                            <p:cond delay="0"/>
                                          </p:stCondLst>
                                        </p:cTn>
                                        <p:tgtEl>
                                          <p:spTgt spid="65">
                                            <p:txEl>
                                              <p:charRg st="1" end="1"/>
                                            </p:txEl>
                                          </p:spTgt>
                                        </p:tgtEl>
                                        <p:attrNameLst>
                                          <p:attrName>style.visibility</p:attrName>
                                        </p:attrNameLst>
                                      </p:cBhvr>
                                      <p:to>
                                        <p:strVal val="visible"/>
                                      </p:to>
                                    </p:set>
                                    <p:animEffect transition="in" filter="fade">
                                      <p:cBhvr>
                                        <p:cTn id="366" dur="500"/>
                                        <p:tgtEl>
                                          <p:spTgt spid="65">
                                            <p:txEl>
                                              <p:charRg st="1" end="1"/>
                                            </p:txEl>
                                          </p:spTgt>
                                        </p:tgtEl>
                                      </p:cBhvr>
                                    </p:animEffect>
                                  </p:childTnLst>
                                </p:cTn>
                              </p:par>
                            </p:childTnLst>
                          </p:cTn>
                        </p:par>
                        <p:par>
                          <p:cTn id="367" fill="hold">
                            <p:stCondLst>
                              <p:cond delay="43500"/>
                            </p:stCondLst>
                            <p:childTnLst>
                              <p:par>
                                <p:cTn id="368" presetID="10" presetClass="entr" presetSubtype="0" fill="hold" nodeType="afterEffect">
                                  <p:stCondLst>
                                    <p:cond delay="0"/>
                                  </p:stCondLst>
                                  <p:childTnLst>
                                    <p:set>
                                      <p:cBhvr>
                                        <p:cTn id="369" dur="1" fill="hold">
                                          <p:stCondLst>
                                            <p:cond delay="0"/>
                                          </p:stCondLst>
                                        </p:cTn>
                                        <p:tgtEl>
                                          <p:spTgt spid="65">
                                            <p:txEl>
                                              <p:charRg st="1" end="1"/>
                                            </p:txEl>
                                          </p:spTgt>
                                        </p:tgtEl>
                                        <p:attrNameLst>
                                          <p:attrName>style.visibility</p:attrName>
                                        </p:attrNameLst>
                                      </p:cBhvr>
                                      <p:to>
                                        <p:strVal val="visible"/>
                                      </p:to>
                                    </p:set>
                                    <p:animEffect transition="in" filter="fade">
                                      <p:cBhvr>
                                        <p:cTn id="370" dur="500"/>
                                        <p:tgtEl>
                                          <p:spTgt spid="65">
                                            <p:txEl>
                                              <p:charRg st="1" end="1"/>
                                            </p:txEl>
                                          </p:spTgt>
                                        </p:tgtEl>
                                      </p:cBhvr>
                                    </p:animEffect>
                                  </p:childTnLst>
                                </p:cTn>
                              </p:par>
                            </p:childTnLst>
                          </p:cTn>
                        </p:par>
                        <p:par>
                          <p:cTn id="371" fill="hold">
                            <p:stCondLst>
                              <p:cond delay="44000"/>
                            </p:stCondLst>
                            <p:childTnLst>
                              <p:par>
                                <p:cTn id="372" presetID="10" presetClass="entr" presetSubtype="0" fill="hold" nodeType="afterEffect">
                                  <p:stCondLst>
                                    <p:cond delay="0"/>
                                  </p:stCondLst>
                                  <p:childTnLst>
                                    <p:set>
                                      <p:cBhvr>
                                        <p:cTn id="373" dur="1" fill="hold">
                                          <p:stCondLst>
                                            <p:cond delay="0"/>
                                          </p:stCondLst>
                                        </p:cTn>
                                        <p:tgtEl>
                                          <p:spTgt spid="65">
                                            <p:txEl>
                                              <p:charRg st="1" end="1"/>
                                            </p:txEl>
                                          </p:spTgt>
                                        </p:tgtEl>
                                        <p:attrNameLst>
                                          <p:attrName>style.visibility</p:attrName>
                                        </p:attrNameLst>
                                      </p:cBhvr>
                                      <p:to>
                                        <p:strVal val="visible"/>
                                      </p:to>
                                    </p:set>
                                    <p:animEffect transition="in" filter="fade">
                                      <p:cBhvr>
                                        <p:cTn id="374" dur="500"/>
                                        <p:tgtEl>
                                          <p:spTgt spid="65">
                                            <p:txEl>
                                              <p:charRg st="1" end="1"/>
                                            </p:txEl>
                                          </p:spTgt>
                                        </p:tgtEl>
                                      </p:cBhvr>
                                    </p:animEffect>
                                  </p:childTnLst>
                                </p:cTn>
                              </p:par>
                            </p:childTnLst>
                          </p:cTn>
                        </p:par>
                        <p:par>
                          <p:cTn id="375" fill="hold">
                            <p:stCondLst>
                              <p:cond delay="44500"/>
                            </p:stCondLst>
                            <p:childTnLst>
                              <p:par>
                                <p:cTn id="376" presetID="10" presetClass="entr" presetSubtype="0" fill="hold" nodeType="afterEffect">
                                  <p:stCondLst>
                                    <p:cond delay="0"/>
                                  </p:stCondLst>
                                  <p:childTnLst>
                                    <p:set>
                                      <p:cBhvr>
                                        <p:cTn id="377" dur="1" fill="hold">
                                          <p:stCondLst>
                                            <p:cond delay="0"/>
                                          </p:stCondLst>
                                        </p:cTn>
                                        <p:tgtEl>
                                          <p:spTgt spid="66"/>
                                        </p:tgtEl>
                                        <p:attrNameLst>
                                          <p:attrName>style.visibility</p:attrName>
                                        </p:attrNameLst>
                                      </p:cBhvr>
                                      <p:to>
                                        <p:strVal val="visible"/>
                                      </p:to>
                                    </p:set>
                                    <p:animEffect transition="in" filter="fade">
                                      <p:cBhvr>
                                        <p:cTn id="378" dur="250"/>
                                        <p:tgtEl>
                                          <p:spTgt spid="66"/>
                                        </p:tgtEl>
                                      </p:cBhvr>
                                    </p:animEffect>
                                  </p:childTnLst>
                                </p:cTn>
                              </p:par>
                              <p:par>
                                <p:cTn id="379" presetID="10" presetClass="entr" presetSubtype="0" fill="hold" nodeType="withEffect">
                                  <p:stCondLst>
                                    <p:cond delay="0"/>
                                  </p:stCondLst>
                                  <p:childTnLst>
                                    <p:set>
                                      <p:cBhvr>
                                        <p:cTn id="380" dur="1" fill="hold">
                                          <p:stCondLst>
                                            <p:cond delay="0"/>
                                          </p:stCondLst>
                                        </p:cTn>
                                        <p:tgtEl>
                                          <p:spTgt spid="67"/>
                                        </p:tgtEl>
                                        <p:attrNameLst>
                                          <p:attrName>style.visibility</p:attrName>
                                        </p:attrNameLst>
                                      </p:cBhvr>
                                      <p:to>
                                        <p:strVal val="visible"/>
                                      </p:to>
                                    </p:set>
                                    <p:animEffect transition="in" filter="fade">
                                      <p:cBhvr>
                                        <p:cTn id="381" dur="500"/>
                                        <p:tgtEl>
                                          <p:spTgt spid="67"/>
                                        </p:tgtEl>
                                      </p:cBhvr>
                                    </p:animEffect>
                                  </p:childTnLst>
                                </p:cTn>
                              </p:par>
                            </p:childTnLst>
                          </p:cTn>
                        </p:par>
                        <p:par>
                          <p:cTn id="382" fill="hold">
                            <p:stCondLst>
                              <p:cond delay="45000"/>
                            </p:stCondLst>
                            <p:childTnLst>
                              <p:par>
                                <p:cTn id="383" presetID="10" presetClass="entr" presetSubtype="0" fill="hold" nodeType="afterEffect">
                                  <p:stCondLst>
                                    <p:cond delay="0"/>
                                  </p:stCondLst>
                                  <p:childTnLst>
                                    <p:set>
                                      <p:cBhvr>
                                        <p:cTn id="384" dur="1" fill="hold">
                                          <p:stCondLst>
                                            <p:cond delay="0"/>
                                          </p:stCondLst>
                                        </p:cTn>
                                        <p:tgtEl>
                                          <p:spTgt spid="68">
                                            <p:txEl>
                                              <p:pRg st="0" end="0"/>
                                            </p:txEl>
                                          </p:spTgt>
                                        </p:tgtEl>
                                        <p:attrNameLst>
                                          <p:attrName>style.visibility</p:attrName>
                                        </p:attrNameLst>
                                      </p:cBhvr>
                                      <p:to>
                                        <p:strVal val="visible"/>
                                      </p:to>
                                    </p:set>
                                    <p:animEffect transition="in" filter="fade">
                                      <p:cBhvr>
                                        <p:cTn id="385" dur="500"/>
                                        <p:tgtEl>
                                          <p:spTgt spid="68">
                                            <p:txEl>
                                              <p:pRg st="0" end="0"/>
                                            </p:txEl>
                                          </p:spTgt>
                                        </p:tgtEl>
                                      </p:cBhvr>
                                    </p:animEffect>
                                  </p:childTnLst>
                                </p:cTn>
                              </p:par>
                            </p:childTnLst>
                          </p:cTn>
                        </p:par>
                        <p:par>
                          <p:cTn id="386" fill="hold">
                            <p:stCondLst>
                              <p:cond delay="45500"/>
                            </p:stCondLst>
                            <p:childTnLst>
                              <p:par>
                                <p:cTn id="387" presetID="10" presetClass="entr" presetSubtype="0" fill="hold" nodeType="afterEffect">
                                  <p:stCondLst>
                                    <p:cond delay="0"/>
                                  </p:stCondLst>
                                  <p:childTnLst>
                                    <p:set>
                                      <p:cBhvr>
                                        <p:cTn id="388" dur="1" fill="hold">
                                          <p:stCondLst>
                                            <p:cond delay="0"/>
                                          </p:stCondLst>
                                        </p:cTn>
                                        <p:tgtEl>
                                          <p:spTgt spid="68">
                                            <p:txEl>
                                              <p:charRg st="1" end="1"/>
                                            </p:txEl>
                                          </p:spTgt>
                                        </p:tgtEl>
                                        <p:attrNameLst>
                                          <p:attrName>style.visibility</p:attrName>
                                        </p:attrNameLst>
                                      </p:cBhvr>
                                      <p:to>
                                        <p:strVal val="visible"/>
                                      </p:to>
                                    </p:set>
                                    <p:animEffect transition="in" filter="fade">
                                      <p:cBhvr>
                                        <p:cTn id="389" dur="500"/>
                                        <p:tgtEl>
                                          <p:spTgt spid="68">
                                            <p:txEl>
                                              <p:charRg st="1" end="1"/>
                                            </p:txEl>
                                          </p:spTgt>
                                        </p:tgtEl>
                                      </p:cBhvr>
                                    </p:animEffect>
                                  </p:childTnLst>
                                </p:cTn>
                              </p:par>
                            </p:childTnLst>
                          </p:cTn>
                        </p:par>
                        <p:par>
                          <p:cTn id="390" fill="hold">
                            <p:stCondLst>
                              <p:cond delay="46000"/>
                            </p:stCondLst>
                            <p:childTnLst>
                              <p:par>
                                <p:cTn id="391" presetID="10" presetClass="entr" presetSubtype="0" fill="hold" nodeType="afterEffect">
                                  <p:stCondLst>
                                    <p:cond delay="0"/>
                                  </p:stCondLst>
                                  <p:childTnLst>
                                    <p:set>
                                      <p:cBhvr>
                                        <p:cTn id="392" dur="1" fill="hold">
                                          <p:stCondLst>
                                            <p:cond delay="0"/>
                                          </p:stCondLst>
                                        </p:cTn>
                                        <p:tgtEl>
                                          <p:spTgt spid="68">
                                            <p:txEl>
                                              <p:charRg st="1" end="1"/>
                                            </p:txEl>
                                          </p:spTgt>
                                        </p:tgtEl>
                                        <p:attrNameLst>
                                          <p:attrName>style.visibility</p:attrName>
                                        </p:attrNameLst>
                                      </p:cBhvr>
                                      <p:to>
                                        <p:strVal val="visible"/>
                                      </p:to>
                                    </p:set>
                                    <p:animEffect transition="in" filter="fade">
                                      <p:cBhvr>
                                        <p:cTn id="393" dur="500"/>
                                        <p:tgtEl>
                                          <p:spTgt spid="68">
                                            <p:txEl>
                                              <p:charRg st="1" end="1"/>
                                            </p:txEl>
                                          </p:spTgt>
                                        </p:tgtEl>
                                      </p:cBhvr>
                                    </p:animEffect>
                                  </p:childTnLst>
                                </p:cTn>
                              </p:par>
                            </p:childTnLst>
                          </p:cTn>
                        </p:par>
                        <p:par>
                          <p:cTn id="394" fill="hold">
                            <p:stCondLst>
                              <p:cond delay="46500"/>
                            </p:stCondLst>
                            <p:childTnLst>
                              <p:par>
                                <p:cTn id="395" presetID="10" presetClass="entr" presetSubtype="0" fill="hold" nodeType="afterEffect">
                                  <p:stCondLst>
                                    <p:cond delay="0"/>
                                  </p:stCondLst>
                                  <p:childTnLst>
                                    <p:set>
                                      <p:cBhvr>
                                        <p:cTn id="396" dur="1" fill="hold">
                                          <p:stCondLst>
                                            <p:cond delay="0"/>
                                          </p:stCondLst>
                                        </p:cTn>
                                        <p:tgtEl>
                                          <p:spTgt spid="68">
                                            <p:txEl>
                                              <p:charRg st="1" end="1"/>
                                            </p:txEl>
                                          </p:spTgt>
                                        </p:tgtEl>
                                        <p:attrNameLst>
                                          <p:attrName>style.visibility</p:attrName>
                                        </p:attrNameLst>
                                      </p:cBhvr>
                                      <p:to>
                                        <p:strVal val="visible"/>
                                      </p:to>
                                    </p:set>
                                    <p:animEffect transition="in" filter="fade">
                                      <p:cBhvr>
                                        <p:cTn id="397" dur="500"/>
                                        <p:tgtEl>
                                          <p:spTgt spid="68">
                                            <p:txEl>
                                              <p:charRg st="1" end="1"/>
                                            </p:txEl>
                                          </p:spTgt>
                                        </p:tgtEl>
                                      </p:cBhvr>
                                    </p:animEffect>
                                  </p:childTnLst>
                                </p:cTn>
                              </p:par>
                            </p:childTnLst>
                          </p:cTn>
                        </p:par>
                        <p:par>
                          <p:cTn id="398" fill="hold">
                            <p:stCondLst>
                              <p:cond delay="47000"/>
                            </p:stCondLst>
                            <p:childTnLst>
                              <p:par>
                                <p:cTn id="399" presetID="10" presetClass="entr" presetSubtype="0" fill="hold" nodeType="afterEffect">
                                  <p:stCondLst>
                                    <p:cond delay="0"/>
                                  </p:stCondLst>
                                  <p:childTnLst>
                                    <p:set>
                                      <p:cBhvr>
                                        <p:cTn id="400" dur="1" fill="hold">
                                          <p:stCondLst>
                                            <p:cond delay="0"/>
                                          </p:stCondLst>
                                        </p:cTn>
                                        <p:tgtEl>
                                          <p:spTgt spid="68">
                                            <p:txEl>
                                              <p:charRg st="1" end="1"/>
                                            </p:txEl>
                                          </p:spTgt>
                                        </p:tgtEl>
                                        <p:attrNameLst>
                                          <p:attrName>style.visibility</p:attrName>
                                        </p:attrNameLst>
                                      </p:cBhvr>
                                      <p:to>
                                        <p:strVal val="visible"/>
                                      </p:to>
                                    </p:set>
                                    <p:animEffect transition="in" filter="fade">
                                      <p:cBhvr>
                                        <p:cTn id="401" dur="500"/>
                                        <p:tgtEl>
                                          <p:spTgt spid="68">
                                            <p:txEl>
                                              <p:charRg st="1" end="1"/>
                                            </p:txEl>
                                          </p:spTgt>
                                        </p:tgtEl>
                                      </p:cBhvr>
                                    </p:animEffect>
                                  </p:childTnLst>
                                </p:cTn>
                              </p:par>
                            </p:childTnLst>
                          </p:cTn>
                        </p:par>
                        <p:par>
                          <p:cTn id="402" fill="hold">
                            <p:stCondLst>
                              <p:cond delay="47500"/>
                            </p:stCondLst>
                            <p:childTnLst>
                              <p:par>
                                <p:cTn id="403" presetID="10" presetClass="entr" presetSubtype="0" fill="hold" nodeType="afterEffect">
                                  <p:stCondLst>
                                    <p:cond delay="0"/>
                                  </p:stCondLst>
                                  <p:childTnLst>
                                    <p:set>
                                      <p:cBhvr>
                                        <p:cTn id="404" dur="1" fill="hold">
                                          <p:stCondLst>
                                            <p:cond delay="0"/>
                                          </p:stCondLst>
                                        </p:cTn>
                                        <p:tgtEl>
                                          <p:spTgt spid="68">
                                            <p:txEl>
                                              <p:charRg st="1" end="1"/>
                                            </p:txEl>
                                          </p:spTgt>
                                        </p:tgtEl>
                                        <p:attrNameLst>
                                          <p:attrName>style.visibility</p:attrName>
                                        </p:attrNameLst>
                                      </p:cBhvr>
                                      <p:to>
                                        <p:strVal val="visible"/>
                                      </p:to>
                                    </p:set>
                                    <p:animEffect transition="in" filter="fade">
                                      <p:cBhvr>
                                        <p:cTn id="405" dur="500"/>
                                        <p:tgtEl>
                                          <p:spTgt spid="68">
                                            <p:txEl>
                                              <p:charRg st="1" end="1"/>
                                            </p:txEl>
                                          </p:spTgt>
                                        </p:tgtEl>
                                      </p:cBhvr>
                                    </p:animEffect>
                                  </p:childTnLst>
                                </p:cTn>
                              </p:par>
                            </p:childTnLst>
                          </p:cTn>
                        </p:par>
                        <p:par>
                          <p:cTn id="406" fill="hold">
                            <p:stCondLst>
                              <p:cond delay="48000"/>
                            </p:stCondLst>
                            <p:childTnLst>
                              <p:par>
                                <p:cTn id="407" presetID="10" presetClass="entr" presetSubtype="0" fill="hold" nodeType="afterEffect">
                                  <p:stCondLst>
                                    <p:cond delay="0"/>
                                  </p:stCondLst>
                                  <p:childTnLst>
                                    <p:set>
                                      <p:cBhvr>
                                        <p:cTn id="408" dur="1" fill="hold">
                                          <p:stCondLst>
                                            <p:cond delay="0"/>
                                          </p:stCondLst>
                                        </p:cTn>
                                        <p:tgtEl>
                                          <p:spTgt spid="68">
                                            <p:txEl>
                                              <p:charRg st="1" end="1"/>
                                            </p:txEl>
                                          </p:spTgt>
                                        </p:tgtEl>
                                        <p:attrNameLst>
                                          <p:attrName>style.visibility</p:attrName>
                                        </p:attrNameLst>
                                      </p:cBhvr>
                                      <p:to>
                                        <p:strVal val="visible"/>
                                      </p:to>
                                    </p:set>
                                    <p:animEffect transition="in" filter="fade">
                                      <p:cBhvr>
                                        <p:cTn id="409" dur="500"/>
                                        <p:tgtEl>
                                          <p:spTgt spid="68">
                                            <p:txEl>
                                              <p:charRg st="1" end="1"/>
                                            </p:txEl>
                                          </p:spTgt>
                                        </p:tgtEl>
                                      </p:cBhvr>
                                    </p:animEffect>
                                  </p:childTnLst>
                                </p:cTn>
                              </p:par>
                            </p:childTnLst>
                          </p:cTn>
                        </p:par>
                        <p:par>
                          <p:cTn id="410" fill="hold">
                            <p:stCondLst>
                              <p:cond delay="48500"/>
                            </p:stCondLst>
                            <p:childTnLst>
                              <p:par>
                                <p:cTn id="411" presetID="10" presetClass="entr" presetSubtype="0" fill="hold" nodeType="afterEffect">
                                  <p:stCondLst>
                                    <p:cond delay="0"/>
                                  </p:stCondLst>
                                  <p:childTnLst>
                                    <p:set>
                                      <p:cBhvr>
                                        <p:cTn id="412" dur="1" fill="hold">
                                          <p:stCondLst>
                                            <p:cond delay="0"/>
                                          </p:stCondLst>
                                        </p:cTn>
                                        <p:tgtEl>
                                          <p:spTgt spid="68">
                                            <p:txEl>
                                              <p:charRg st="1" end="1"/>
                                            </p:txEl>
                                          </p:spTgt>
                                        </p:tgtEl>
                                        <p:attrNameLst>
                                          <p:attrName>style.visibility</p:attrName>
                                        </p:attrNameLst>
                                      </p:cBhvr>
                                      <p:to>
                                        <p:strVal val="visible"/>
                                      </p:to>
                                    </p:set>
                                    <p:animEffect transition="in" filter="fade">
                                      <p:cBhvr>
                                        <p:cTn id="413" dur="500"/>
                                        <p:tgtEl>
                                          <p:spTgt spid="68">
                                            <p:txEl>
                                              <p:charRg st="1" end="1"/>
                                            </p:txEl>
                                          </p:spTgt>
                                        </p:tgtEl>
                                      </p:cBhvr>
                                    </p:animEffect>
                                  </p:childTnLst>
                                </p:cTn>
                              </p:par>
                            </p:childTnLst>
                          </p:cTn>
                        </p:par>
                        <p:par>
                          <p:cTn id="414" fill="hold">
                            <p:stCondLst>
                              <p:cond delay="49000"/>
                            </p:stCondLst>
                            <p:childTnLst>
                              <p:par>
                                <p:cTn id="415" presetID="10" presetClass="entr" presetSubtype="0" fill="hold" nodeType="afterEffect">
                                  <p:stCondLst>
                                    <p:cond delay="0"/>
                                  </p:stCondLst>
                                  <p:childTnLst>
                                    <p:set>
                                      <p:cBhvr>
                                        <p:cTn id="416" dur="1" fill="hold">
                                          <p:stCondLst>
                                            <p:cond delay="0"/>
                                          </p:stCondLst>
                                        </p:cTn>
                                        <p:tgtEl>
                                          <p:spTgt spid="68">
                                            <p:txEl>
                                              <p:charRg st="1" end="1"/>
                                            </p:txEl>
                                          </p:spTgt>
                                        </p:tgtEl>
                                        <p:attrNameLst>
                                          <p:attrName>style.visibility</p:attrName>
                                        </p:attrNameLst>
                                      </p:cBhvr>
                                      <p:to>
                                        <p:strVal val="visible"/>
                                      </p:to>
                                    </p:set>
                                    <p:animEffect transition="in" filter="fade">
                                      <p:cBhvr>
                                        <p:cTn id="417" dur="500"/>
                                        <p:tgtEl>
                                          <p:spTgt spid="68">
                                            <p:txEl>
                                              <p:charRg st="1" end="1"/>
                                            </p:txEl>
                                          </p:spTgt>
                                        </p:tgtEl>
                                      </p:cBhvr>
                                    </p:animEffect>
                                  </p:childTnLst>
                                </p:cTn>
                              </p:par>
                            </p:childTnLst>
                          </p:cTn>
                        </p:par>
                        <p:par>
                          <p:cTn id="418" fill="hold">
                            <p:stCondLst>
                              <p:cond delay="49500"/>
                            </p:stCondLst>
                            <p:childTnLst>
                              <p:par>
                                <p:cTn id="419" presetID="10" presetClass="entr" presetSubtype="0" fill="hold" nodeType="afterEffect">
                                  <p:stCondLst>
                                    <p:cond delay="0"/>
                                  </p:stCondLst>
                                  <p:childTnLst>
                                    <p:set>
                                      <p:cBhvr>
                                        <p:cTn id="420" dur="1" fill="hold">
                                          <p:stCondLst>
                                            <p:cond delay="0"/>
                                          </p:stCondLst>
                                        </p:cTn>
                                        <p:tgtEl>
                                          <p:spTgt spid="69">
                                            <p:txEl>
                                              <p:pRg st="0" end="0"/>
                                            </p:txEl>
                                          </p:spTgt>
                                        </p:tgtEl>
                                        <p:attrNameLst>
                                          <p:attrName>style.visibility</p:attrName>
                                        </p:attrNameLst>
                                      </p:cBhvr>
                                      <p:to>
                                        <p:strVal val="visible"/>
                                      </p:to>
                                    </p:set>
                                    <p:animEffect transition="in" filter="fade">
                                      <p:cBhvr>
                                        <p:cTn id="421" dur="500"/>
                                        <p:tgtEl>
                                          <p:spTgt spid="69">
                                            <p:txEl>
                                              <p:pRg st="0" end="0"/>
                                            </p:txEl>
                                          </p:spTgt>
                                        </p:tgtEl>
                                      </p:cBhvr>
                                    </p:animEffect>
                                  </p:childTnLst>
                                </p:cTn>
                              </p:par>
                            </p:childTnLst>
                          </p:cTn>
                        </p:par>
                        <p:par>
                          <p:cTn id="422" fill="hold">
                            <p:stCondLst>
                              <p:cond delay="50000"/>
                            </p:stCondLst>
                            <p:childTnLst>
                              <p:par>
                                <p:cTn id="423" presetID="10" presetClass="entr" presetSubtype="0" fill="hold" nodeType="afterEffect">
                                  <p:stCondLst>
                                    <p:cond delay="0"/>
                                  </p:stCondLst>
                                  <p:childTnLst>
                                    <p:set>
                                      <p:cBhvr>
                                        <p:cTn id="424" dur="1" fill="hold">
                                          <p:stCondLst>
                                            <p:cond delay="0"/>
                                          </p:stCondLst>
                                        </p:cTn>
                                        <p:tgtEl>
                                          <p:spTgt spid="69">
                                            <p:txEl>
                                              <p:charRg st="1" end="1"/>
                                            </p:txEl>
                                          </p:spTgt>
                                        </p:tgtEl>
                                        <p:attrNameLst>
                                          <p:attrName>style.visibility</p:attrName>
                                        </p:attrNameLst>
                                      </p:cBhvr>
                                      <p:to>
                                        <p:strVal val="visible"/>
                                      </p:to>
                                    </p:set>
                                    <p:animEffect transition="in" filter="fade">
                                      <p:cBhvr>
                                        <p:cTn id="425" dur="500"/>
                                        <p:tgtEl>
                                          <p:spTgt spid="69">
                                            <p:txEl>
                                              <p:charRg st="1" end="1"/>
                                            </p:txEl>
                                          </p:spTgt>
                                        </p:tgtEl>
                                      </p:cBhvr>
                                    </p:animEffect>
                                  </p:childTnLst>
                                </p:cTn>
                              </p:par>
                            </p:childTnLst>
                          </p:cTn>
                        </p:par>
                        <p:par>
                          <p:cTn id="426" fill="hold">
                            <p:stCondLst>
                              <p:cond delay="50500"/>
                            </p:stCondLst>
                            <p:childTnLst>
                              <p:par>
                                <p:cTn id="427" presetID="10" presetClass="entr" presetSubtype="0" fill="hold" nodeType="afterEffect">
                                  <p:stCondLst>
                                    <p:cond delay="0"/>
                                  </p:stCondLst>
                                  <p:childTnLst>
                                    <p:set>
                                      <p:cBhvr>
                                        <p:cTn id="428" dur="1" fill="hold">
                                          <p:stCondLst>
                                            <p:cond delay="0"/>
                                          </p:stCondLst>
                                        </p:cTn>
                                        <p:tgtEl>
                                          <p:spTgt spid="69">
                                            <p:txEl>
                                              <p:charRg st="1" end="1"/>
                                            </p:txEl>
                                          </p:spTgt>
                                        </p:tgtEl>
                                        <p:attrNameLst>
                                          <p:attrName>style.visibility</p:attrName>
                                        </p:attrNameLst>
                                      </p:cBhvr>
                                      <p:to>
                                        <p:strVal val="visible"/>
                                      </p:to>
                                    </p:set>
                                    <p:animEffect transition="in" filter="fade">
                                      <p:cBhvr>
                                        <p:cTn id="429" dur="500"/>
                                        <p:tgtEl>
                                          <p:spTgt spid="69">
                                            <p:txEl>
                                              <p:charRg st="1" end="1"/>
                                            </p:txEl>
                                          </p:spTgt>
                                        </p:tgtEl>
                                      </p:cBhvr>
                                    </p:animEffect>
                                  </p:childTnLst>
                                </p:cTn>
                              </p:par>
                            </p:childTnLst>
                          </p:cTn>
                        </p:par>
                        <p:par>
                          <p:cTn id="430" fill="hold">
                            <p:stCondLst>
                              <p:cond delay="51000"/>
                            </p:stCondLst>
                            <p:childTnLst>
                              <p:par>
                                <p:cTn id="431" presetID="10" presetClass="entr" presetSubtype="0" fill="hold" nodeType="afterEffect">
                                  <p:stCondLst>
                                    <p:cond delay="0"/>
                                  </p:stCondLst>
                                  <p:childTnLst>
                                    <p:set>
                                      <p:cBhvr>
                                        <p:cTn id="432" dur="1" fill="hold">
                                          <p:stCondLst>
                                            <p:cond delay="0"/>
                                          </p:stCondLst>
                                        </p:cTn>
                                        <p:tgtEl>
                                          <p:spTgt spid="69">
                                            <p:txEl>
                                              <p:charRg st="1" end="1"/>
                                            </p:txEl>
                                          </p:spTgt>
                                        </p:tgtEl>
                                        <p:attrNameLst>
                                          <p:attrName>style.visibility</p:attrName>
                                        </p:attrNameLst>
                                      </p:cBhvr>
                                      <p:to>
                                        <p:strVal val="visible"/>
                                      </p:to>
                                    </p:set>
                                    <p:animEffect transition="in" filter="fade">
                                      <p:cBhvr>
                                        <p:cTn id="433" dur="500"/>
                                        <p:tgtEl>
                                          <p:spTgt spid="69">
                                            <p:txEl>
                                              <p:charRg st="1" end="1"/>
                                            </p:txEl>
                                          </p:spTgt>
                                        </p:tgtEl>
                                      </p:cBhvr>
                                    </p:animEffect>
                                  </p:childTnLst>
                                </p:cTn>
                              </p:par>
                            </p:childTnLst>
                          </p:cTn>
                        </p:par>
                        <p:par>
                          <p:cTn id="434" fill="hold">
                            <p:stCondLst>
                              <p:cond delay="51500"/>
                            </p:stCondLst>
                            <p:childTnLst>
                              <p:par>
                                <p:cTn id="435" presetID="10" presetClass="entr" presetSubtype="0" fill="hold" nodeType="afterEffect">
                                  <p:stCondLst>
                                    <p:cond delay="0"/>
                                  </p:stCondLst>
                                  <p:childTnLst>
                                    <p:set>
                                      <p:cBhvr>
                                        <p:cTn id="436" dur="1" fill="hold">
                                          <p:stCondLst>
                                            <p:cond delay="0"/>
                                          </p:stCondLst>
                                        </p:cTn>
                                        <p:tgtEl>
                                          <p:spTgt spid="69">
                                            <p:txEl>
                                              <p:charRg st="1" end="1"/>
                                            </p:txEl>
                                          </p:spTgt>
                                        </p:tgtEl>
                                        <p:attrNameLst>
                                          <p:attrName>style.visibility</p:attrName>
                                        </p:attrNameLst>
                                      </p:cBhvr>
                                      <p:to>
                                        <p:strVal val="visible"/>
                                      </p:to>
                                    </p:set>
                                    <p:animEffect transition="in" filter="fade">
                                      <p:cBhvr>
                                        <p:cTn id="437" dur="500"/>
                                        <p:tgtEl>
                                          <p:spTgt spid="69">
                                            <p:txEl>
                                              <p:charRg st="1" end="1"/>
                                            </p:txEl>
                                          </p:spTgt>
                                        </p:tgtEl>
                                      </p:cBhvr>
                                    </p:animEffect>
                                  </p:childTnLst>
                                </p:cTn>
                              </p:par>
                            </p:childTnLst>
                          </p:cTn>
                        </p:par>
                        <p:par>
                          <p:cTn id="438" fill="hold">
                            <p:stCondLst>
                              <p:cond delay="52000"/>
                            </p:stCondLst>
                            <p:childTnLst>
                              <p:par>
                                <p:cTn id="439" presetID="10" presetClass="entr" presetSubtype="0" fill="hold" nodeType="afterEffect">
                                  <p:stCondLst>
                                    <p:cond delay="0"/>
                                  </p:stCondLst>
                                  <p:childTnLst>
                                    <p:set>
                                      <p:cBhvr>
                                        <p:cTn id="440" dur="1" fill="hold">
                                          <p:stCondLst>
                                            <p:cond delay="0"/>
                                          </p:stCondLst>
                                        </p:cTn>
                                        <p:tgtEl>
                                          <p:spTgt spid="69">
                                            <p:txEl>
                                              <p:charRg st="1" end="1"/>
                                            </p:txEl>
                                          </p:spTgt>
                                        </p:tgtEl>
                                        <p:attrNameLst>
                                          <p:attrName>style.visibility</p:attrName>
                                        </p:attrNameLst>
                                      </p:cBhvr>
                                      <p:to>
                                        <p:strVal val="visible"/>
                                      </p:to>
                                    </p:set>
                                    <p:animEffect transition="in" filter="fade">
                                      <p:cBhvr>
                                        <p:cTn id="441" dur="500"/>
                                        <p:tgtEl>
                                          <p:spTgt spid="69">
                                            <p:txEl>
                                              <p:charRg st="1" end="1"/>
                                            </p:txEl>
                                          </p:spTgt>
                                        </p:tgtEl>
                                      </p:cBhvr>
                                    </p:animEffect>
                                  </p:childTnLst>
                                </p:cTn>
                              </p:par>
                            </p:childTnLst>
                          </p:cTn>
                        </p:par>
                        <p:par>
                          <p:cTn id="442" fill="hold">
                            <p:stCondLst>
                              <p:cond delay="52500"/>
                            </p:stCondLst>
                            <p:childTnLst>
                              <p:par>
                                <p:cTn id="443" presetID="10" presetClass="entr" presetSubtype="0" fill="hold" nodeType="afterEffect">
                                  <p:stCondLst>
                                    <p:cond delay="0"/>
                                  </p:stCondLst>
                                  <p:childTnLst>
                                    <p:set>
                                      <p:cBhvr>
                                        <p:cTn id="444" dur="1" fill="hold">
                                          <p:stCondLst>
                                            <p:cond delay="0"/>
                                          </p:stCondLst>
                                        </p:cTn>
                                        <p:tgtEl>
                                          <p:spTgt spid="69">
                                            <p:txEl>
                                              <p:charRg st="1" end="1"/>
                                            </p:txEl>
                                          </p:spTgt>
                                        </p:tgtEl>
                                        <p:attrNameLst>
                                          <p:attrName>style.visibility</p:attrName>
                                        </p:attrNameLst>
                                      </p:cBhvr>
                                      <p:to>
                                        <p:strVal val="visible"/>
                                      </p:to>
                                    </p:set>
                                    <p:animEffect transition="in" filter="fade">
                                      <p:cBhvr>
                                        <p:cTn id="445" dur="500"/>
                                        <p:tgtEl>
                                          <p:spTgt spid="69">
                                            <p:txEl>
                                              <p:charRg st="1" end="1"/>
                                            </p:txEl>
                                          </p:spTgt>
                                        </p:tgtEl>
                                      </p:cBhvr>
                                    </p:animEffect>
                                  </p:childTnLst>
                                </p:cTn>
                              </p:par>
                            </p:childTnLst>
                          </p:cTn>
                        </p:par>
                        <p:par>
                          <p:cTn id="446" fill="hold">
                            <p:stCondLst>
                              <p:cond delay="53000"/>
                            </p:stCondLst>
                            <p:childTnLst>
                              <p:par>
                                <p:cTn id="447" presetID="10" presetClass="entr" presetSubtype="0" fill="hold" nodeType="afterEffect">
                                  <p:stCondLst>
                                    <p:cond delay="0"/>
                                  </p:stCondLst>
                                  <p:childTnLst>
                                    <p:set>
                                      <p:cBhvr>
                                        <p:cTn id="448" dur="1" fill="hold">
                                          <p:stCondLst>
                                            <p:cond delay="0"/>
                                          </p:stCondLst>
                                        </p:cTn>
                                        <p:tgtEl>
                                          <p:spTgt spid="69">
                                            <p:txEl>
                                              <p:charRg st="1" end="1"/>
                                            </p:txEl>
                                          </p:spTgt>
                                        </p:tgtEl>
                                        <p:attrNameLst>
                                          <p:attrName>style.visibility</p:attrName>
                                        </p:attrNameLst>
                                      </p:cBhvr>
                                      <p:to>
                                        <p:strVal val="visible"/>
                                      </p:to>
                                    </p:set>
                                    <p:animEffect transition="in" filter="fade">
                                      <p:cBhvr>
                                        <p:cTn id="449" dur="500"/>
                                        <p:tgtEl>
                                          <p:spTgt spid="69">
                                            <p:txEl>
                                              <p:charRg st="1" end="1"/>
                                            </p:txEl>
                                          </p:spTgt>
                                        </p:tgtEl>
                                      </p:cBhvr>
                                    </p:animEffect>
                                  </p:childTnLst>
                                </p:cTn>
                              </p:par>
                            </p:childTnLst>
                          </p:cTn>
                        </p:par>
                        <p:par>
                          <p:cTn id="450" fill="hold">
                            <p:stCondLst>
                              <p:cond delay="53500"/>
                            </p:stCondLst>
                            <p:childTnLst>
                              <p:par>
                                <p:cTn id="451" presetID="10" presetClass="entr" presetSubtype="0" fill="hold" nodeType="afterEffect">
                                  <p:stCondLst>
                                    <p:cond delay="0"/>
                                  </p:stCondLst>
                                  <p:childTnLst>
                                    <p:set>
                                      <p:cBhvr>
                                        <p:cTn id="452" dur="1" fill="hold">
                                          <p:stCondLst>
                                            <p:cond delay="0"/>
                                          </p:stCondLst>
                                        </p:cTn>
                                        <p:tgtEl>
                                          <p:spTgt spid="69">
                                            <p:txEl>
                                              <p:charRg st="1" end="1"/>
                                            </p:txEl>
                                          </p:spTgt>
                                        </p:tgtEl>
                                        <p:attrNameLst>
                                          <p:attrName>style.visibility</p:attrName>
                                        </p:attrNameLst>
                                      </p:cBhvr>
                                      <p:to>
                                        <p:strVal val="visible"/>
                                      </p:to>
                                    </p:set>
                                    <p:animEffect transition="in" filter="fade">
                                      <p:cBhvr>
                                        <p:cTn id="453" dur="500"/>
                                        <p:tgtEl>
                                          <p:spTgt spid="6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tx" preserve="1">
  <p:cSld name="Title and Conten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4" name="Google Shape;74;p1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5" name="Google Shape;75;p1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6254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8" name="Google Shape;78;p1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Arial"/>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9" name="Google Shape;79;p1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174022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2"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xmlns="" val="1004759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0" y="2544321"/>
            <a:ext cx="9144000" cy="2387700"/>
          </a:xfrm>
        </p:spPr>
        <p:txBody>
          <a:bodyPr>
            <a:normAutofit fontScale="90000"/>
          </a:bodyPr>
          <a:lstStyle/>
          <a:p>
            <a:r>
              <a:rPr lang="fr-FR" sz="4400" b="1" dirty="0">
                <a:solidFill>
                  <a:schemeClr val="bg2">
                    <a:lumMod val="75000"/>
                  </a:schemeClr>
                </a:solidFill>
              </a:rPr>
              <a:t>Chapitre 5</a:t>
            </a:r>
            <a:r>
              <a:rPr lang="fr-FR" b="1" dirty="0"/>
              <a:t/>
            </a:r>
            <a:br>
              <a:rPr lang="fr-FR" b="1" dirty="0"/>
            </a:br>
            <a:r>
              <a:rPr lang="fr-FR" sz="4800" b="1" dirty="0"/>
              <a:t/>
            </a:r>
            <a:br>
              <a:rPr lang="fr-FR" sz="4800" b="1" dirty="0"/>
            </a:br>
            <a:r>
              <a:rPr lang="en-US" sz="4800" b="1" dirty="0"/>
              <a:t>DHCP : Dynamic Host Configuration Protocol </a:t>
            </a:r>
            <a:br>
              <a:rPr lang="en-US" sz="4800" b="1" dirty="0"/>
            </a:br>
            <a:r>
              <a:rPr lang="en-US" sz="4800" b="1" dirty="0"/>
              <a:t>(</a:t>
            </a:r>
            <a:r>
              <a:rPr lang="en-US" sz="4800" b="1" dirty="0">
                <a:solidFill>
                  <a:srgbClr val="C00000"/>
                </a:solidFill>
              </a:rPr>
              <a:t>Version 6</a:t>
            </a:r>
            <a:r>
              <a:rPr lang="en-US" sz="4800" b="1" dirty="0"/>
              <a:t>)</a:t>
            </a:r>
            <a:br>
              <a:rPr lang="en-US" sz="4800" b="1" dirty="0"/>
            </a:br>
            <a:endParaRPr lang="en-US" sz="4800" b="1" dirty="0"/>
          </a:p>
        </p:txBody>
      </p:sp>
      <p:sp>
        <p:nvSpPr>
          <p:cNvPr id="3" name="Sous-titre 2"/>
          <p:cNvSpPr>
            <a:spLocks noGrp="1"/>
          </p:cNvSpPr>
          <p:nvPr>
            <p:ph type="body" idx="1"/>
          </p:nvPr>
        </p:nvSpPr>
        <p:spPr>
          <a:xfrm>
            <a:off x="1524000" y="4639682"/>
            <a:ext cx="9144000" cy="1655700"/>
          </a:xfrm>
        </p:spPr>
        <p:txBody>
          <a:bodyPr/>
          <a:lstStyle/>
          <a:p>
            <a:r>
              <a:rPr lang="fr-FR" i="1" dirty="0">
                <a:latin typeface="Times New Roman" panose="02020603050405020304" pitchFamily="18" charset="0"/>
                <a:cs typeface="Times New Roman" panose="02020603050405020304" pitchFamily="18" charset="0"/>
              </a:rPr>
              <a:t>Module IP Essentials</a:t>
            </a:r>
          </a:p>
          <a:p>
            <a:r>
              <a:rPr lang="fr-FR" dirty="0">
                <a:latin typeface="Times New Roman" panose="02020603050405020304" pitchFamily="18" charset="0"/>
                <a:cs typeface="Times New Roman" panose="02020603050405020304" pitchFamily="18" charset="0"/>
              </a:rPr>
              <a:t>3</a:t>
            </a:r>
            <a:r>
              <a:rPr lang="fr-FR" baseline="30000" dirty="0">
                <a:latin typeface="Times New Roman" panose="02020603050405020304" pitchFamily="18" charset="0"/>
                <a:cs typeface="Times New Roman" panose="02020603050405020304" pitchFamily="18" charset="0"/>
              </a:rPr>
              <a:t>ème</a:t>
            </a:r>
            <a:r>
              <a:rPr lang="fr-FR" dirty="0">
                <a:latin typeface="Times New Roman" panose="02020603050405020304" pitchFamily="18" charset="0"/>
                <a:cs typeface="Times New Roman" panose="02020603050405020304" pitchFamily="18" charset="0"/>
              </a:rPr>
              <a:t> Année</a:t>
            </a:r>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2022/2023 </a:t>
            </a:r>
          </a:p>
        </p:txBody>
      </p:sp>
    </p:spTree>
    <p:extLst>
      <p:ext uri="{BB962C8B-B14F-4D97-AF65-F5344CB8AC3E}">
        <p14:creationId xmlns:p14="http://schemas.microsoft.com/office/powerpoint/2010/main" xmlns="" val="298125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65101" y="2097682"/>
            <a:ext cx="6626899" cy="3381534"/>
          </a:xfrm>
          <a:prstGeom prst="rect">
            <a:avLst/>
          </a:prstGeom>
        </p:spPr>
      </p:pic>
      <p:sp>
        <p:nvSpPr>
          <p:cNvPr id="6" name="Rectangle 5"/>
          <p:cNvSpPr/>
          <p:nvPr/>
        </p:nvSpPr>
        <p:spPr>
          <a:xfrm>
            <a:off x="301480" y="2546888"/>
            <a:ext cx="4991061" cy="3139321"/>
          </a:xfrm>
          <a:prstGeom prst="rect">
            <a:avLst/>
          </a:prstGeom>
        </p:spPr>
        <p:txBody>
          <a:bodyPr wrap="square">
            <a:spAutoFit/>
          </a:bodyPr>
          <a:lstStyle/>
          <a:p>
            <a:pPr marL="285750" indent="-285750" algn="just">
              <a:buFont typeface="Wingdings" panose="05000000000000000000" pitchFamily="2" charset="2"/>
              <a:buChar char="q"/>
            </a:pPr>
            <a:r>
              <a:rPr lang="fr-FR" dirty="0">
                <a:solidFill>
                  <a:srgbClr val="333333"/>
                </a:solidFill>
                <a:latin typeface="Calibri" panose="020F0502020204030204" pitchFamily="34" charset="0"/>
                <a:cs typeface="Calibri" panose="020F0502020204030204" pitchFamily="34" charset="0"/>
              </a:rPr>
              <a:t>Toutes les informations d'adressage et de configuration doivent être obtenues auprès d'un serveur DHCPv6 avec état. </a:t>
            </a:r>
          </a:p>
          <a:p>
            <a:pPr algn="just"/>
            <a:endParaRPr lang="fr-FR" dirty="0">
              <a:solidFill>
                <a:srgbClr val="333333"/>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fr-FR" sz="1800" b="1" dirty="0">
                <a:solidFill>
                  <a:srgbClr val="C00000"/>
                </a:solidFill>
                <a:latin typeface="Calibri" panose="020F0502020204030204" pitchFamily="34" charset="0"/>
                <a:cs typeface="Calibri" panose="020F0502020204030204" pitchFamily="34" charset="0"/>
              </a:rPr>
              <a:t>L'indicateur M=1 </a:t>
            </a:r>
            <a:r>
              <a:rPr lang="fr-FR" sz="1800" dirty="0">
                <a:solidFill>
                  <a:srgbClr val="333333"/>
                </a:solidFill>
                <a:latin typeface="Calibri" panose="020F0502020204030204" pitchFamily="34" charset="0"/>
                <a:cs typeface="Calibri" panose="020F0502020204030204" pitchFamily="34" charset="0"/>
              </a:rPr>
              <a:t>indique que DHCPv6 avec état doit être utilisé. L'indicateur O n'a pas d'effet. </a:t>
            </a:r>
          </a:p>
          <a:p>
            <a:pPr algn="just"/>
            <a:endParaRPr lang="fr-FR" sz="1800" dirty="0">
              <a:solidFill>
                <a:srgbClr val="333333"/>
              </a:solidFill>
              <a:latin typeface="+mj-lt"/>
            </a:endParaRPr>
          </a:p>
          <a:p>
            <a:pPr marL="285750" indent="-285750" algn="just">
              <a:buFont typeface="Wingdings" panose="05000000000000000000" pitchFamily="2" charset="2"/>
              <a:buChar char="q"/>
            </a:pPr>
            <a:r>
              <a:rPr lang="fr-FR" sz="1800" dirty="0">
                <a:solidFill>
                  <a:srgbClr val="333333"/>
                </a:solidFill>
                <a:latin typeface="Calibri" panose="020F0502020204030204" pitchFamily="34" charset="0"/>
                <a:cs typeface="Calibri" panose="020F0502020204030204" pitchFamily="34" charset="0"/>
              </a:rPr>
              <a:t>La commande suivante permet de faire passer l'indicateur M de 0 à 1 pour indiquer DHCPv6 avec état :</a:t>
            </a:r>
          </a:p>
          <a:p>
            <a:pPr algn="just"/>
            <a:endParaRPr lang="en-US" dirty="0">
              <a:latin typeface="Calibri" panose="020F0502020204030204" pitchFamily="34" charset="0"/>
              <a:cs typeface="Calibri" panose="020F0502020204030204" pitchFamily="34" charset="0"/>
            </a:endParaRPr>
          </a:p>
        </p:txBody>
      </p:sp>
      <p:sp>
        <p:nvSpPr>
          <p:cNvPr id="8" name="Rectangle 7"/>
          <p:cNvSpPr/>
          <p:nvPr/>
        </p:nvSpPr>
        <p:spPr>
          <a:xfrm>
            <a:off x="264160" y="5522964"/>
            <a:ext cx="7620000" cy="369332"/>
          </a:xfrm>
          <a:prstGeom prst="rect">
            <a:avLst/>
          </a:prstGeom>
        </p:spPr>
        <p:txBody>
          <a:bodyPr wrap="square">
            <a:spAutoFit/>
          </a:bodyPr>
          <a:lstStyle/>
          <a:p>
            <a:r>
              <a:rPr lang="fr-FR" dirty="0">
                <a:solidFill>
                  <a:srgbClr val="0070C0"/>
                </a:solidFill>
                <a:latin typeface="Courier New" panose="02070309020205020404" pitchFamily="49" charset="0"/>
              </a:rPr>
              <a:t>Router(config-if)# </a:t>
            </a:r>
            <a:r>
              <a:rPr lang="fr-FR" b="1" dirty="0">
                <a:solidFill>
                  <a:srgbClr val="0070C0"/>
                </a:solidFill>
                <a:latin typeface="Courier New" panose="02070309020205020404" pitchFamily="49" charset="0"/>
              </a:rPr>
              <a:t>ipv6 </a:t>
            </a:r>
            <a:r>
              <a:rPr lang="fr-FR" b="1" dirty="0" err="1">
                <a:solidFill>
                  <a:srgbClr val="0070C0"/>
                </a:solidFill>
                <a:latin typeface="Courier New" panose="02070309020205020404" pitchFamily="49" charset="0"/>
              </a:rPr>
              <a:t>nd</a:t>
            </a:r>
            <a:r>
              <a:rPr lang="fr-FR" b="1" dirty="0">
                <a:solidFill>
                  <a:srgbClr val="0070C0"/>
                </a:solidFill>
                <a:latin typeface="Courier New" panose="02070309020205020404" pitchFamily="49" charset="0"/>
              </a:rPr>
              <a:t> </a:t>
            </a:r>
            <a:r>
              <a:rPr lang="fr-FR" b="1" dirty="0" err="1">
                <a:solidFill>
                  <a:srgbClr val="0070C0"/>
                </a:solidFill>
                <a:latin typeface="Courier New" panose="02070309020205020404" pitchFamily="49" charset="0"/>
              </a:rPr>
              <a:t>managed</a:t>
            </a:r>
            <a:r>
              <a:rPr lang="fr-FR" b="1" dirty="0">
                <a:solidFill>
                  <a:srgbClr val="0070C0"/>
                </a:solidFill>
                <a:latin typeface="Courier New" panose="02070309020205020404" pitchFamily="49" charset="0"/>
              </a:rPr>
              <a:t>-config-flag</a:t>
            </a:r>
            <a:endParaRPr lang="fr-FR" dirty="0">
              <a:solidFill>
                <a:srgbClr val="0070C0"/>
              </a:solidFill>
              <a:latin typeface="CiscoSansTTLight"/>
            </a:endParaRPr>
          </a:p>
        </p:txBody>
      </p:sp>
      <p:sp>
        <p:nvSpPr>
          <p:cNvPr id="10" name="Titre 2">
            <a:extLst>
              <a:ext uri="{FF2B5EF4-FFF2-40B4-BE49-F238E27FC236}">
                <a16:creationId xmlns:a16="http://schemas.microsoft.com/office/drawing/2014/main" xmlns="" id="{A937528C-F0D5-4F0D-B7E2-98186EE578F4}"/>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AB49CE6F-11DA-4CBA-A0BC-0595F1DBD6FB}"/>
              </a:ext>
            </a:extLst>
          </p:cNvPr>
          <p:cNvSpPr txBox="1"/>
          <p:nvPr/>
        </p:nvSpPr>
        <p:spPr>
          <a:xfrm>
            <a:off x="1371031" y="1148380"/>
            <a:ext cx="9058429" cy="492443"/>
          </a:xfrm>
          <a:prstGeom prst="rect">
            <a:avLst/>
          </a:prstGeom>
          <a:noFill/>
        </p:spPr>
        <p:txBody>
          <a:bodyPr wrap="square">
            <a:spAutoFit/>
          </a:bodyPr>
          <a:lstStyle/>
          <a:p>
            <a:pPr algn="l"/>
            <a:r>
              <a:rPr lang="en-US" sz="2600" b="1" i="0" dirty="0">
                <a:solidFill>
                  <a:schemeClr val="accent5">
                    <a:lumMod val="75000"/>
                  </a:schemeClr>
                </a:solidFill>
                <a:effectLst/>
                <a:latin typeface="Calibri" panose="020F0502020204030204" pitchFamily="34" charset="0"/>
                <a:cs typeface="Calibri" panose="020F0502020204030204" pitchFamily="34" charset="0"/>
              </a:rPr>
              <a:t>Option DHCP avec </a:t>
            </a:r>
            <a:r>
              <a:rPr lang="en-US" sz="2600" b="1" i="0" dirty="0" err="1">
                <a:solidFill>
                  <a:schemeClr val="accent5">
                    <a:lumMod val="75000"/>
                  </a:schemeClr>
                </a:solidFill>
                <a:effectLst/>
                <a:latin typeface="Calibri" panose="020F0502020204030204" pitchFamily="34" charset="0"/>
                <a:cs typeface="Calibri" panose="020F0502020204030204" pitchFamily="34" charset="0"/>
              </a:rPr>
              <a:t>état</a:t>
            </a:r>
            <a:r>
              <a:rPr lang="en-US" sz="2600" b="1" i="0" dirty="0">
                <a:solidFill>
                  <a:schemeClr val="accent5">
                    <a:lumMod val="75000"/>
                  </a:schemeClr>
                </a:solidFill>
                <a:effectLst/>
                <a:latin typeface="Calibri" panose="020F0502020204030204" pitchFamily="34" charset="0"/>
                <a:cs typeface="Calibri" panose="020F0502020204030204" pitchFamily="34" charset="0"/>
              </a:rPr>
              <a:t> (</a:t>
            </a:r>
            <a:r>
              <a:rPr lang="en-US" sz="2600" b="1" i="1" dirty="0">
                <a:solidFill>
                  <a:schemeClr val="accent5">
                    <a:lumMod val="75000"/>
                  </a:schemeClr>
                </a:solidFill>
                <a:latin typeface="Calibri" panose="020F0502020204030204" pitchFamily="34" charset="0"/>
                <a:cs typeface="Calibri" panose="020F0502020204030204" pitchFamily="34" charset="0"/>
              </a:rPr>
              <a:t>DHCP-Stateful)</a:t>
            </a:r>
            <a:endParaRPr lang="en-US" sz="2600" b="1" i="0" dirty="0">
              <a:solidFill>
                <a:schemeClr val="accent5">
                  <a:lumMod val="75000"/>
                </a:schemeClr>
              </a:solidFill>
              <a:effectLst/>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xmlns="" id="{96716B1F-63C8-4135-84EF-CFCB2C3F74E1}"/>
              </a:ext>
            </a:extLst>
          </p:cNvPr>
          <p:cNvSpPr/>
          <p:nvPr/>
        </p:nvSpPr>
        <p:spPr>
          <a:xfrm>
            <a:off x="5900245" y="4229008"/>
            <a:ext cx="2204621" cy="580442"/>
          </a:xfrm>
          <a:prstGeom prst="rect">
            <a:avLst/>
          </a:prstGeom>
          <a:solidFill>
            <a:schemeClr val="accent1">
              <a:alpha val="0"/>
            </a:schemeClr>
          </a:solidFill>
          <a:ln w="412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xmlns="" val="33069451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11</a:t>
            </a:fld>
            <a:endParaRPr lang="fr-FR"/>
          </a:p>
        </p:txBody>
      </p:sp>
      <p:pic>
        <p:nvPicPr>
          <p:cNvPr id="5" name="Picture 4"/>
          <p:cNvPicPr>
            <a:picLocks noChangeAspect="1"/>
          </p:cNvPicPr>
          <p:nvPr/>
        </p:nvPicPr>
        <p:blipFill>
          <a:blip r:embed="rId2"/>
          <a:stretch>
            <a:fillRect/>
          </a:stretch>
        </p:blipFill>
        <p:spPr>
          <a:xfrm>
            <a:off x="0" y="1135130"/>
            <a:ext cx="5527040" cy="5717541"/>
          </a:xfrm>
          <a:prstGeom prst="rect">
            <a:avLst/>
          </a:prstGeom>
        </p:spPr>
      </p:pic>
      <p:sp>
        <p:nvSpPr>
          <p:cNvPr id="6" name="Rectangle 5"/>
          <p:cNvSpPr/>
          <p:nvPr/>
        </p:nvSpPr>
        <p:spPr>
          <a:xfrm>
            <a:off x="5948226" y="1570294"/>
            <a:ext cx="5405562" cy="1200329"/>
          </a:xfrm>
          <a:prstGeom prst="rect">
            <a:avLst/>
          </a:prstGeom>
        </p:spPr>
        <p:txBody>
          <a:bodyPr wrap="square">
            <a:spAutoFit/>
          </a:bodyPr>
          <a:lstStyle/>
          <a:p>
            <a:pPr marL="285750" indent="-285750" algn="just">
              <a:buFont typeface="Wingdings" panose="05000000000000000000" pitchFamily="2" charset="2"/>
              <a:buChar char="q"/>
            </a:pPr>
            <a:r>
              <a:rPr lang="fr-FR" dirty="0">
                <a:solidFill>
                  <a:srgbClr val="333333"/>
                </a:solidFill>
                <a:latin typeface="Calibri" panose="020F0502020204030204" pitchFamily="34" charset="0"/>
                <a:cs typeface="Calibri" panose="020F0502020204030204" pitchFamily="34" charset="0"/>
              </a:rPr>
              <a:t>Les messages DHCPv6 envoyés </a:t>
            </a:r>
            <a:r>
              <a:rPr lang="fr-FR" b="1" dirty="0">
                <a:solidFill>
                  <a:srgbClr val="C00000"/>
                </a:solidFill>
                <a:latin typeface="Calibri" panose="020F0502020204030204" pitchFamily="34" charset="0"/>
                <a:cs typeface="Calibri" panose="020F0502020204030204" pitchFamily="34" charset="0"/>
              </a:rPr>
              <a:t>par le serveur </a:t>
            </a:r>
            <a:r>
              <a:rPr lang="fr-FR" dirty="0">
                <a:solidFill>
                  <a:srgbClr val="333333"/>
                </a:solidFill>
                <a:latin typeface="Calibri" panose="020F0502020204030204" pitchFamily="34" charset="0"/>
                <a:cs typeface="Calibri" panose="020F0502020204030204" pitchFamily="34" charset="0"/>
              </a:rPr>
              <a:t>au client utilisent le port de destination </a:t>
            </a:r>
            <a:r>
              <a:rPr lang="fr-FR" b="1" dirty="0">
                <a:solidFill>
                  <a:srgbClr val="C00000"/>
                </a:solidFill>
                <a:latin typeface="Calibri" panose="020F0502020204030204" pitchFamily="34" charset="0"/>
                <a:cs typeface="Calibri" panose="020F0502020204030204" pitchFamily="34" charset="0"/>
              </a:rPr>
              <a:t>UDP 546</a:t>
            </a:r>
            <a:r>
              <a:rPr lang="fr-FR" dirty="0">
                <a:solidFill>
                  <a:srgbClr val="333333"/>
                </a:solidFill>
                <a:latin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q"/>
            </a:pPr>
            <a:r>
              <a:rPr lang="fr-FR" b="1" dirty="0">
                <a:solidFill>
                  <a:srgbClr val="C00000"/>
                </a:solidFill>
                <a:latin typeface="Calibri" panose="020F0502020204030204" pitchFamily="34" charset="0"/>
                <a:cs typeface="Calibri" panose="020F0502020204030204" pitchFamily="34" charset="0"/>
              </a:rPr>
              <a:t>Le client envoie des messages DHCPv6 </a:t>
            </a:r>
            <a:r>
              <a:rPr lang="fr-FR" dirty="0">
                <a:solidFill>
                  <a:srgbClr val="333333"/>
                </a:solidFill>
                <a:latin typeface="Calibri" panose="020F0502020204030204" pitchFamily="34" charset="0"/>
                <a:cs typeface="Calibri" panose="020F0502020204030204" pitchFamily="34" charset="0"/>
              </a:rPr>
              <a:t>au serveur via le port de destination </a:t>
            </a:r>
            <a:r>
              <a:rPr lang="fr-FR" b="1" dirty="0">
                <a:solidFill>
                  <a:srgbClr val="C00000"/>
                </a:solidFill>
                <a:latin typeface="Calibri" panose="020F0502020204030204" pitchFamily="34" charset="0"/>
                <a:cs typeface="Calibri" panose="020F0502020204030204" pitchFamily="34" charset="0"/>
              </a:rPr>
              <a:t>UDP 547</a:t>
            </a:r>
            <a:r>
              <a:rPr lang="fr-FR" dirty="0">
                <a:solidFill>
                  <a:srgbClr val="333333"/>
                </a:solidFill>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Rectangle 2"/>
          <p:cNvSpPr/>
          <p:nvPr/>
        </p:nvSpPr>
        <p:spPr>
          <a:xfrm>
            <a:off x="5948226" y="3036224"/>
            <a:ext cx="5405562" cy="923330"/>
          </a:xfrm>
          <a:prstGeom prst="rect">
            <a:avLst/>
          </a:prstGeom>
        </p:spPr>
        <p:txBody>
          <a:bodyPr wrap="square">
            <a:spAutoFit/>
          </a:bodyPr>
          <a:lstStyle/>
          <a:p>
            <a:pPr marL="285750" indent="-285750" algn="just">
              <a:buFont typeface="Wingdings" panose="05000000000000000000" pitchFamily="2" charset="2"/>
              <a:buChar char="q"/>
            </a:pPr>
            <a:r>
              <a:rPr lang="fr-FR" dirty="0">
                <a:solidFill>
                  <a:srgbClr val="333333"/>
                </a:solidFill>
                <a:latin typeface="Calibri" panose="020F0502020204030204" pitchFamily="34" charset="0"/>
                <a:cs typeface="Calibri" panose="020F0502020204030204" pitchFamily="34" charset="0"/>
              </a:rPr>
              <a:t>Le client envoie un message SOLLICITATION DHCPv6 à </a:t>
            </a:r>
            <a:r>
              <a:rPr lang="fr-FR" b="1" dirty="0">
                <a:solidFill>
                  <a:srgbClr val="C00000"/>
                </a:solidFill>
                <a:latin typeface="Calibri" panose="020F0502020204030204" pitchFamily="34" charset="0"/>
                <a:cs typeface="Calibri" panose="020F0502020204030204" pitchFamily="34" charset="0"/>
              </a:rPr>
              <a:t>l'adresse de multidiffusion IPv6 </a:t>
            </a:r>
            <a:r>
              <a:rPr lang="fr-FR" dirty="0">
                <a:solidFill>
                  <a:srgbClr val="333333"/>
                </a:solidFill>
                <a:latin typeface="Calibri" panose="020F0502020204030204" pitchFamily="34" charset="0"/>
                <a:cs typeface="Calibri" panose="020F0502020204030204" pitchFamily="34" charset="0"/>
              </a:rPr>
              <a:t>réservée pour tous les serveurs DHCPv6</a:t>
            </a:r>
            <a:r>
              <a:rPr lang="fr-FR" dirty="0">
                <a:latin typeface="Calibri" panose="020F0502020204030204" pitchFamily="34" charset="0"/>
                <a:cs typeface="Calibri" panose="020F0502020204030204" pitchFamily="34" charset="0"/>
              </a:rPr>
              <a:t>,</a:t>
            </a:r>
            <a:r>
              <a:rPr lang="fr-FR" b="1" dirty="0">
                <a:solidFill>
                  <a:srgbClr val="C00000"/>
                </a:solidFill>
                <a:latin typeface="Calibri" panose="020F0502020204030204" pitchFamily="34" charset="0"/>
                <a:cs typeface="Calibri" panose="020F0502020204030204" pitchFamily="34" charset="0"/>
              </a:rPr>
              <a:t> FF02::1:2</a:t>
            </a:r>
            <a:r>
              <a:rPr lang="fr-FR" dirty="0">
                <a:solidFill>
                  <a:srgbClr val="333333"/>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9" name="Rectangle 8"/>
          <p:cNvSpPr/>
          <p:nvPr/>
        </p:nvSpPr>
        <p:spPr>
          <a:xfrm>
            <a:off x="0" y="2293099"/>
            <a:ext cx="2476500" cy="1242516"/>
          </a:xfrm>
          <a:prstGeom prst="rect">
            <a:avLst/>
          </a:prstGeom>
          <a:solidFill>
            <a:srgbClr val="BC8FDD">
              <a:alpha val="9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09750" y="3743076"/>
            <a:ext cx="3717290" cy="920874"/>
          </a:xfrm>
          <a:prstGeom prst="rect">
            <a:avLst/>
          </a:prstGeom>
          <a:solidFill>
            <a:srgbClr val="BC8FDD">
              <a:alpha val="9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809750" y="4731222"/>
            <a:ext cx="3717290" cy="595829"/>
          </a:xfrm>
          <a:prstGeom prst="rect">
            <a:avLst/>
          </a:prstGeom>
          <a:solidFill>
            <a:srgbClr val="BC8FDD">
              <a:alpha val="9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48226" y="4225155"/>
            <a:ext cx="5405562" cy="646331"/>
          </a:xfrm>
          <a:prstGeom prst="rect">
            <a:avLst/>
          </a:prstGeom>
        </p:spPr>
        <p:txBody>
          <a:bodyPr wrap="square">
            <a:spAutoFit/>
          </a:bodyPr>
          <a:lstStyle/>
          <a:p>
            <a:pPr marL="285750" indent="-285750">
              <a:buFont typeface="Wingdings" panose="05000000000000000000" pitchFamily="2" charset="2"/>
              <a:buChar char="q"/>
            </a:pPr>
            <a:r>
              <a:rPr lang="fr-FR" dirty="0">
                <a:solidFill>
                  <a:srgbClr val="333333"/>
                </a:solidFill>
                <a:latin typeface="Calibri" panose="020F0502020204030204" pitchFamily="34" charset="0"/>
                <a:cs typeface="Calibri" panose="020F0502020204030204" pitchFamily="34" charset="0"/>
              </a:rPr>
              <a:t>Un ou plusieurs serveurs DHCPv6 répondent par un message de monodiffusion </a:t>
            </a:r>
            <a:r>
              <a:rPr lang="fr-FR" b="1" dirty="0">
                <a:solidFill>
                  <a:srgbClr val="333333"/>
                </a:solidFill>
                <a:latin typeface="Calibri" panose="020F0502020204030204" pitchFamily="34" charset="0"/>
                <a:cs typeface="Calibri" panose="020F0502020204030204" pitchFamily="34" charset="0"/>
              </a:rPr>
              <a:t>ANNONCE DHCPv6</a:t>
            </a:r>
            <a:r>
              <a:rPr lang="fr-FR" dirty="0">
                <a:solidFill>
                  <a:srgbClr val="333333"/>
                </a:solidFill>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13" name="Titre 2">
            <a:extLst>
              <a:ext uri="{FF2B5EF4-FFF2-40B4-BE49-F238E27FC236}">
                <a16:creationId xmlns:a16="http://schemas.microsoft.com/office/drawing/2014/main" xmlns="" id="{C46C35AB-1A96-44FB-9C71-75A356AD920A}"/>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4601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9" grpId="0" animBg="1"/>
      <p:bldP spid="14" grpId="0" animBg="1"/>
      <p:bldP spid="15"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12</a:t>
            </a:fld>
            <a:endParaRPr lang="fr-FR"/>
          </a:p>
        </p:txBody>
      </p:sp>
      <p:pic>
        <p:nvPicPr>
          <p:cNvPr id="6" name="Picture 5"/>
          <p:cNvPicPr>
            <a:picLocks noChangeAspect="1"/>
          </p:cNvPicPr>
          <p:nvPr/>
        </p:nvPicPr>
        <p:blipFill>
          <a:blip r:embed="rId2"/>
          <a:stretch>
            <a:fillRect/>
          </a:stretch>
        </p:blipFill>
        <p:spPr>
          <a:xfrm>
            <a:off x="0" y="1095374"/>
            <a:ext cx="5527040" cy="5717541"/>
          </a:xfrm>
          <a:prstGeom prst="rect">
            <a:avLst/>
          </a:prstGeom>
        </p:spPr>
      </p:pic>
      <p:sp>
        <p:nvSpPr>
          <p:cNvPr id="7" name="Rectangle 6"/>
          <p:cNvSpPr/>
          <p:nvPr/>
        </p:nvSpPr>
        <p:spPr>
          <a:xfrm>
            <a:off x="6231393" y="1690688"/>
            <a:ext cx="5527040" cy="2585323"/>
          </a:xfrm>
          <a:prstGeom prst="rect">
            <a:avLst/>
          </a:prstGeom>
        </p:spPr>
        <p:txBody>
          <a:bodyPr wrap="square">
            <a:spAutoFit/>
          </a:bodyPr>
          <a:lstStyle/>
          <a:p>
            <a:pPr marL="285750" indent="-285750" algn="just">
              <a:buFont typeface="Wingdings" panose="05000000000000000000" pitchFamily="2" charset="2"/>
              <a:buChar char="q"/>
            </a:pPr>
            <a:r>
              <a:rPr lang="fr-FR" dirty="0">
                <a:solidFill>
                  <a:srgbClr val="333333"/>
                </a:solidFill>
                <a:latin typeface="Calibri" panose="020F0502020204030204" pitchFamily="34" charset="0"/>
                <a:cs typeface="Calibri" panose="020F0502020204030204" pitchFamily="34" charset="0"/>
              </a:rPr>
              <a:t>Le client répond au serveur par un message de monodiffusion </a:t>
            </a:r>
            <a:r>
              <a:rPr lang="fr-FR" b="1" dirty="0">
                <a:solidFill>
                  <a:srgbClr val="333333"/>
                </a:solidFill>
                <a:latin typeface="Calibri" panose="020F0502020204030204" pitchFamily="34" charset="0"/>
                <a:cs typeface="Calibri" panose="020F0502020204030204" pitchFamily="34" charset="0"/>
              </a:rPr>
              <a:t>DHCPv6-Request</a:t>
            </a:r>
            <a:r>
              <a:rPr lang="fr-FR" dirty="0">
                <a:solidFill>
                  <a:srgbClr val="333333"/>
                </a:solidFill>
                <a:latin typeface="Calibri" panose="020F0502020204030204" pitchFamily="34" charset="0"/>
                <a:cs typeface="Calibri" panose="020F0502020204030204" pitchFamily="34" charset="0"/>
              </a:rPr>
              <a:t> ou </a:t>
            </a:r>
            <a:r>
              <a:rPr lang="fr-FR" b="1" dirty="0">
                <a:solidFill>
                  <a:srgbClr val="333333"/>
                </a:solidFill>
                <a:latin typeface="Calibri" panose="020F0502020204030204" pitchFamily="34" charset="0"/>
                <a:cs typeface="Calibri" panose="020F0502020204030204" pitchFamily="34" charset="0"/>
              </a:rPr>
              <a:t>INFORMATION-</a:t>
            </a:r>
            <a:r>
              <a:rPr lang="fr-FR" b="1" dirty="0" err="1">
                <a:solidFill>
                  <a:srgbClr val="333333"/>
                </a:solidFill>
                <a:latin typeface="Calibri" panose="020F0502020204030204" pitchFamily="34" charset="0"/>
                <a:cs typeface="Calibri" panose="020F0502020204030204" pitchFamily="34" charset="0"/>
              </a:rPr>
              <a:t>Request</a:t>
            </a:r>
            <a:r>
              <a:rPr lang="fr-FR" dirty="0">
                <a:solidFill>
                  <a:srgbClr val="333333"/>
                </a:solidFill>
                <a:latin typeface="Calibri" panose="020F0502020204030204" pitchFamily="34" charset="0"/>
                <a:cs typeface="Calibri" panose="020F0502020204030204" pitchFamily="34" charset="0"/>
              </a:rPr>
              <a:t>, selon qu'il utilise DHCPv6 avec ou sans état.</a:t>
            </a:r>
          </a:p>
          <a:p>
            <a:pPr algn="just"/>
            <a:endParaRPr lang="fr-FR" dirty="0">
              <a:solidFill>
                <a:srgbClr val="333333"/>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fr-FR" dirty="0">
                <a:solidFill>
                  <a:srgbClr val="333333"/>
                </a:solidFill>
                <a:latin typeface="Calibri" panose="020F0502020204030204" pitchFamily="34" charset="0"/>
                <a:cs typeface="Calibri" panose="020F0502020204030204" pitchFamily="34" charset="0"/>
              </a:rPr>
              <a:t>Le serveur envoie un message de monodiffusion </a:t>
            </a:r>
            <a:r>
              <a:rPr lang="fr-FR" b="1" dirty="0">
                <a:solidFill>
                  <a:srgbClr val="333333"/>
                </a:solidFill>
                <a:latin typeface="Calibri" panose="020F0502020204030204" pitchFamily="34" charset="0"/>
                <a:cs typeface="Calibri" panose="020F0502020204030204" pitchFamily="34" charset="0"/>
              </a:rPr>
              <a:t>DHCPv6-Response</a:t>
            </a:r>
            <a:r>
              <a:rPr lang="fr-FR" dirty="0">
                <a:solidFill>
                  <a:srgbClr val="333333"/>
                </a:solidFill>
                <a:latin typeface="Calibri" panose="020F0502020204030204" pitchFamily="34" charset="0"/>
                <a:cs typeface="Calibri" panose="020F0502020204030204" pitchFamily="34" charset="0"/>
              </a:rPr>
              <a:t> au client contenant les informations demandées dans le </a:t>
            </a:r>
            <a:r>
              <a:rPr lang="fr-FR" b="1" dirty="0">
                <a:solidFill>
                  <a:srgbClr val="333333"/>
                </a:solidFill>
                <a:latin typeface="Calibri" panose="020F0502020204030204" pitchFamily="34" charset="0"/>
                <a:cs typeface="Calibri" panose="020F0502020204030204" pitchFamily="34" charset="0"/>
              </a:rPr>
              <a:t>DHCPv6-Request</a:t>
            </a:r>
            <a:r>
              <a:rPr lang="fr-FR" dirty="0">
                <a:solidFill>
                  <a:srgbClr val="333333"/>
                </a:solidFill>
                <a:latin typeface="Calibri" panose="020F0502020204030204" pitchFamily="34" charset="0"/>
                <a:cs typeface="Calibri" panose="020F0502020204030204" pitchFamily="34" charset="0"/>
              </a:rPr>
              <a:t> ou </a:t>
            </a:r>
            <a:r>
              <a:rPr lang="fr-FR" b="1" dirty="0">
                <a:solidFill>
                  <a:srgbClr val="333333"/>
                </a:solidFill>
                <a:latin typeface="Calibri" panose="020F0502020204030204" pitchFamily="34" charset="0"/>
                <a:cs typeface="Calibri" panose="020F0502020204030204" pitchFamily="34" charset="0"/>
              </a:rPr>
              <a:t>INFORMATION-</a:t>
            </a:r>
            <a:r>
              <a:rPr lang="fr-FR" b="1" dirty="0" err="1">
                <a:solidFill>
                  <a:srgbClr val="333333"/>
                </a:solidFill>
                <a:latin typeface="Calibri" panose="020F0502020204030204" pitchFamily="34" charset="0"/>
                <a:cs typeface="Calibri" panose="020F0502020204030204" pitchFamily="34" charset="0"/>
              </a:rPr>
              <a:t>Request</a:t>
            </a:r>
            <a:r>
              <a:rPr lang="fr-FR" dirty="0">
                <a:solidFill>
                  <a:srgbClr val="333333"/>
                </a:solidFill>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
        <p:nvSpPr>
          <p:cNvPr id="9" name="Rectangle 8"/>
          <p:cNvSpPr/>
          <p:nvPr/>
        </p:nvSpPr>
        <p:spPr>
          <a:xfrm>
            <a:off x="1809750" y="6166960"/>
            <a:ext cx="3717290" cy="623730"/>
          </a:xfrm>
          <a:prstGeom prst="rect">
            <a:avLst/>
          </a:prstGeom>
          <a:solidFill>
            <a:srgbClr val="BC8FDD">
              <a:alpha val="9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09750" y="5309119"/>
            <a:ext cx="3717290" cy="663102"/>
          </a:xfrm>
          <a:prstGeom prst="rect">
            <a:avLst/>
          </a:prstGeom>
          <a:solidFill>
            <a:srgbClr val="BC8FDD">
              <a:alpha val="9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re 2">
            <a:extLst>
              <a:ext uri="{FF2B5EF4-FFF2-40B4-BE49-F238E27FC236}">
                <a16:creationId xmlns:a16="http://schemas.microsoft.com/office/drawing/2014/main" xmlns="" id="{2EB6DB5D-A2C1-4DD5-970B-A8657C640C49}"/>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6312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D47C544-DD42-4D05-907E-AF25EBCBE5D8}"/>
              </a:ext>
            </a:extLst>
          </p:cNvPr>
          <p:cNvSpPr>
            <a:spLocks noGrp="1"/>
          </p:cNvSpPr>
          <p:nvPr>
            <p:ph type="sldNum" idx="12"/>
          </p:nvPr>
        </p:nvSpPr>
        <p:spPr/>
        <p:txBody>
          <a:bodyPr/>
          <a:lstStyle/>
          <a:p>
            <a:fld id="{00000000-1234-1234-1234-123412341234}" type="slidenum">
              <a:rPr lang="fr-FR" smtClean="0"/>
              <a:pPr/>
              <a:t>13</a:t>
            </a:fld>
            <a:endParaRPr lang="fr-FR" dirty="0"/>
          </a:p>
        </p:txBody>
      </p:sp>
      <p:sp>
        <p:nvSpPr>
          <p:cNvPr id="5" name="Titre 2">
            <a:extLst>
              <a:ext uri="{FF2B5EF4-FFF2-40B4-BE49-F238E27FC236}">
                <a16:creationId xmlns:a16="http://schemas.microsoft.com/office/drawing/2014/main" xmlns="" id="{1EC2E3DB-9CE9-4B10-92EE-D2C1EA123838}"/>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EE2FA239-54BD-4F17-AF17-ABAF391A4A5D}"/>
              </a:ext>
            </a:extLst>
          </p:cNvPr>
          <p:cNvSpPr txBox="1"/>
          <p:nvPr/>
        </p:nvSpPr>
        <p:spPr>
          <a:xfrm>
            <a:off x="1371032" y="1101020"/>
            <a:ext cx="6096000" cy="477054"/>
          </a:xfrm>
          <a:prstGeom prst="rect">
            <a:avLst/>
          </a:prstGeom>
          <a:noFill/>
        </p:spPr>
        <p:txBody>
          <a:bodyPr wrap="square">
            <a:spAutoFit/>
          </a:bodyPr>
          <a:lstStyle/>
          <a:p>
            <a:pPr algn="l"/>
            <a:r>
              <a:rPr lang="en-US" sz="2500" b="1" i="1" dirty="0">
                <a:solidFill>
                  <a:schemeClr val="accent5">
                    <a:lumMod val="75000"/>
                  </a:schemeClr>
                </a:solidFill>
                <a:latin typeface="Calibri" panose="020F0502020204030204" pitchFamily="34" charset="0"/>
                <a:cs typeface="Calibri" panose="020F0502020204030204" pitchFamily="34" charset="0"/>
              </a:rPr>
              <a:t>Option DHCP</a:t>
            </a:r>
            <a:endParaRPr lang="en-US" sz="2500" b="1" i="1" dirty="0">
              <a:solidFill>
                <a:schemeClr val="accent5">
                  <a:lumMod val="75000"/>
                </a:schemeClr>
              </a:solidFill>
              <a:effectLst/>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xmlns="" id="{5EFBBEB3-AD2A-42AB-807A-B2AA73003EB1}"/>
              </a:ext>
            </a:extLst>
          </p:cNvPr>
          <p:cNvGraphicFramePr>
            <a:graphicFrameLocks noGrp="1"/>
          </p:cNvGraphicFramePr>
          <p:nvPr>
            <p:extLst>
              <p:ext uri="{D42A27DB-BD31-4B8C-83A1-F6EECF244321}">
                <p14:modId xmlns:p14="http://schemas.microsoft.com/office/powerpoint/2010/main" xmlns="" val="2765606759"/>
              </p:ext>
            </p:extLst>
          </p:nvPr>
        </p:nvGraphicFramePr>
        <p:xfrm>
          <a:off x="205408" y="1869268"/>
          <a:ext cx="11781183" cy="4333430"/>
        </p:xfrm>
        <a:graphic>
          <a:graphicData uri="http://schemas.openxmlformats.org/drawingml/2006/table">
            <a:tbl>
              <a:tblPr>
                <a:tableStyleId>{D03447BB-5D67-496B-8E87-E561075AD55C}</a:tableStyleId>
              </a:tblPr>
              <a:tblGrid>
                <a:gridCol w="1736958">
                  <a:extLst>
                    <a:ext uri="{9D8B030D-6E8A-4147-A177-3AD203B41FA5}">
                      <a16:colId xmlns:a16="http://schemas.microsoft.com/office/drawing/2014/main" xmlns="" val="1192290325"/>
                    </a:ext>
                  </a:extLst>
                </a:gridCol>
                <a:gridCol w="2456555">
                  <a:extLst>
                    <a:ext uri="{9D8B030D-6E8A-4147-A177-3AD203B41FA5}">
                      <a16:colId xmlns:a16="http://schemas.microsoft.com/office/drawing/2014/main" xmlns="" val="3647986167"/>
                    </a:ext>
                  </a:extLst>
                </a:gridCol>
                <a:gridCol w="1949532">
                  <a:extLst>
                    <a:ext uri="{9D8B030D-6E8A-4147-A177-3AD203B41FA5}">
                      <a16:colId xmlns:a16="http://schemas.microsoft.com/office/drawing/2014/main" xmlns="" val="2486646231"/>
                    </a:ext>
                  </a:extLst>
                </a:gridCol>
                <a:gridCol w="1582646">
                  <a:extLst>
                    <a:ext uri="{9D8B030D-6E8A-4147-A177-3AD203B41FA5}">
                      <a16:colId xmlns:a16="http://schemas.microsoft.com/office/drawing/2014/main" xmlns="" val="2508803541"/>
                    </a:ext>
                  </a:extLst>
                </a:gridCol>
                <a:gridCol w="4055492">
                  <a:extLst>
                    <a:ext uri="{9D8B030D-6E8A-4147-A177-3AD203B41FA5}">
                      <a16:colId xmlns:a16="http://schemas.microsoft.com/office/drawing/2014/main" xmlns="" val="1479315721"/>
                    </a:ext>
                  </a:extLst>
                </a:gridCol>
              </a:tblGrid>
              <a:tr h="1148670">
                <a:tc>
                  <a:txBody>
                    <a:bodyPr/>
                    <a:lstStyle/>
                    <a:p>
                      <a:pPr algn="ctr" fontAlgn="ctr"/>
                      <a:r>
                        <a:rPr lang="fr-FR" sz="1600" b="1" dirty="0">
                          <a:solidFill>
                            <a:schemeClr val="tx1"/>
                          </a:solidFill>
                          <a:effectLst/>
                          <a:latin typeface="Calibri" panose="020F0502020204030204" pitchFamily="34" charset="0"/>
                          <a:cs typeface="Calibri" panose="020F0502020204030204" pitchFamily="34" charset="0"/>
                        </a:rPr>
                        <a:t/>
                      </a:r>
                      <a:br>
                        <a:rPr lang="fr-FR" sz="1600" b="1" dirty="0">
                          <a:solidFill>
                            <a:schemeClr val="tx1"/>
                          </a:solidFill>
                          <a:effectLst/>
                          <a:latin typeface="Calibri" panose="020F0502020204030204" pitchFamily="34" charset="0"/>
                          <a:cs typeface="Calibri" panose="020F0502020204030204" pitchFamily="34" charset="0"/>
                        </a:rPr>
                      </a:br>
                      <a:endParaRPr lang="fr-FR" sz="1600" b="1" dirty="0">
                        <a:solidFill>
                          <a:schemeClr val="tx1"/>
                        </a:solidFill>
                        <a:effectLst/>
                        <a:latin typeface="Calibri" panose="020F0502020204030204" pitchFamily="34" charset="0"/>
                        <a:cs typeface="Calibri" panose="020F0502020204030204" pitchFamily="34" charset="0"/>
                      </a:endParaRPr>
                    </a:p>
                  </a:txBody>
                  <a:tcPr marL="74171" marR="74171" marT="37085" marB="37085" anchor="ctr"/>
                </a:tc>
                <a:tc>
                  <a:txBody>
                    <a:bodyPr/>
                    <a:lstStyle/>
                    <a:p>
                      <a:pPr algn="ctr" fontAlgn="ctr"/>
                      <a:r>
                        <a:rPr lang="fr-FR" sz="1600" b="1" dirty="0">
                          <a:solidFill>
                            <a:schemeClr val="tx1"/>
                          </a:solidFill>
                          <a:effectLst/>
                          <a:latin typeface="Calibri" panose="020F0502020204030204" pitchFamily="34" charset="0"/>
                          <a:cs typeface="Calibri" panose="020F0502020204030204" pitchFamily="34" charset="0"/>
                        </a:rPr>
                        <a:t>SLAAC </a:t>
                      </a:r>
                      <a:r>
                        <a:rPr lang="fr-FR" sz="1600" b="1" dirty="0" err="1">
                          <a:solidFill>
                            <a:schemeClr val="tx1"/>
                          </a:solidFill>
                          <a:effectLst/>
                          <a:latin typeface="Calibri" panose="020F0502020204030204" pitchFamily="34" charset="0"/>
                          <a:cs typeface="Calibri" panose="020F0502020204030204" pitchFamily="34" charset="0"/>
                        </a:rPr>
                        <a:t>Autonomous</a:t>
                      </a:r>
                      <a:r>
                        <a:rPr lang="fr-FR" sz="1600" b="1" dirty="0">
                          <a:solidFill>
                            <a:schemeClr val="tx1"/>
                          </a:solidFill>
                          <a:effectLst/>
                          <a:latin typeface="Calibri" panose="020F0502020204030204" pitchFamily="34" charset="0"/>
                          <a:cs typeface="Calibri" panose="020F0502020204030204" pitchFamily="34" charset="0"/>
                        </a:rPr>
                        <a:t> (option </a:t>
                      </a:r>
                      <a:r>
                        <a:rPr lang="fr-FR" sz="1600" b="1" dirty="0" err="1">
                          <a:solidFill>
                            <a:schemeClr val="tx1"/>
                          </a:solidFill>
                          <a:effectLst/>
                          <a:latin typeface="Calibri" panose="020F0502020204030204" pitchFamily="34" charset="0"/>
                          <a:cs typeface="Calibri" panose="020F0502020204030204" pitchFamily="34" charset="0"/>
                        </a:rPr>
                        <a:t>Prefix</a:t>
                      </a:r>
                      <a:r>
                        <a:rPr lang="fr-FR" sz="1600" b="1" dirty="0">
                          <a:solidFill>
                            <a:schemeClr val="tx1"/>
                          </a:solidFill>
                          <a:effectLst/>
                          <a:latin typeface="Calibri" panose="020F0502020204030204" pitchFamily="34" charset="0"/>
                          <a:cs typeface="Calibri" panose="020F0502020204030204" pitchFamily="34" charset="0"/>
                        </a:rPr>
                        <a:t> Information)</a:t>
                      </a:r>
                      <a:endParaRPr lang="en-US" sz="1600" b="1" dirty="0">
                        <a:solidFill>
                          <a:schemeClr val="tx1"/>
                        </a:solidFill>
                        <a:effectLst/>
                        <a:latin typeface="Calibri" panose="020F0502020204030204" pitchFamily="34" charset="0"/>
                        <a:cs typeface="Calibri" panose="020F0502020204030204" pitchFamily="34" charset="0"/>
                      </a:endParaRPr>
                    </a:p>
                  </a:txBody>
                  <a:tcPr marL="74171" marR="74171" marT="37085" marB="37085" anchor="ctr"/>
                </a:tc>
                <a:tc>
                  <a:txBody>
                    <a:bodyPr/>
                    <a:lstStyle/>
                    <a:p>
                      <a:pPr algn="ctr" fontAlgn="ctr"/>
                      <a:r>
                        <a:rPr lang="en-US" sz="1600" b="1" dirty="0">
                          <a:solidFill>
                            <a:schemeClr val="tx1"/>
                          </a:solidFill>
                          <a:effectLst/>
                          <a:latin typeface="Calibri" panose="020F0502020204030204" pitchFamily="34" charset="0"/>
                          <a:cs typeface="Calibri" panose="020F0502020204030204" pitchFamily="34" charset="0"/>
                        </a:rPr>
                        <a:t>“</a:t>
                      </a:r>
                      <a:r>
                        <a:rPr lang="en-US" sz="1600" b="1" dirty="0" err="1">
                          <a:solidFill>
                            <a:schemeClr val="tx1"/>
                          </a:solidFill>
                          <a:effectLst/>
                          <a:latin typeface="Calibri" panose="020F0502020204030204" pitchFamily="34" charset="0"/>
                          <a:cs typeface="Calibri" panose="020F0502020204030204" pitchFamily="34" charset="0"/>
                        </a:rPr>
                        <a:t>ManagedFlag</a:t>
                      </a:r>
                      <a:r>
                        <a:rPr lang="en-US" sz="1600" b="1" dirty="0">
                          <a:solidFill>
                            <a:schemeClr val="tx1"/>
                          </a:solidFill>
                          <a:effectLst/>
                          <a:latin typeface="Calibri" panose="020F0502020204030204" pitchFamily="34" charset="0"/>
                          <a:cs typeface="Calibri" panose="020F0502020204030204" pitchFamily="34" charset="0"/>
                        </a:rPr>
                        <a:t>”</a:t>
                      </a:r>
                    </a:p>
                  </a:txBody>
                  <a:tcPr marL="74171" marR="74171" marT="37085" marB="37085" anchor="ctr"/>
                </a:tc>
                <a:tc>
                  <a:txBody>
                    <a:bodyPr/>
                    <a:lstStyle/>
                    <a:p>
                      <a:pPr algn="ctr" fontAlgn="ctr"/>
                      <a:r>
                        <a:rPr lang="en-US" sz="1600" b="1" dirty="0">
                          <a:solidFill>
                            <a:schemeClr val="tx1"/>
                          </a:solidFill>
                          <a:effectLst/>
                          <a:latin typeface="Calibri" panose="020F0502020204030204" pitchFamily="34" charset="0"/>
                          <a:cs typeface="Calibri" panose="020F0502020204030204" pitchFamily="34" charset="0"/>
                        </a:rPr>
                        <a:t>“Other</a:t>
                      </a:r>
                    </a:p>
                    <a:p>
                      <a:pPr algn="ctr" fontAlgn="ctr"/>
                      <a:r>
                        <a:rPr lang="en-US" sz="1600" b="1" dirty="0">
                          <a:solidFill>
                            <a:schemeClr val="tx1"/>
                          </a:solidFill>
                          <a:effectLst/>
                          <a:latin typeface="Calibri" panose="020F0502020204030204" pitchFamily="34" charset="0"/>
                          <a:cs typeface="Calibri" panose="020F0502020204030204" pitchFamily="34" charset="0"/>
                        </a:rPr>
                        <a:t>Config</a:t>
                      </a:r>
                    </a:p>
                    <a:p>
                      <a:pPr algn="ctr" fontAlgn="ctr"/>
                      <a:r>
                        <a:rPr lang="en-US" sz="1600" b="1" dirty="0">
                          <a:solidFill>
                            <a:schemeClr val="tx1"/>
                          </a:solidFill>
                          <a:effectLst/>
                          <a:latin typeface="Calibri" panose="020F0502020204030204" pitchFamily="34" charset="0"/>
                          <a:cs typeface="Calibri" panose="020F0502020204030204" pitchFamily="34" charset="0"/>
                        </a:rPr>
                        <a:t>Flag”</a:t>
                      </a:r>
                    </a:p>
                  </a:txBody>
                  <a:tcPr marL="74171" marR="74171" marT="37085" marB="37085" anchor="ctr"/>
                </a:tc>
                <a:tc>
                  <a:txBody>
                    <a:bodyPr/>
                    <a:lstStyle/>
                    <a:p>
                      <a:pPr algn="ctr" fontAlgn="ctr"/>
                      <a:r>
                        <a:rPr lang="en-US" sz="1600" b="1" dirty="0" err="1">
                          <a:solidFill>
                            <a:schemeClr val="tx1"/>
                          </a:solidFill>
                          <a:effectLst/>
                          <a:latin typeface="Calibri" panose="020F0502020204030204" pitchFamily="34" charset="0"/>
                          <a:cs typeface="Calibri" panose="020F0502020204030204" pitchFamily="34" charset="0"/>
                        </a:rPr>
                        <a:t>Scénario</a:t>
                      </a:r>
                      <a:endParaRPr lang="en-US" sz="1600" b="1" dirty="0">
                        <a:solidFill>
                          <a:schemeClr val="tx1"/>
                        </a:solidFill>
                        <a:effectLst/>
                        <a:latin typeface="Calibri" panose="020F0502020204030204" pitchFamily="34" charset="0"/>
                        <a:cs typeface="Calibri" panose="020F0502020204030204" pitchFamily="34" charset="0"/>
                      </a:endParaRPr>
                    </a:p>
                  </a:txBody>
                  <a:tcPr marL="74171" marR="74171" marT="37085" marB="37085" anchor="ctr"/>
                </a:tc>
                <a:extLst>
                  <a:ext uri="{0D108BD9-81ED-4DB2-BD59-A6C34878D82A}">
                    <a16:rowId xmlns:a16="http://schemas.microsoft.com/office/drawing/2014/main" xmlns="" val="1623230130"/>
                  </a:ext>
                </a:extLst>
              </a:tr>
              <a:tr h="796190">
                <a:tc>
                  <a:txBody>
                    <a:bodyPr/>
                    <a:lstStyle/>
                    <a:p>
                      <a:pPr algn="ctr" fontAlgn="ctr"/>
                      <a:r>
                        <a:rPr lang="en-US" sz="1600" b="1" dirty="0">
                          <a:solidFill>
                            <a:schemeClr val="tx1"/>
                          </a:solidFill>
                          <a:effectLst/>
                          <a:latin typeface="Calibri" panose="020F0502020204030204" pitchFamily="34" charset="0"/>
                          <a:cs typeface="Calibri" panose="020F0502020204030204" pitchFamily="34" charset="0"/>
                        </a:rPr>
                        <a:t>SLAAC</a:t>
                      </a:r>
                    </a:p>
                  </a:txBody>
                  <a:tcPr marL="74171" marR="74171" marT="37085" marB="37085" anchor="ctr">
                    <a:solidFill>
                      <a:schemeClr val="bg2">
                        <a:lumMod val="60000"/>
                        <a:lumOff val="40000"/>
                      </a:schemeClr>
                    </a:solidFill>
                  </a:tcP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1</a:t>
                      </a:r>
                    </a:p>
                  </a:txBody>
                  <a:tcPr marL="74171" marR="74171" marT="37085" marB="37085" anchor="ctr">
                    <a:solidFill>
                      <a:schemeClr val="bg2">
                        <a:lumMod val="60000"/>
                        <a:lumOff val="40000"/>
                      </a:schemeClr>
                    </a:solidFill>
                  </a:tcP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0</a:t>
                      </a:r>
                    </a:p>
                  </a:txBody>
                  <a:tcPr marL="74171" marR="74171" marT="37085" marB="37085" anchor="ctr">
                    <a:solidFill>
                      <a:schemeClr val="bg2">
                        <a:lumMod val="60000"/>
                        <a:lumOff val="40000"/>
                      </a:schemeClr>
                    </a:solidFill>
                  </a:tcP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0</a:t>
                      </a:r>
                    </a:p>
                  </a:txBody>
                  <a:tcPr marL="74171" marR="74171" marT="37085" marB="37085" anchor="ctr">
                    <a:solidFill>
                      <a:schemeClr val="bg2">
                        <a:lumMod val="60000"/>
                        <a:lumOff val="40000"/>
                      </a:schemeClr>
                    </a:solidFill>
                  </a:tcPr>
                </a:tc>
                <a:tc>
                  <a:txBody>
                    <a:bodyPr/>
                    <a:lstStyle/>
                    <a:p>
                      <a:pPr algn="ctr" fontAlgn="ctr"/>
                      <a:r>
                        <a:rPr lang="fr-FR" sz="1600" b="1" dirty="0">
                          <a:solidFill>
                            <a:schemeClr val="tx1"/>
                          </a:solidFill>
                          <a:effectLst/>
                          <a:latin typeface="Calibri" panose="020F0502020204030204" pitchFamily="34" charset="0"/>
                          <a:cs typeface="Calibri" panose="020F0502020204030204" pitchFamily="34" charset="0"/>
                        </a:rPr>
                        <a:t>Assignation : sans état, Passerelle : sans état, DNS : RDNSS ou autre</a:t>
                      </a:r>
                    </a:p>
                  </a:txBody>
                  <a:tcPr marL="74171" marR="74171" marT="37085" marB="37085" anchor="ctr">
                    <a:solidFill>
                      <a:schemeClr val="bg2">
                        <a:lumMod val="60000"/>
                        <a:lumOff val="40000"/>
                      </a:schemeClr>
                    </a:solidFill>
                  </a:tcPr>
                </a:tc>
                <a:extLst>
                  <a:ext uri="{0D108BD9-81ED-4DB2-BD59-A6C34878D82A}">
                    <a16:rowId xmlns:a16="http://schemas.microsoft.com/office/drawing/2014/main" xmlns="" val="3245068405"/>
                  </a:ext>
                </a:extLst>
              </a:tr>
              <a:tr h="796190">
                <a:tc>
                  <a:txBody>
                    <a:bodyPr/>
                    <a:lstStyle/>
                    <a:p>
                      <a:pPr algn="ctr" fontAlgn="ctr"/>
                      <a:r>
                        <a:rPr lang="en-US" sz="1600" b="1" dirty="0">
                          <a:solidFill>
                            <a:schemeClr val="tx1"/>
                          </a:solidFill>
                          <a:effectLst/>
                          <a:latin typeface="Calibri" panose="020F0502020204030204" pitchFamily="34" charset="0"/>
                          <a:cs typeface="Calibri" panose="020F0502020204030204" pitchFamily="34" charset="0"/>
                        </a:rPr>
                        <a:t>Stateless DHCPv6</a:t>
                      </a:r>
                    </a:p>
                  </a:txBody>
                  <a:tcPr marL="74171" marR="74171" marT="37085" marB="37085" anchor="ctr"/>
                </a:tc>
                <a:tc>
                  <a:txBody>
                    <a:bodyPr/>
                    <a:lstStyle/>
                    <a:p>
                      <a:pPr algn="ctr" fontAlgn="ctr"/>
                      <a:r>
                        <a:rPr lang="x-none" sz="1600" b="1">
                          <a:solidFill>
                            <a:schemeClr val="tx1"/>
                          </a:solidFill>
                          <a:effectLst/>
                          <a:latin typeface="Calibri" panose="020F0502020204030204" pitchFamily="34" charset="0"/>
                          <a:cs typeface="Calibri" panose="020F0502020204030204" pitchFamily="34" charset="0"/>
                        </a:rPr>
                        <a:t>1</a:t>
                      </a:r>
                    </a:p>
                  </a:txBody>
                  <a:tcPr marL="74171" marR="74171" marT="37085" marB="37085" anchor="ct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0</a:t>
                      </a:r>
                    </a:p>
                  </a:txBody>
                  <a:tcPr marL="74171" marR="74171" marT="37085" marB="37085" anchor="ctr"/>
                </a:tc>
                <a:tc>
                  <a:txBody>
                    <a:bodyPr/>
                    <a:lstStyle/>
                    <a:p>
                      <a:pPr algn="ctr" fontAlgn="ctr"/>
                      <a:r>
                        <a:rPr lang="x-none" sz="1600" b="1">
                          <a:solidFill>
                            <a:schemeClr val="tx1"/>
                          </a:solidFill>
                          <a:effectLst/>
                          <a:latin typeface="Calibri" panose="020F0502020204030204" pitchFamily="34" charset="0"/>
                          <a:cs typeface="Calibri" panose="020F0502020204030204" pitchFamily="34" charset="0"/>
                        </a:rPr>
                        <a:t>1</a:t>
                      </a:r>
                    </a:p>
                  </a:txBody>
                  <a:tcPr marL="74171" marR="74171" marT="37085" marB="37085" anchor="ctr"/>
                </a:tc>
                <a:tc>
                  <a:txBody>
                    <a:bodyPr/>
                    <a:lstStyle/>
                    <a:p>
                      <a:pPr algn="ctr" fontAlgn="ctr"/>
                      <a:r>
                        <a:rPr lang="fr-FR" sz="1600" b="1" dirty="0">
                          <a:solidFill>
                            <a:schemeClr val="tx1"/>
                          </a:solidFill>
                          <a:effectLst/>
                          <a:latin typeface="Calibri" panose="020F0502020204030204" pitchFamily="34" charset="0"/>
                          <a:cs typeface="Calibri" panose="020F0502020204030204" pitchFamily="34" charset="0"/>
                        </a:rPr>
                        <a:t>Assignation : sans état, Passerelle : sans état, DNS : DHCPv6</a:t>
                      </a:r>
                    </a:p>
                  </a:txBody>
                  <a:tcPr marL="74171" marR="74171" marT="37085" marB="37085" anchor="ctr"/>
                </a:tc>
                <a:extLst>
                  <a:ext uri="{0D108BD9-81ED-4DB2-BD59-A6C34878D82A}">
                    <a16:rowId xmlns:a16="http://schemas.microsoft.com/office/drawing/2014/main" xmlns="" val="4202966639"/>
                  </a:ext>
                </a:extLst>
              </a:tr>
              <a:tr h="796190">
                <a:tc>
                  <a:txBody>
                    <a:bodyPr/>
                    <a:lstStyle/>
                    <a:p>
                      <a:pPr algn="ctr" fontAlgn="ctr"/>
                      <a:r>
                        <a:rPr lang="en-US" sz="1600" b="1" dirty="0" err="1">
                          <a:solidFill>
                            <a:schemeClr val="tx1"/>
                          </a:solidFill>
                          <a:effectLst/>
                          <a:latin typeface="Calibri" panose="020F0502020204030204" pitchFamily="34" charset="0"/>
                          <a:cs typeface="Calibri" panose="020F0502020204030204" pitchFamily="34" charset="0"/>
                        </a:rPr>
                        <a:t>Statefull</a:t>
                      </a:r>
                      <a:r>
                        <a:rPr lang="en-US" sz="1600" b="1" dirty="0">
                          <a:solidFill>
                            <a:schemeClr val="tx1"/>
                          </a:solidFill>
                          <a:effectLst/>
                          <a:latin typeface="Calibri" panose="020F0502020204030204" pitchFamily="34" charset="0"/>
                          <a:cs typeface="Calibri" panose="020F0502020204030204" pitchFamily="34" charset="0"/>
                        </a:rPr>
                        <a:t> DHCPv6</a:t>
                      </a:r>
                    </a:p>
                  </a:txBody>
                  <a:tcPr marL="74171" marR="74171" marT="37085" marB="37085" anchor="ctr">
                    <a:solidFill>
                      <a:schemeClr val="bg2">
                        <a:lumMod val="60000"/>
                        <a:lumOff val="40000"/>
                      </a:schemeClr>
                    </a:solidFill>
                  </a:tcP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0</a:t>
                      </a:r>
                    </a:p>
                  </a:txBody>
                  <a:tcPr marL="74171" marR="74171" marT="37085" marB="37085" anchor="ctr">
                    <a:solidFill>
                      <a:schemeClr val="bg2">
                        <a:lumMod val="60000"/>
                        <a:lumOff val="40000"/>
                      </a:schemeClr>
                    </a:solidFill>
                  </a:tcP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1</a:t>
                      </a:r>
                    </a:p>
                  </a:txBody>
                  <a:tcPr marL="74171" marR="74171" marT="37085" marB="37085" anchor="ctr">
                    <a:solidFill>
                      <a:schemeClr val="bg2">
                        <a:lumMod val="60000"/>
                        <a:lumOff val="40000"/>
                      </a:schemeClr>
                    </a:solidFill>
                  </a:tcPr>
                </a:tc>
                <a:tc>
                  <a:txBody>
                    <a:bodyPr/>
                    <a:lstStyle/>
                    <a:p>
                      <a:pPr algn="ctr" fontAlgn="ctr"/>
                      <a:r>
                        <a:rPr lang="x-none" sz="1600" b="1" dirty="0">
                          <a:solidFill>
                            <a:schemeClr val="tx1"/>
                          </a:solidFill>
                          <a:effectLst/>
                          <a:latin typeface="Calibri" panose="020F0502020204030204" pitchFamily="34" charset="0"/>
                          <a:cs typeface="Calibri" panose="020F0502020204030204" pitchFamily="34" charset="0"/>
                        </a:rPr>
                        <a:t>1</a:t>
                      </a:r>
                    </a:p>
                  </a:txBody>
                  <a:tcPr marL="74171" marR="74171" marT="37085" marB="37085" anchor="ctr">
                    <a:solidFill>
                      <a:schemeClr val="bg2">
                        <a:lumMod val="60000"/>
                        <a:lumOff val="40000"/>
                      </a:schemeClr>
                    </a:solidFill>
                  </a:tcPr>
                </a:tc>
                <a:tc>
                  <a:txBody>
                    <a:bodyPr/>
                    <a:lstStyle/>
                    <a:p>
                      <a:pPr algn="ctr" fontAlgn="ctr"/>
                      <a:r>
                        <a:rPr lang="fr-FR" sz="1600" b="1" dirty="0">
                          <a:solidFill>
                            <a:schemeClr val="tx1"/>
                          </a:solidFill>
                          <a:effectLst/>
                          <a:latin typeface="Calibri" panose="020F0502020204030204" pitchFamily="34" charset="0"/>
                          <a:cs typeface="Calibri" panose="020F0502020204030204" pitchFamily="34" charset="0"/>
                        </a:rPr>
                        <a:t>Assignation : DHCPv6, Passerelle : sans état, DNS : DHCPv6</a:t>
                      </a:r>
                    </a:p>
                  </a:txBody>
                  <a:tcPr marL="74171" marR="74171" marT="37085" marB="37085" anchor="ctr">
                    <a:solidFill>
                      <a:schemeClr val="bg2">
                        <a:lumMod val="60000"/>
                        <a:lumOff val="40000"/>
                      </a:schemeClr>
                    </a:solidFill>
                  </a:tcPr>
                </a:tc>
                <a:extLst>
                  <a:ext uri="{0D108BD9-81ED-4DB2-BD59-A6C34878D82A}">
                    <a16:rowId xmlns:a16="http://schemas.microsoft.com/office/drawing/2014/main" xmlns="" val="423442091"/>
                  </a:ext>
                </a:extLst>
              </a:tr>
              <a:tr h="796190">
                <a:tc>
                  <a:txBody>
                    <a:bodyPr/>
                    <a:lstStyle/>
                    <a:p>
                      <a:pPr algn="ctr" fontAlgn="ctr"/>
                      <a:r>
                        <a:rPr lang="en-US" sz="1600" b="1" dirty="0" err="1">
                          <a:solidFill>
                            <a:schemeClr val="tx1"/>
                          </a:solidFill>
                          <a:effectLst/>
                          <a:latin typeface="Calibri" panose="020F0502020204030204" pitchFamily="34" charset="0"/>
                          <a:cs typeface="Calibri" panose="020F0502020204030204" pitchFamily="34" charset="0"/>
                        </a:rPr>
                        <a:t>Statefull</a:t>
                      </a:r>
                      <a:r>
                        <a:rPr lang="en-US" sz="1600" b="1" dirty="0">
                          <a:solidFill>
                            <a:schemeClr val="tx1"/>
                          </a:solidFill>
                          <a:effectLst/>
                          <a:latin typeface="Calibri" panose="020F0502020204030204" pitchFamily="34" charset="0"/>
                          <a:cs typeface="Calibri" panose="020F0502020204030204" pitchFamily="34" charset="0"/>
                        </a:rPr>
                        <a:t> DHCPv6 + SLAAC</a:t>
                      </a:r>
                    </a:p>
                  </a:txBody>
                  <a:tcPr marL="74171" marR="74171" marT="37085" marB="37085" anchor="ctr"/>
                </a:tc>
                <a:tc>
                  <a:txBody>
                    <a:bodyPr/>
                    <a:lstStyle/>
                    <a:p>
                      <a:pPr algn="ctr" fontAlgn="ctr"/>
                      <a:r>
                        <a:rPr lang="x-none" sz="1600" b="1">
                          <a:solidFill>
                            <a:schemeClr val="tx1"/>
                          </a:solidFill>
                          <a:effectLst/>
                          <a:latin typeface="Calibri" panose="020F0502020204030204" pitchFamily="34" charset="0"/>
                          <a:cs typeface="Calibri" panose="020F0502020204030204" pitchFamily="34" charset="0"/>
                        </a:rPr>
                        <a:t>1</a:t>
                      </a:r>
                    </a:p>
                  </a:txBody>
                  <a:tcPr marL="74171" marR="74171" marT="37085" marB="37085" anchor="ctr"/>
                </a:tc>
                <a:tc>
                  <a:txBody>
                    <a:bodyPr/>
                    <a:lstStyle/>
                    <a:p>
                      <a:pPr algn="ctr" fontAlgn="ctr"/>
                      <a:r>
                        <a:rPr lang="x-none" sz="1600" b="1">
                          <a:solidFill>
                            <a:schemeClr val="tx1"/>
                          </a:solidFill>
                          <a:effectLst/>
                          <a:latin typeface="Calibri" panose="020F0502020204030204" pitchFamily="34" charset="0"/>
                          <a:cs typeface="Calibri" panose="020F0502020204030204" pitchFamily="34" charset="0"/>
                        </a:rPr>
                        <a:t>1</a:t>
                      </a:r>
                    </a:p>
                  </a:txBody>
                  <a:tcPr marL="74171" marR="74171" marT="37085" marB="37085" anchor="ctr"/>
                </a:tc>
                <a:tc>
                  <a:txBody>
                    <a:bodyPr/>
                    <a:lstStyle/>
                    <a:p>
                      <a:pPr algn="ctr" fontAlgn="ctr"/>
                      <a:r>
                        <a:rPr lang="x-none" sz="1600" b="1">
                          <a:solidFill>
                            <a:schemeClr val="tx1"/>
                          </a:solidFill>
                          <a:effectLst/>
                          <a:latin typeface="Calibri" panose="020F0502020204030204" pitchFamily="34" charset="0"/>
                          <a:cs typeface="Calibri" panose="020F0502020204030204" pitchFamily="34" charset="0"/>
                        </a:rPr>
                        <a:t>1</a:t>
                      </a:r>
                    </a:p>
                  </a:txBody>
                  <a:tcPr marL="74171" marR="74171" marT="37085" marB="37085" anchor="ctr"/>
                </a:tc>
                <a:tc>
                  <a:txBody>
                    <a:bodyPr/>
                    <a:lstStyle/>
                    <a:p>
                      <a:pPr algn="ctr" fontAlgn="ctr"/>
                      <a:r>
                        <a:rPr lang="fr-FR" sz="1600" b="1" dirty="0">
                          <a:solidFill>
                            <a:schemeClr val="tx1"/>
                          </a:solidFill>
                          <a:effectLst/>
                          <a:latin typeface="Calibri" panose="020F0502020204030204" pitchFamily="34" charset="0"/>
                          <a:cs typeface="Calibri" panose="020F0502020204030204" pitchFamily="34" charset="0"/>
                        </a:rPr>
                        <a:t>Assignation : DHCPv6 + SLAAC, Passerelle : sans état, DNS : DHCPv6</a:t>
                      </a:r>
                    </a:p>
                  </a:txBody>
                  <a:tcPr marL="74171" marR="74171" marT="37085" marB="37085" anchor="ctr"/>
                </a:tc>
                <a:extLst>
                  <a:ext uri="{0D108BD9-81ED-4DB2-BD59-A6C34878D82A}">
                    <a16:rowId xmlns:a16="http://schemas.microsoft.com/office/drawing/2014/main" xmlns="" val="859143750"/>
                  </a:ext>
                </a:extLst>
              </a:tr>
            </a:tbl>
          </a:graphicData>
        </a:graphic>
      </p:graphicFrame>
    </p:spTree>
    <p:extLst>
      <p:ext uri="{BB962C8B-B14F-4D97-AF65-F5344CB8AC3E}">
        <p14:creationId xmlns:p14="http://schemas.microsoft.com/office/powerpoint/2010/main" xmlns="" val="200180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2D09A1-43AB-43F9-B5C3-84D6D393D68F}"/>
              </a:ext>
            </a:extLst>
          </p:cNvPr>
          <p:cNvSpPr>
            <a:spLocks noGrp="1"/>
          </p:cNvSpPr>
          <p:nvPr>
            <p:ph type="sldNum" sz="quarter" idx="12"/>
          </p:nvPr>
        </p:nvSpPr>
        <p:spPr/>
        <p:txBody>
          <a:bodyPr/>
          <a:lstStyle/>
          <a:p>
            <a:fld id="{194EA0E9-6AA5-4C72-ADD8-CBD3FCBC5038}" type="slidenum">
              <a:rPr lang="fr-FR" smtClean="0"/>
              <a:pPr/>
              <a:t>14</a:t>
            </a:fld>
            <a:endParaRPr lang="fr-FR"/>
          </a:p>
        </p:txBody>
      </p:sp>
      <p:sp>
        <p:nvSpPr>
          <p:cNvPr id="4" name="TextBox 3">
            <a:extLst>
              <a:ext uri="{FF2B5EF4-FFF2-40B4-BE49-F238E27FC236}">
                <a16:creationId xmlns:a16="http://schemas.microsoft.com/office/drawing/2014/main" xmlns="" id="{7CE65D32-9D54-42A7-95FF-9EC399EF8438}"/>
              </a:ext>
            </a:extLst>
          </p:cNvPr>
          <p:cNvSpPr txBox="1"/>
          <p:nvPr/>
        </p:nvSpPr>
        <p:spPr>
          <a:xfrm>
            <a:off x="278296" y="2876452"/>
            <a:ext cx="8772939" cy="861774"/>
          </a:xfrm>
          <a:prstGeom prst="rect">
            <a:avLst/>
          </a:prstGeom>
          <a:noFill/>
        </p:spPr>
        <p:txBody>
          <a:bodyPr wrap="square">
            <a:spAutoFit/>
          </a:bodyPr>
          <a:lstStyle/>
          <a:p>
            <a:r>
              <a:rPr lang="fr-FR" sz="5000" b="1" i="1" dirty="0">
                <a:solidFill>
                  <a:schemeClr val="tx2">
                    <a:lumMod val="75000"/>
                  </a:schemeClr>
                </a:solidFill>
                <a:latin typeface="Calibri" panose="020F0502020204030204" pitchFamily="34" charset="0"/>
                <a:cs typeface="Calibri" panose="020F0502020204030204" pitchFamily="34" charset="0"/>
              </a:rPr>
              <a:t>Configuration DHCPv6</a:t>
            </a:r>
          </a:p>
        </p:txBody>
      </p:sp>
      <p:pic>
        <p:nvPicPr>
          <p:cNvPr id="7" name="Picture 2" descr="dhcp définition">
            <a:extLst>
              <a:ext uri="{FF2B5EF4-FFF2-40B4-BE49-F238E27FC236}">
                <a16:creationId xmlns:a16="http://schemas.microsoft.com/office/drawing/2014/main" xmlns="" id="{7438400F-AA08-4621-A181-2455848A6A5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49254" y="2136905"/>
            <a:ext cx="4803962" cy="320264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6F79FF2B-A52F-4338-B643-3CA27E70735D}"/>
              </a:ext>
            </a:extLst>
          </p:cNvPr>
          <p:cNvSpPr txBox="1"/>
          <p:nvPr/>
        </p:nvSpPr>
        <p:spPr>
          <a:xfrm>
            <a:off x="482036" y="6079093"/>
            <a:ext cx="11227928" cy="553998"/>
          </a:xfrm>
          <a:prstGeom prst="rect">
            <a:avLst/>
          </a:prstGeom>
          <a:noFill/>
        </p:spPr>
        <p:txBody>
          <a:bodyPr wrap="square">
            <a:spAutoFit/>
          </a:bodyPr>
          <a:lstStyle/>
          <a:p>
            <a:r>
              <a:rPr lang="fr-FR" sz="1500" b="0" i="1" dirty="0">
                <a:solidFill>
                  <a:srgbClr val="0070C0"/>
                </a:solidFill>
                <a:effectLst/>
                <a:latin typeface="Calibri" panose="020F0502020204030204" pitchFamily="34" charset="0"/>
                <a:cs typeface="Calibri" panose="020F0502020204030204" pitchFamily="34" charset="0"/>
              </a:rPr>
              <a:t>La plupart des commandes de configuration et de vérification IPv6 de Cisco IOS sont semblables à celles utilisées pour l'IPv4. Dans de nombreux cas, la seule différence est l'utilisation d'</a:t>
            </a:r>
            <a:r>
              <a:rPr lang="fr-FR" sz="1500" b="1" i="1" dirty="0">
                <a:solidFill>
                  <a:srgbClr val="0070C0"/>
                </a:solidFill>
                <a:effectLst/>
                <a:latin typeface="Calibri" panose="020F0502020204030204" pitchFamily="34" charset="0"/>
                <a:cs typeface="Calibri" panose="020F0502020204030204" pitchFamily="34" charset="0"/>
              </a:rPr>
              <a:t>ipv6</a:t>
            </a:r>
            <a:r>
              <a:rPr lang="fr-FR" sz="1500" b="0" i="1" dirty="0">
                <a:solidFill>
                  <a:srgbClr val="0070C0"/>
                </a:solidFill>
                <a:effectLst/>
                <a:latin typeface="Calibri" panose="020F0502020204030204" pitchFamily="34" charset="0"/>
                <a:cs typeface="Calibri" panose="020F0502020204030204" pitchFamily="34" charset="0"/>
              </a:rPr>
              <a:t> au lieu </a:t>
            </a:r>
            <a:r>
              <a:rPr lang="fr-FR" sz="1500" b="0" i="1" dirty="0" err="1">
                <a:solidFill>
                  <a:srgbClr val="0070C0"/>
                </a:solidFill>
                <a:effectLst/>
                <a:latin typeface="Calibri" panose="020F0502020204030204" pitchFamily="34" charset="0"/>
                <a:cs typeface="Calibri" panose="020F0502020204030204" pitchFamily="34" charset="0"/>
              </a:rPr>
              <a:t>d'</a:t>
            </a:r>
            <a:r>
              <a:rPr lang="fr-FR" sz="1500" b="1" i="1" dirty="0" err="1">
                <a:solidFill>
                  <a:srgbClr val="0070C0"/>
                </a:solidFill>
                <a:effectLst/>
                <a:latin typeface="Calibri" panose="020F0502020204030204" pitchFamily="34" charset="0"/>
                <a:cs typeface="Calibri" panose="020F0502020204030204" pitchFamily="34" charset="0"/>
              </a:rPr>
              <a:t>ip</a:t>
            </a:r>
            <a:r>
              <a:rPr lang="fr-FR" sz="1500" b="0" i="1" dirty="0">
                <a:solidFill>
                  <a:srgbClr val="0070C0"/>
                </a:solidFill>
                <a:effectLst/>
                <a:latin typeface="Calibri" panose="020F0502020204030204" pitchFamily="34" charset="0"/>
                <a:cs typeface="Calibri" panose="020F0502020204030204" pitchFamily="34" charset="0"/>
              </a:rPr>
              <a:t> dans les commandes.</a:t>
            </a:r>
            <a:endParaRPr lang="x-none" sz="1500" i="1"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20212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784" y="740261"/>
            <a:ext cx="10515600" cy="1325563"/>
          </a:xfrm>
        </p:spPr>
        <p:txBody>
          <a:bodyPr>
            <a:noAutofit/>
          </a:bodyPr>
          <a:lstStyle/>
          <a:p>
            <a:r>
              <a:rPr lang="fr-FR" sz="3200" b="1" dirty="0">
                <a:solidFill>
                  <a:schemeClr val="tx2">
                    <a:lumMod val="75000"/>
                  </a:schemeClr>
                </a:solidFill>
                <a:latin typeface="Calibri" panose="020F0502020204030204" pitchFamily="34" charset="0"/>
                <a:cs typeface="Calibri" panose="020F0502020204030204" pitchFamily="34" charset="0"/>
              </a:rPr>
              <a:t>Configuration d'un routeur en tant que </a:t>
            </a:r>
            <a:r>
              <a:rPr lang="fr-FR" sz="3200" b="1" dirty="0">
                <a:solidFill>
                  <a:srgbClr val="FF9900"/>
                </a:solidFill>
                <a:latin typeface="Calibri" panose="020F0502020204030204" pitchFamily="34" charset="0"/>
                <a:cs typeface="Calibri" panose="020F0502020204030204" pitchFamily="34" charset="0"/>
              </a:rPr>
              <a:t>serveur</a:t>
            </a:r>
            <a:br>
              <a:rPr lang="fr-FR" sz="3200" b="1" dirty="0">
                <a:solidFill>
                  <a:srgbClr val="FF9900"/>
                </a:solidFill>
                <a:latin typeface="Calibri" panose="020F0502020204030204" pitchFamily="34" charset="0"/>
                <a:cs typeface="Calibri" panose="020F0502020204030204" pitchFamily="34" charset="0"/>
              </a:rPr>
            </a:br>
            <a:r>
              <a:rPr lang="fr-FR" sz="3200" b="1" dirty="0">
                <a:solidFill>
                  <a:schemeClr val="tx2">
                    <a:lumMod val="75000"/>
                  </a:schemeClr>
                </a:solidFill>
                <a:latin typeface="Calibri" panose="020F0502020204030204" pitchFamily="34" charset="0"/>
                <a:cs typeface="Calibri" panose="020F0502020204030204" pitchFamily="34" charset="0"/>
              </a:rPr>
              <a:t>DHCPv6</a:t>
            </a:r>
            <a:r>
              <a:rPr lang="fr-FR" sz="3200" b="1" dirty="0">
                <a:latin typeface="Calibri" panose="020F0502020204030204" pitchFamily="34" charset="0"/>
                <a:cs typeface="Calibri" panose="020F0502020204030204" pitchFamily="34" charset="0"/>
              </a:rPr>
              <a:t> </a:t>
            </a:r>
            <a:r>
              <a:rPr lang="fr-FR" sz="3200" b="1" dirty="0">
                <a:solidFill>
                  <a:srgbClr val="FF9900"/>
                </a:solidFill>
                <a:latin typeface="Calibri" panose="020F0502020204030204" pitchFamily="34" charset="0"/>
                <a:cs typeface="Calibri" panose="020F0502020204030204" pitchFamily="34" charset="0"/>
              </a:rPr>
              <a:t>sans état</a:t>
            </a:r>
            <a:r>
              <a:rPr lang="fr-FR" sz="3200" b="1" dirty="0">
                <a:latin typeface="Calibri" panose="020F0502020204030204" pitchFamily="34" charset="0"/>
                <a:cs typeface="Calibri" panose="020F0502020204030204" pitchFamily="34" charset="0"/>
              </a:rPr>
              <a:t/>
            </a:r>
            <a:br>
              <a:rPr lang="fr-FR" sz="3200" b="1" dirty="0">
                <a:latin typeface="Calibri" panose="020F0502020204030204" pitchFamily="34" charset="0"/>
                <a:cs typeface="Calibri" panose="020F0502020204030204" pitchFamily="34" charset="0"/>
              </a:rPr>
            </a:br>
            <a:r>
              <a:rPr lang="fr-FR" sz="3200" b="1" dirty="0">
                <a:latin typeface="Calibri" panose="020F0502020204030204" pitchFamily="34" charset="0"/>
                <a:cs typeface="Calibri" panose="020F0502020204030204" pitchFamily="34" charset="0"/>
              </a:rPr>
              <a:t/>
            </a:r>
            <a:br>
              <a:rPr lang="fr-FR" sz="3200" b="1" dirty="0">
                <a:latin typeface="Calibri" panose="020F0502020204030204" pitchFamily="34" charset="0"/>
                <a:cs typeface="Calibri" panose="020F0502020204030204" pitchFamily="34" charset="0"/>
              </a:rPr>
            </a:br>
            <a:r>
              <a:rPr lang="fr-FR" sz="3200" b="1" dirty="0">
                <a:latin typeface="Calibri" panose="020F0502020204030204" pitchFamily="34" charset="0"/>
                <a:cs typeface="Calibri" panose="020F0502020204030204" pitchFamily="34" charset="0"/>
              </a:rPr>
              <a:t> </a:t>
            </a:r>
            <a:br>
              <a:rPr lang="fr-FR" sz="32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15</a:t>
            </a:fld>
            <a:endParaRPr lang="fr-FR"/>
          </a:p>
        </p:txBody>
      </p:sp>
      <p:sp>
        <p:nvSpPr>
          <p:cNvPr id="5" name="Rectangle 4"/>
          <p:cNvSpPr/>
          <p:nvPr/>
        </p:nvSpPr>
        <p:spPr>
          <a:xfrm>
            <a:off x="894522" y="1363524"/>
            <a:ext cx="11887200" cy="369332"/>
          </a:xfrm>
          <a:prstGeom prst="rect">
            <a:avLst/>
          </a:prstGeom>
        </p:spPr>
        <p:txBody>
          <a:bodyPr wrap="square">
            <a:spAutoFit/>
          </a:bodyPr>
          <a:lstStyle/>
          <a:p>
            <a:r>
              <a:rPr lang="fr-FR" dirty="0">
                <a:latin typeface="Calibri" panose="020F0502020204030204" pitchFamily="34" charset="0"/>
                <a:cs typeface="Calibri" panose="020F0502020204030204" pitchFamily="34" charset="0"/>
              </a:rPr>
              <a:t>Quatre étapes sont nécessaires à la configuration d'un routeur en tant que serveur DHCPv6 :</a:t>
            </a:r>
            <a:endParaRPr lang="en-US" dirty="0">
              <a:latin typeface="Calibri" panose="020F0502020204030204" pitchFamily="34" charset="0"/>
              <a:cs typeface="Calibri" panose="020F0502020204030204" pitchFamily="34" charset="0"/>
            </a:endParaRPr>
          </a:p>
        </p:txBody>
      </p:sp>
      <p:sp>
        <p:nvSpPr>
          <p:cNvPr id="6" name="Rectangle 5"/>
          <p:cNvSpPr/>
          <p:nvPr/>
        </p:nvSpPr>
        <p:spPr>
          <a:xfrm>
            <a:off x="566275" y="1624468"/>
            <a:ext cx="11059449" cy="2862322"/>
          </a:xfrm>
          <a:prstGeom prst="rect">
            <a:avLst/>
          </a:prstGeom>
        </p:spPr>
        <p:txBody>
          <a:bodyPr wrap="square">
            <a:spAutoFit/>
          </a:bodyPr>
          <a:lstStyle/>
          <a:p>
            <a:pPr marL="285750" indent="-285750">
              <a:buFont typeface="Wingdings" panose="05000000000000000000" pitchFamily="2" charset="2"/>
              <a:buChar char="q"/>
            </a:pPr>
            <a:r>
              <a:rPr lang="fr-FR" b="1" dirty="0">
                <a:solidFill>
                  <a:srgbClr val="C00000"/>
                </a:solidFill>
                <a:latin typeface="Calibri" panose="020F0502020204030204" pitchFamily="34" charset="0"/>
                <a:cs typeface="Calibri" panose="020F0502020204030204" pitchFamily="34" charset="0"/>
              </a:rPr>
              <a:t>Étape 1. Activation du routage IPv6 </a:t>
            </a:r>
            <a:r>
              <a:rPr lang="fr-FR" b="1" dirty="0">
                <a:solidFill>
                  <a:srgbClr val="333333"/>
                </a:solidFill>
                <a:latin typeface="Calibri" panose="020F0502020204030204" pitchFamily="34" charset="0"/>
                <a:cs typeface="Calibri" panose="020F0502020204030204" pitchFamily="34" charset="0"/>
              </a:rPr>
              <a:t>: </a:t>
            </a:r>
            <a:r>
              <a:rPr lang="en-US" b="1" dirty="0">
                <a:solidFill>
                  <a:srgbClr val="0070C0"/>
                </a:solidFill>
                <a:latin typeface="Calibri" panose="020F0502020204030204" pitchFamily="34" charset="0"/>
                <a:cs typeface="Calibri" panose="020F0502020204030204" pitchFamily="34" charset="0"/>
              </a:rPr>
              <a:t>ipv6 unicast-routing</a:t>
            </a:r>
          </a:p>
          <a:p>
            <a:pPr marL="285750" indent="-285750">
              <a:buFont typeface="Wingdings" panose="05000000000000000000" pitchFamily="2" charset="2"/>
              <a:buChar char="q"/>
            </a:pPr>
            <a:r>
              <a:rPr lang="fr-FR" b="1" dirty="0">
                <a:solidFill>
                  <a:srgbClr val="C00000"/>
                </a:solidFill>
                <a:latin typeface="Calibri" panose="020F0502020204030204" pitchFamily="34" charset="0"/>
                <a:cs typeface="Calibri" panose="020F0502020204030204" pitchFamily="34" charset="0"/>
              </a:rPr>
              <a:t>Étape 2. Configuration d'un pool DHCPv6:  </a:t>
            </a:r>
            <a:r>
              <a:rPr lang="en-US" b="1" dirty="0">
                <a:solidFill>
                  <a:srgbClr val="0070C0"/>
                </a:solidFill>
                <a:latin typeface="Calibri" panose="020F0502020204030204" pitchFamily="34" charset="0"/>
                <a:cs typeface="Calibri" panose="020F0502020204030204" pitchFamily="34" charset="0"/>
              </a:rPr>
              <a:t>ipv6 </a:t>
            </a:r>
            <a:r>
              <a:rPr lang="en-US" b="1" dirty="0" err="1">
                <a:solidFill>
                  <a:srgbClr val="0070C0"/>
                </a:solidFill>
                <a:latin typeface="Calibri" panose="020F0502020204030204" pitchFamily="34" charset="0"/>
                <a:cs typeface="Calibri" panose="020F0502020204030204" pitchFamily="34" charset="0"/>
              </a:rPr>
              <a:t>dhcp</a:t>
            </a:r>
            <a:r>
              <a:rPr lang="en-US" b="1" dirty="0">
                <a:solidFill>
                  <a:srgbClr val="0070C0"/>
                </a:solidFill>
                <a:latin typeface="Calibri" panose="020F0502020204030204" pitchFamily="34" charset="0"/>
                <a:cs typeface="Calibri" panose="020F0502020204030204" pitchFamily="34" charset="0"/>
              </a:rPr>
              <a:t> pool </a:t>
            </a:r>
            <a:r>
              <a:rPr lang="en-US" i="1" dirty="0">
                <a:solidFill>
                  <a:srgbClr val="0070C0"/>
                </a:solidFill>
                <a:latin typeface="Calibri" panose="020F0502020204030204" pitchFamily="34" charset="0"/>
                <a:cs typeface="Calibri" panose="020F0502020204030204" pitchFamily="34" charset="0"/>
              </a:rPr>
              <a:t>pool-name</a:t>
            </a:r>
          </a:p>
          <a:p>
            <a:pPr marL="285750" indent="-285750">
              <a:buFont typeface="Wingdings" panose="05000000000000000000" pitchFamily="2" charset="2"/>
              <a:buChar char="q"/>
            </a:pPr>
            <a:r>
              <a:rPr lang="fr-FR" sz="1800" b="1" dirty="0">
                <a:solidFill>
                  <a:srgbClr val="C00000"/>
                </a:solidFill>
                <a:latin typeface="Calibri" panose="020F0502020204030204" pitchFamily="34" charset="0"/>
                <a:cs typeface="Calibri" panose="020F0502020204030204" pitchFamily="34" charset="0"/>
              </a:rPr>
              <a:t>Étape 3. Configuration des paramètres du pool:</a:t>
            </a:r>
            <a:r>
              <a:rPr lang="fr-FR" sz="1800" b="1" dirty="0">
                <a:solidFill>
                  <a:srgbClr val="333333"/>
                </a:solidFill>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l'adresse du serveur DNS et le nom de domaine.</a:t>
            </a:r>
          </a:p>
          <a:p>
            <a:r>
              <a:rPr lang="fr-FR" dirty="0">
                <a:latin typeface="Calibri" panose="020F0502020204030204" pitchFamily="34" charset="0"/>
                <a:cs typeface="Calibri" panose="020F0502020204030204" pitchFamily="34" charset="0"/>
              </a:rPr>
              <a:t>    </a:t>
            </a:r>
            <a:r>
              <a:rPr lang="en-US" altLang="en-US" sz="1800" b="1" dirty="0" err="1">
                <a:solidFill>
                  <a:srgbClr val="0070C0"/>
                </a:solidFill>
                <a:latin typeface="Calibri" panose="020F0502020204030204" pitchFamily="34" charset="0"/>
                <a:cs typeface="Calibri" panose="020F0502020204030204" pitchFamily="34" charset="0"/>
              </a:rPr>
              <a:t>dns</a:t>
            </a:r>
            <a:r>
              <a:rPr lang="en-US" altLang="en-US" sz="1800" b="1" dirty="0">
                <a:solidFill>
                  <a:srgbClr val="0070C0"/>
                </a:solidFill>
                <a:latin typeface="Calibri" panose="020F0502020204030204" pitchFamily="34" charset="0"/>
                <a:cs typeface="Calibri" panose="020F0502020204030204" pitchFamily="34" charset="0"/>
              </a:rPr>
              <a:t>-server </a:t>
            </a:r>
            <a:r>
              <a:rPr lang="en-US" altLang="en-US" sz="1800" i="1" dirty="0">
                <a:solidFill>
                  <a:srgbClr val="0070C0"/>
                </a:solidFill>
                <a:latin typeface="Calibri" panose="020F0502020204030204" pitchFamily="34" charset="0"/>
                <a:cs typeface="Calibri" panose="020F0502020204030204" pitchFamily="34" charset="0"/>
              </a:rPr>
              <a:t>server-address</a:t>
            </a:r>
          </a:p>
          <a:p>
            <a:r>
              <a:rPr lang="en-US" altLang="en-US" i="1" dirty="0">
                <a:solidFill>
                  <a:srgbClr val="0070C0"/>
                </a:solidFill>
                <a:latin typeface="Calibri" panose="020F0502020204030204" pitchFamily="34" charset="0"/>
                <a:cs typeface="Calibri" panose="020F0502020204030204" pitchFamily="34" charset="0"/>
              </a:rPr>
              <a:t>   </a:t>
            </a:r>
            <a:r>
              <a:rPr lang="en-US" altLang="en-US" sz="1800" i="1" dirty="0">
                <a:solidFill>
                  <a:srgbClr val="0070C0"/>
                </a:solidFill>
                <a:latin typeface="Calibri" panose="020F0502020204030204" pitchFamily="34" charset="0"/>
                <a:cs typeface="Calibri" panose="020F0502020204030204" pitchFamily="34" charset="0"/>
              </a:rPr>
              <a:t> </a:t>
            </a:r>
            <a:r>
              <a:rPr lang="en-US" altLang="en-US" sz="1800" b="1" dirty="0">
                <a:solidFill>
                  <a:srgbClr val="0070C0"/>
                </a:solidFill>
                <a:latin typeface="Calibri" panose="020F0502020204030204" pitchFamily="34" charset="0"/>
                <a:cs typeface="Calibri" panose="020F0502020204030204" pitchFamily="34" charset="0"/>
              </a:rPr>
              <a:t>domain-name  exemples.com</a:t>
            </a:r>
            <a:endParaRPr lang="en-US" altLang="en-US" sz="1800" i="1" dirty="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fr-FR" sz="1800" b="1" dirty="0">
                <a:solidFill>
                  <a:srgbClr val="C00000"/>
                </a:solidFill>
                <a:latin typeface="Calibri" panose="020F0502020204030204" pitchFamily="34" charset="0"/>
                <a:cs typeface="Calibri" panose="020F0502020204030204" pitchFamily="34" charset="0"/>
              </a:rPr>
              <a:t>Étape 4. Configuration de l'interface DHCPv6:</a:t>
            </a:r>
          </a:p>
          <a:p>
            <a:r>
              <a:rPr lang="en-US" sz="1800" b="1" dirty="0">
                <a:solidFill>
                  <a:srgbClr val="0070C0"/>
                </a:solidFill>
                <a:latin typeface="Calibri" panose="020F0502020204030204" pitchFamily="34" charset="0"/>
                <a:cs typeface="Calibri" panose="020F0502020204030204" pitchFamily="34" charset="0"/>
              </a:rPr>
              <a:t>    ipv6 </a:t>
            </a:r>
            <a:r>
              <a:rPr lang="en-US" sz="1800" b="1" dirty="0" err="1">
                <a:solidFill>
                  <a:srgbClr val="0070C0"/>
                </a:solidFill>
                <a:latin typeface="Calibri" panose="020F0502020204030204" pitchFamily="34" charset="0"/>
                <a:cs typeface="Calibri" panose="020F0502020204030204" pitchFamily="34" charset="0"/>
              </a:rPr>
              <a:t>nd</a:t>
            </a:r>
            <a:r>
              <a:rPr lang="en-US" sz="1800" b="1" dirty="0">
                <a:solidFill>
                  <a:srgbClr val="0070C0"/>
                </a:solidFill>
                <a:latin typeface="Calibri" panose="020F0502020204030204" pitchFamily="34" charset="0"/>
                <a:cs typeface="Calibri" panose="020F0502020204030204" pitchFamily="34" charset="0"/>
              </a:rPr>
              <a:t> other-config-flag</a:t>
            </a:r>
            <a:endParaRPr lang="en-US" sz="1800" dirty="0">
              <a:solidFill>
                <a:srgbClr val="0070C0"/>
              </a:solidFill>
              <a:latin typeface="Calibri" panose="020F0502020204030204" pitchFamily="34" charset="0"/>
              <a:cs typeface="Calibri" panose="020F0502020204030204" pitchFamily="34" charset="0"/>
            </a:endParaRPr>
          </a:p>
          <a:p>
            <a:endParaRPr lang="fr-FR" sz="1800" dirty="0">
              <a:latin typeface="+mj-lt"/>
            </a:endParaRPr>
          </a:p>
          <a:p>
            <a:endParaRPr lang="en-US" dirty="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US" dirty="0">
              <a:solidFill>
                <a:srgbClr val="0070C0"/>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1782417" y="3561977"/>
            <a:ext cx="6879195" cy="3269256"/>
          </a:xfrm>
          <a:prstGeom prst="rect">
            <a:avLst/>
          </a:prstGeom>
        </p:spPr>
      </p:pic>
      <p:sp>
        <p:nvSpPr>
          <p:cNvPr id="11" name="Rectangle 10">
            <a:extLst>
              <a:ext uri="{FF2B5EF4-FFF2-40B4-BE49-F238E27FC236}">
                <a16:creationId xmlns:a16="http://schemas.microsoft.com/office/drawing/2014/main" xmlns="" id="{25CC1FDD-E866-40D2-8140-FDF201B2FD0D}"/>
              </a:ext>
            </a:extLst>
          </p:cNvPr>
          <p:cNvSpPr/>
          <p:nvPr/>
        </p:nvSpPr>
        <p:spPr>
          <a:xfrm>
            <a:off x="2703443" y="3724995"/>
            <a:ext cx="1513231" cy="238698"/>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211731FE-D13A-4665-B27F-3B2BB44DEF29}"/>
              </a:ext>
            </a:extLst>
          </p:cNvPr>
          <p:cNvSpPr/>
          <p:nvPr/>
        </p:nvSpPr>
        <p:spPr>
          <a:xfrm>
            <a:off x="2716695" y="4003849"/>
            <a:ext cx="2186610" cy="220788"/>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EDBDD166-97E0-4092-9199-4ABFE5B0907F}"/>
              </a:ext>
            </a:extLst>
          </p:cNvPr>
          <p:cNvSpPr/>
          <p:nvPr/>
        </p:nvSpPr>
        <p:spPr>
          <a:xfrm>
            <a:off x="3216137" y="4253434"/>
            <a:ext cx="2286000" cy="257284"/>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F70B0A30-FFC5-471F-8499-350803775027}"/>
              </a:ext>
            </a:extLst>
          </p:cNvPr>
          <p:cNvSpPr/>
          <p:nvPr/>
        </p:nvSpPr>
        <p:spPr>
          <a:xfrm>
            <a:off x="3216137" y="4486790"/>
            <a:ext cx="2286000" cy="257284"/>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D70477CF-E0B0-46D6-BCF9-EC106577B640}"/>
              </a:ext>
            </a:extLst>
          </p:cNvPr>
          <p:cNvSpPr/>
          <p:nvPr/>
        </p:nvSpPr>
        <p:spPr>
          <a:xfrm>
            <a:off x="2898085" y="5749587"/>
            <a:ext cx="2286000" cy="257284"/>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98247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265" y="137498"/>
            <a:ext cx="10515600" cy="1325700"/>
          </a:xfrm>
        </p:spPr>
        <p:txBody>
          <a:bodyPr>
            <a:noAutofit/>
          </a:bodyPr>
          <a:lstStyle/>
          <a:p>
            <a:r>
              <a:rPr lang="fr-FR" sz="3200" b="1" dirty="0">
                <a:latin typeface="Calibri" panose="020F0502020204030204" pitchFamily="34" charset="0"/>
                <a:cs typeface="Calibri" panose="020F0502020204030204" pitchFamily="34" charset="0"/>
              </a:rPr>
              <a:t>  </a:t>
            </a:r>
            <a:r>
              <a:rPr lang="fr-FR" sz="3200" b="1" dirty="0">
                <a:solidFill>
                  <a:schemeClr val="tx2">
                    <a:lumMod val="75000"/>
                  </a:schemeClr>
                </a:solidFill>
                <a:latin typeface="Calibri" panose="020F0502020204030204" pitchFamily="34" charset="0"/>
                <a:cs typeface="Calibri" panose="020F0502020204030204" pitchFamily="34" charset="0"/>
              </a:rPr>
              <a:t>Configuration d'un routeur en tant que </a:t>
            </a:r>
            <a:r>
              <a:rPr lang="fr-FR" sz="3200" b="1" dirty="0">
                <a:latin typeface="Calibri" panose="020F0502020204030204" pitchFamily="34" charset="0"/>
                <a:cs typeface="Calibri" panose="020F0502020204030204" pitchFamily="34" charset="0"/>
              </a:rPr>
              <a:t/>
            </a:r>
            <a:br>
              <a:rPr lang="fr-FR" sz="3200" b="1" dirty="0">
                <a:latin typeface="Calibri" panose="020F0502020204030204" pitchFamily="34" charset="0"/>
                <a:cs typeface="Calibri" panose="020F0502020204030204" pitchFamily="34" charset="0"/>
              </a:rPr>
            </a:br>
            <a:r>
              <a:rPr lang="fr-FR" sz="3200" b="1" dirty="0">
                <a:latin typeface="Calibri" panose="020F0502020204030204" pitchFamily="34" charset="0"/>
                <a:cs typeface="Calibri" panose="020F0502020204030204" pitchFamily="34" charset="0"/>
              </a:rPr>
              <a:t>   </a:t>
            </a:r>
            <a:r>
              <a:rPr lang="fr-FR" sz="3200" b="1" dirty="0">
                <a:solidFill>
                  <a:srgbClr val="FF9900"/>
                </a:solidFill>
                <a:latin typeface="Calibri" panose="020F0502020204030204" pitchFamily="34" charset="0"/>
                <a:cs typeface="Calibri" panose="020F0502020204030204" pitchFamily="34" charset="0"/>
              </a:rPr>
              <a:t>client</a:t>
            </a:r>
            <a:r>
              <a:rPr lang="fr-FR" sz="3200" b="1" dirty="0">
                <a:latin typeface="Calibri" panose="020F0502020204030204" pitchFamily="34" charset="0"/>
                <a:cs typeface="Calibri" panose="020F0502020204030204" pitchFamily="34" charset="0"/>
              </a:rPr>
              <a:t> </a:t>
            </a:r>
            <a:r>
              <a:rPr lang="fr-FR" sz="3200" b="1" dirty="0">
                <a:solidFill>
                  <a:schemeClr val="tx2">
                    <a:lumMod val="75000"/>
                  </a:schemeClr>
                </a:solidFill>
                <a:latin typeface="Calibri" panose="020F0502020204030204" pitchFamily="34" charset="0"/>
                <a:cs typeface="Calibri" panose="020F0502020204030204" pitchFamily="34" charset="0"/>
              </a:rPr>
              <a:t>DHCPv6</a:t>
            </a:r>
            <a:r>
              <a:rPr lang="fr-FR" sz="3200" b="1" dirty="0">
                <a:latin typeface="Calibri" panose="020F0502020204030204" pitchFamily="34" charset="0"/>
                <a:cs typeface="Calibri" panose="020F0502020204030204" pitchFamily="34" charset="0"/>
              </a:rPr>
              <a:t> </a:t>
            </a:r>
            <a:r>
              <a:rPr lang="fr-FR" sz="3200" b="1" dirty="0">
                <a:solidFill>
                  <a:srgbClr val="FF9900"/>
                </a:solidFill>
                <a:latin typeface="Calibri" panose="020F0502020204030204" pitchFamily="34" charset="0"/>
                <a:cs typeface="Calibri" panose="020F0502020204030204" pitchFamily="34" charset="0"/>
              </a:rPr>
              <a:t>sans état</a:t>
            </a:r>
            <a:endParaRPr lang="en-US" sz="3200" b="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16</a:t>
            </a:fld>
            <a:endParaRPr lang="fr-FR"/>
          </a:p>
        </p:txBody>
      </p:sp>
      <p:pic>
        <p:nvPicPr>
          <p:cNvPr id="5" name="Picture 4"/>
          <p:cNvPicPr>
            <a:picLocks noChangeAspect="1"/>
          </p:cNvPicPr>
          <p:nvPr/>
        </p:nvPicPr>
        <p:blipFill>
          <a:blip r:embed="rId2"/>
          <a:stretch>
            <a:fillRect/>
          </a:stretch>
        </p:blipFill>
        <p:spPr>
          <a:xfrm>
            <a:off x="1522974" y="3429000"/>
            <a:ext cx="8993747" cy="2829993"/>
          </a:xfrm>
          <a:prstGeom prst="rect">
            <a:avLst/>
          </a:prstGeom>
        </p:spPr>
      </p:pic>
      <p:sp>
        <p:nvSpPr>
          <p:cNvPr id="3" name="Rectangle 2"/>
          <p:cNvSpPr/>
          <p:nvPr/>
        </p:nvSpPr>
        <p:spPr>
          <a:xfrm>
            <a:off x="838200" y="1867755"/>
            <a:ext cx="10929730" cy="646331"/>
          </a:xfrm>
          <a:prstGeom prst="rect">
            <a:avLst/>
          </a:prstGeom>
        </p:spPr>
        <p:txBody>
          <a:bodyPr wrap="square">
            <a:spAutoFit/>
          </a:bodyPr>
          <a:lstStyle/>
          <a:p>
            <a:pPr marL="342900" indent="-342900">
              <a:buFont typeface="Wingdings" panose="05000000000000000000" pitchFamily="2" charset="2"/>
              <a:buChar char="q"/>
            </a:pPr>
            <a:r>
              <a:rPr lang="fr-FR" dirty="0">
                <a:latin typeface="Calibri" panose="020F0502020204030204" pitchFamily="34" charset="0"/>
                <a:cs typeface="Calibri" panose="020F0502020204030204" pitchFamily="34" charset="0"/>
              </a:rPr>
              <a:t>La commande </a:t>
            </a:r>
            <a:r>
              <a:rPr lang="fr-FR" b="1" dirty="0">
                <a:solidFill>
                  <a:srgbClr val="0070C0"/>
                </a:solidFill>
                <a:latin typeface="Calibri" panose="020F0502020204030204" pitchFamily="34" charset="0"/>
                <a:cs typeface="Calibri" panose="020F0502020204030204" pitchFamily="34" charset="0"/>
              </a:rPr>
              <a:t>ipv6 </a:t>
            </a:r>
            <a:r>
              <a:rPr lang="fr-FR" b="1" dirty="0" err="1">
                <a:solidFill>
                  <a:srgbClr val="0070C0"/>
                </a:solidFill>
                <a:latin typeface="Calibri" panose="020F0502020204030204" pitchFamily="34" charset="0"/>
                <a:cs typeface="Calibri" panose="020F0502020204030204" pitchFamily="34" charset="0"/>
              </a:rPr>
              <a:t>enable</a:t>
            </a:r>
            <a:r>
              <a:rPr lang="fr-FR" dirty="0">
                <a:solidFill>
                  <a:srgbClr val="333333"/>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est utilisée, car le routeur ne dispose pas encore d'une adresse de monodiffusion globale.</a:t>
            </a:r>
            <a:endParaRPr lang="en-US" dirty="0">
              <a:latin typeface="Calibri" panose="020F0502020204030204" pitchFamily="34" charset="0"/>
              <a:cs typeface="Calibri" panose="020F0502020204030204" pitchFamily="34" charset="0"/>
            </a:endParaRPr>
          </a:p>
        </p:txBody>
      </p:sp>
      <p:sp>
        <p:nvSpPr>
          <p:cNvPr id="6" name="Rectangle 5"/>
          <p:cNvSpPr/>
          <p:nvPr/>
        </p:nvSpPr>
        <p:spPr>
          <a:xfrm>
            <a:off x="861108" y="2514086"/>
            <a:ext cx="10492680" cy="646331"/>
          </a:xfrm>
          <a:prstGeom prst="rect">
            <a:avLst/>
          </a:prstGeom>
        </p:spPr>
        <p:txBody>
          <a:bodyPr wrap="square">
            <a:spAutoFit/>
          </a:bodyPr>
          <a:lstStyle/>
          <a:p>
            <a:pPr marL="285750" indent="-285750">
              <a:buFont typeface="Wingdings" panose="05000000000000000000" pitchFamily="2" charset="2"/>
              <a:buChar char="q"/>
            </a:pPr>
            <a:r>
              <a:rPr lang="fr-FR" dirty="0">
                <a:latin typeface="Calibri" panose="020F0502020204030204" pitchFamily="34" charset="0"/>
                <a:cs typeface="Calibri" panose="020F0502020204030204" pitchFamily="34" charset="0"/>
              </a:rPr>
              <a:t>La commande </a:t>
            </a:r>
            <a:r>
              <a:rPr lang="fr-FR" b="1" dirty="0">
                <a:solidFill>
                  <a:srgbClr val="0070C0"/>
                </a:solidFill>
                <a:latin typeface="Calibri" panose="020F0502020204030204" pitchFamily="34" charset="0"/>
                <a:cs typeface="Calibri" panose="020F0502020204030204" pitchFamily="34" charset="0"/>
              </a:rPr>
              <a:t>ipv6 </a:t>
            </a:r>
            <a:r>
              <a:rPr lang="fr-FR" b="1" dirty="0" err="1">
                <a:solidFill>
                  <a:srgbClr val="0070C0"/>
                </a:solidFill>
                <a:latin typeface="Calibri" panose="020F0502020204030204" pitchFamily="34" charset="0"/>
                <a:cs typeface="Calibri" panose="020F0502020204030204" pitchFamily="34" charset="0"/>
              </a:rPr>
              <a:t>address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0070C0"/>
                </a:solidFill>
                <a:latin typeface="Calibri" panose="020F0502020204030204" pitchFamily="34" charset="0"/>
                <a:cs typeface="Calibri" panose="020F0502020204030204" pitchFamily="34" charset="0"/>
              </a:rPr>
              <a:t>autoconfig</a:t>
            </a:r>
            <a:r>
              <a:rPr lang="fr-FR" dirty="0">
                <a:solidFill>
                  <a:srgbClr val="333333"/>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active la configuration automatique de l'adressage IPv6 à l'aide de SLAAC. </a:t>
            </a:r>
            <a:endParaRPr lang="en-US"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xmlns="" id="{CD5AF049-D9BB-4482-BF79-31E194A19B49}"/>
              </a:ext>
            </a:extLst>
          </p:cNvPr>
          <p:cNvSpPr/>
          <p:nvPr/>
        </p:nvSpPr>
        <p:spPr>
          <a:xfrm>
            <a:off x="2778815" y="4957447"/>
            <a:ext cx="1448628" cy="26391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CADFAFC-0D8B-41CA-AB75-C56FB669CA37}"/>
              </a:ext>
            </a:extLst>
          </p:cNvPr>
          <p:cNvSpPr/>
          <p:nvPr/>
        </p:nvSpPr>
        <p:spPr>
          <a:xfrm>
            <a:off x="3037233" y="5405078"/>
            <a:ext cx="2184124" cy="26391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18166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88" y="389604"/>
            <a:ext cx="10515600" cy="1325700"/>
          </a:xfrm>
        </p:spPr>
        <p:txBody>
          <a:bodyPr>
            <a:normAutofit/>
          </a:bodyPr>
          <a:lstStyle/>
          <a:p>
            <a:r>
              <a:rPr lang="fr-FR" sz="3200" dirty="0">
                <a:latin typeface="Arial" panose="020B0604020202020204" pitchFamily="34" charset="0"/>
                <a:cs typeface="Arial" panose="020B0604020202020204" pitchFamily="34" charset="0"/>
              </a:rPr>
              <a:t>    </a:t>
            </a:r>
            <a:r>
              <a:rPr lang="fr-FR" sz="3200" b="1" dirty="0">
                <a:solidFill>
                  <a:schemeClr val="tx2">
                    <a:lumMod val="75000"/>
                  </a:schemeClr>
                </a:solidFill>
                <a:latin typeface="Calibri" panose="020F0502020204030204" pitchFamily="34" charset="0"/>
                <a:cs typeface="Calibri" panose="020F0502020204030204" pitchFamily="34" charset="0"/>
              </a:rPr>
              <a:t>Vérification de DHCPv6 </a:t>
            </a:r>
            <a:r>
              <a:rPr lang="fr-FR" sz="3200" b="1" dirty="0">
                <a:solidFill>
                  <a:srgbClr val="FF9900"/>
                </a:solidFill>
                <a:latin typeface="Calibri" panose="020F0502020204030204" pitchFamily="34" charset="0"/>
                <a:cs typeface="Calibri" panose="020F0502020204030204" pitchFamily="34" charset="0"/>
              </a:rPr>
              <a:t>sans état</a:t>
            </a:r>
            <a:r>
              <a:rPr lang="fr-FR" sz="3200" dirty="0">
                <a:solidFill>
                  <a:srgbClr val="FF9900"/>
                </a:solidFill>
                <a:latin typeface="Arial" panose="020B0604020202020204" pitchFamily="34" charset="0"/>
                <a:cs typeface="Arial" panose="020B0604020202020204" pitchFamily="34" charset="0"/>
              </a:rPr>
              <a:t/>
            </a:r>
            <a:br>
              <a:rPr lang="fr-FR" sz="3200" dirty="0">
                <a:solidFill>
                  <a:srgbClr val="FF9900"/>
                </a:solidFill>
                <a:latin typeface="Arial" panose="020B0604020202020204" pitchFamily="34" charset="0"/>
                <a:cs typeface="Arial" panose="020B0604020202020204" pitchFamily="34" charset="0"/>
              </a:rPr>
            </a:br>
            <a:endParaRPr lang="en-US" sz="3200" dirty="0">
              <a:solidFill>
                <a:srgbClr val="FF99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17</a:t>
            </a:fld>
            <a:endParaRPr lang="fr-FR"/>
          </a:p>
        </p:txBody>
      </p:sp>
      <p:sp>
        <p:nvSpPr>
          <p:cNvPr id="5" name="Rectangle 4"/>
          <p:cNvSpPr/>
          <p:nvPr/>
        </p:nvSpPr>
        <p:spPr>
          <a:xfrm>
            <a:off x="258834" y="1429821"/>
            <a:ext cx="10782300" cy="923330"/>
          </a:xfrm>
          <a:prstGeom prst="rect">
            <a:avLst/>
          </a:prstGeom>
        </p:spPr>
        <p:txBody>
          <a:bodyPr wrap="square">
            <a:spAutoFit/>
          </a:bodyPr>
          <a:lstStyle/>
          <a:p>
            <a:pPr marL="285750" indent="-285750">
              <a:buFont typeface="Wingdings" panose="05000000000000000000" pitchFamily="2" charset="2"/>
              <a:buChar char="q"/>
            </a:pPr>
            <a:r>
              <a:rPr lang="fr-FR" dirty="0">
                <a:latin typeface="Calibri" panose="020F0502020204030204" pitchFamily="34" charset="0"/>
                <a:cs typeface="Calibri" panose="020F0502020204030204" pitchFamily="34" charset="0"/>
              </a:rPr>
              <a:t>La commande </a:t>
            </a:r>
            <a:r>
              <a:rPr lang="fr-FR" b="1" dirty="0">
                <a:solidFill>
                  <a:srgbClr val="0070C0"/>
                </a:solidFill>
                <a:latin typeface="Calibri" panose="020F0502020204030204" pitchFamily="34" charset="0"/>
                <a:cs typeface="Calibri" panose="020F0502020204030204" pitchFamily="34" charset="0"/>
              </a:rPr>
              <a:t>show ipv6 </a:t>
            </a:r>
            <a:r>
              <a:rPr lang="fr-FR" b="1" dirty="0" err="1">
                <a:solidFill>
                  <a:srgbClr val="0070C0"/>
                </a:solidFill>
                <a:latin typeface="Calibri" panose="020F0502020204030204" pitchFamily="34" charset="0"/>
                <a:cs typeface="Calibri" panose="020F0502020204030204" pitchFamily="34" charset="0"/>
              </a:rPr>
              <a:t>dhcp</a:t>
            </a:r>
            <a:r>
              <a:rPr lang="fr-FR" b="1" dirty="0">
                <a:solidFill>
                  <a:srgbClr val="0070C0"/>
                </a:solidFill>
                <a:latin typeface="Calibri" panose="020F0502020204030204" pitchFamily="34" charset="0"/>
                <a:cs typeface="Calibri" panose="020F0502020204030204" pitchFamily="34" charset="0"/>
              </a:rPr>
              <a:t> pool</a:t>
            </a:r>
            <a:r>
              <a:rPr lang="fr-FR" dirty="0">
                <a:solidFill>
                  <a:srgbClr val="0070C0"/>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vérifie le nom du pool DHCP v6 et ses paramètres.</a:t>
            </a:r>
          </a:p>
          <a:p>
            <a:pPr marL="285750" indent="-285750">
              <a:buFont typeface="Wingdings" panose="05000000000000000000" pitchFamily="2" charset="2"/>
              <a:buChar char="q"/>
            </a:pPr>
            <a:r>
              <a:rPr lang="fr-FR" sz="1800" dirty="0">
                <a:latin typeface="Calibri" panose="020F0502020204030204" pitchFamily="34" charset="0"/>
                <a:cs typeface="Calibri" panose="020F0502020204030204" pitchFamily="34" charset="0"/>
              </a:rPr>
              <a:t>La commande </a:t>
            </a:r>
            <a:r>
              <a:rPr lang="fr-FR" sz="1800" b="1" dirty="0">
                <a:solidFill>
                  <a:srgbClr val="0070C0"/>
                </a:solidFill>
                <a:latin typeface="Calibri" panose="020F0502020204030204" pitchFamily="34" charset="0"/>
                <a:cs typeface="Calibri" panose="020F0502020204030204" pitchFamily="34" charset="0"/>
              </a:rPr>
              <a:t>show running-config</a:t>
            </a:r>
            <a:r>
              <a:rPr lang="fr-FR" sz="1800" dirty="0">
                <a:solidFill>
                  <a:srgbClr val="333333"/>
                </a:solidFill>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permet également de vérifier toutes les commandes qui ont été configurées précédemment.</a:t>
            </a:r>
            <a:endParaRPr lang="en-US" sz="18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042591" y="2403157"/>
            <a:ext cx="3369347" cy="1452563"/>
          </a:xfrm>
          <a:prstGeom prst="rect">
            <a:avLst/>
          </a:prstGeom>
        </p:spPr>
      </p:pic>
      <p:pic>
        <p:nvPicPr>
          <p:cNvPr id="7" name="Picture 6"/>
          <p:cNvPicPr>
            <a:picLocks noChangeAspect="1"/>
          </p:cNvPicPr>
          <p:nvPr/>
        </p:nvPicPr>
        <p:blipFill>
          <a:blip r:embed="rId3"/>
          <a:stretch>
            <a:fillRect/>
          </a:stretch>
        </p:blipFill>
        <p:spPr>
          <a:xfrm>
            <a:off x="5295670" y="2353151"/>
            <a:ext cx="6859889" cy="4270484"/>
          </a:xfrm>
          <a:prstGeom prst="rect">
            <a:avLst/>
          </a:prstGeom>
        </p:spPr>
      </p:pic>
      <p:sp>
        <p:nvSpPr>
          <p:cNvPr id="8" name="Rectangle 7"/>
          <p:cNvSpPr/>
          <p:nvPr/>
        </p:nvSpPr>
        <p:spPr>
          <a:xfrm>
            <a:off x="1435376" y="2403157"/>
            <a:ext cx="1885950" cy="257284"/>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49984" y="2353151"/>
            <a:ext cx="2286000" cy="257284"/>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2155" y="4284533"/>
            <a:ext cx="4838471" cy="2339102"/>
          </a:xfrm>
          <a:prstGeom prst="rect">
            <a:avLst/>
          </a:prstGeom>
        </p:spPr>
        <p:txBody>
          <a:bodyPr wrap="square">
            <a:spAutoFit/>
          </a:bodyPr>
          <a:lstStyle/>
          <a:p>
            <a:pPr marL="342900" indent="-342900" algn="just">
              <a:buFont typeface="Wingdings" panose="05000000000000000000" pitchFamily="2" charset="2"/>
              <a:buChar char="q"/>
            </a:pPr>
            <a:r>
              <a:rPr lang="fr-FR" dirty="0">
                <a:latin typeface="Calibri" panose="020F0502020204030204" pitchFamily="34" charset="0"/>
                <a:cs typeface="Calibri" panose="020F0502020204030204" pitchFamily="34" charset="0"/>
              </a:rPr>
              <a:t>La commande </a:t>
            </a:r>
            <a:r>
              <a:rPr lang="fr-FR" b="1" dirty="0">
                <a:solidFill>
                  <a:srgbClr val="0070C0"/>
                </a:solidFill>
                <a:latin typeface="Calibri" panose="020F0502020204030204" pitchFamily="34" charset="0"/>
                <a:cs typeface="Calibri" panose="020F0502020204030204" pitchFamily="34" charset="0"/>
              </a:rPr>
              <a:t>show ipv6 interface</a:t>
            </a:r>
            <a:r>
              <a:rPr lang="fr-FR" b="1" dirty="0">
                <a:solidFill>
                  <a:srgbClr val="333333"/>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indique que la configuration automatique des adresses sans état est activée.</a:t>
            </a:r>
          </a:p>
          <a:p>
            <a:pPr algn="just"/>
            <a:endParaRPr lang="fr-FR" dirty="0">
              <a:solidFill>
                <a:srgbClr val="333333"/>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fr-FR" dirty="0">
                <a:latin typeface="Calibri" panose="020F0502020204030204" pitchFamily="34" charset="0"/>
                <a:cs typeface="Calibri" panose="020F0502020204030204" pitchFamily="34" charset="0"/>
              </a:rPr>
              <a:t>La commande </a:t>
            </a:r>
            <a:r>
              <a:rPr lang="fr-FR" b="1" dirty="0" err="1">
                <a:solidFill>
                  <a:srgbClr val="0070C0"/>
                </a:solidFill>
                <a:latin typeface="Calibri" panose="020F0502020204030204" pitchFamily="34" charset="0"/>
                <a:cs typeface="Calibri" panose="020F0502020204030204" pitchFamily="34" charset="0"/>
              </a:rPr>
              <a:t>debug</a:t>
            </a:r>
            <a:r>
              <a:rPr lang="fr-FR" b="1" dirty="0">
                <a:solidFill>
                  <a:srgbClr val="0070C0"/>
                </a:solidFill>
                <a:latin typeface="Calibri" panose="020F0502020204030204" pitchFamily="34" charset="0"/>
                <a:cs typeface="Calibri" panose="020F0502020204030204" pitchFamily="34" charset="0"/>
              </a:rPr>
              <a:t> ipv6 </a:t>
            </a:r>
            <a:r>
              <a:rPr lang="fr-FR" b="1" dirty="0" err="1">
                <a:solidFill>
                  <a:srgbClr val="0070C0"/>
                </a:solidFill>
                <a:latin typeface="Calibri" panose="020F0502020204030204" pitchFamily="34" charset="0"/>
                <a:cs typeface="Calibri" panose="020F0502020204030204" pitchFamily="34" charset="0"/>
              </a:rPr>
              <a:t>dhcp</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0070C0"/>
                </a:solidFill>
                <a:latin typeface="Calibri" panose="020F0502020204030204" pitchFamily="34" charset="0"/>
                <a:cs typeface="Calibri" panose="020F0502020204030204" pitchFamily="34" charset="0"/>
              </a:rPr>
              <a:t>detail</a:t>
            </a:r>
            <a:r>
              <a:rPr lang="fr-FR" dirty="0">
                <a:latin typeface="Calibri" panose="020F0502020204030204" pitchFamily="34" charset="0"/>
                <a:cs typeface="Calibri" panose="020F0502020204030204" pitchFamily="34" charset="0"/>
              </a:rPr>
              <a:t> montre les messages DHCPv6 échangés entre le client et le serveur. </a:t>
            </a:r>
          </a:p>
          <a:p>
            <a:pPr marL="342900" indent="-342900" algn="jus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xmlns="" val="357265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228" y="488851"/>
            <a:ext cx="10515600" cy="1325563"/>
          </a:xfrm>
        </p:spPr>
        <p:txBody>
          <a:bodyPr>
            <a:noAutofit/>
          </a:bodyPr>
          <a:lstStyle/>
          <a:p>
            <a:r>
              <a:rPr lang="fr-FR" sz="3200" b="1" dirty="0">
                <a:solidFill>
                  <a:schemeClr val="tx2">
                    <a:lumMod val="75000"/>
                  </a:schemeClr>
                </a:solidFill>
                <a:latin typeface="Calibri" panose="020F0502020204030204" pitchFamily="34" charset="0"/>
                <a:cs typeface="Calibri" panose="020F0502020204030204" pitchFamily="34" charset="0"/>
              </a:rPr>
              <a:t>Configuration d'un routeur en tant que </a:t>
            </a:r>
            <a:r>
              <a:rPr lang="fr-FR" sz="3200" b="1" dirty="0">
                <a:solidFill>
                  <a:schemeClr val="accent5">
                    <a:lumMod val="75000"/>
                  </a:schemeClr>
                </a:solidFill>
                <a:latin typeface="Calibri" panose="020F0502020204030204" pitchFamily="34" charset="0"/>
                <a:cs typeface="Calibri" panose="020F0502020204030204" pitchFamily="34" charset="0"/>
              </a:rPr>
              <a:t/>
            </a:r>
            <a:br>
              <a:rPr lang="fr-FR" sz="3200" b="1" dirty="0">
                <a:solidFill>
                  <a:schemeClr val="accent5">
                    <a:lumMod val="75000"/>
                  </a:schemeClr>
                </a:solidFill>
                <a:latin typeface="Calibri" panose="020F0502020204030204" pitchFamily="34" charset="0"/>
                <a:cs typeface="Calibri" panose="020F0502020204030204" pitchFamily="34" charset="0"/>
              </a:rPr>
            </a:br>
            <a:r>
              <a:rPr lang="fr-FR" sz="3200" b="1" dirty="0">
                <a:solidFill>
                  <a:srgbClr val="FF9900"/>
                </a:solidFill>
                <a:latin typeface="Calibri" panose="020F0502020204030204" pitchFamily="34" charset="0"/>
                <a:cs typeface="Calibri" panose="020F0502020204030204" pitchFamily="34" charset="0"/>
              </a:rPr>
              <a:t>serveur </a:t>
            </a:r>
            <a:r>
              <a:rPr lang="fr-FR" sz="3200" b="1" dirty="0">
                <a:solidFill>
                  <a:schemeClr val="tx2">
                    <a:lumMod val="75000"/>
                  </a:schemeClr>
                </a:solidFill>
                <a:latin typeface="Calibri" panose="020F0502020204030204" pitchFamily="34" charset="0"/>
                <a:cs typeface="Calibri" panose="020F0502020204030204" pitchFamily="34" charset="0"/>
              </a:rPr>
              <a:t>DHCPv6</a:t>
            </a:r>
            <a:r>
              <a:rPr lang="fr-FR" sz="3200" b="1" dirty="0">
                <a:latin typeface="Calibri" panose="020F0502020204030204" pitchFamily="34" charset="0"/>
                <a:cs typeface="Calibri" panose="020F0502020204030204" pitchFamily="34" charset="0"/>
              </a:rPr>
              <a:t> </a:t>
            </a:r>
            <a:r>
              <a:rPr lang="fr-FR" sz="3200" b="1" dirty="0">
                <a:solidFill>
                  <a:srgbClr val="FF9900"/>
                </a:solidFill>
                <a:latin typeface="Calibri" panose="020F0502020204030204" pitchFamily="34" charset="0"/>
                <a:cs typeface="Calibri" panose="020F0502020204030204" pitchFamily="34" charset="0"/>
              </a:rPr>
              <a:t>avec état</a:t>
            </a:r>
            <a:r>
              <a:rPr lang="fr-FR" sz="3200" b="1" dirty="0">
                <a:solidFill>
                  <a:srgbClr val="FF9900"/>
                </a:solidFill>
                <a:latin typeface="Arial" panose="020B0604020202020204" pitchFamily="34" charset="0"/>
                <a:cs typeface="Arial" panose="020B0604020202020204" pitchFamily="34" charset="0"/>
              </a:rPr>
              <a:t/>
            </a:r>
            <a:br>
              <a:rPr lang="fr-FR" sz="3200" b="1" dirty="0">
                <a:solidFill>
                  <a:srgbClr val="FF9900"/>
                </a:solidFill>
                <a:latin typeface="Arial" panose="020B0604020202020204" pitchFamily="34" charset="0"/>
                <a:cs typeface="Arial" panose="020B0604020202020204" pitchFamily="34" charset="0"/>
              </a:rPr>
            </a:br>
            <a:r>
              <a:rPr lang="fr-FR" sz="3200" b="1" dirty="0">
                <a:latin typeface="Arial" panose="020B0604020202020204" pitchFamily="34" charset="0"/>
                <a:cs typeface="Arial" panose="020B0604020202020204" pitchFamily="34" charset="0"/>
              </a:rPr>
              <a:t/>
            </a:r>
            <a:br>
              <a:rPr lang="fr-FR"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18</a:t>
            </a:fld>
            <a:endParaRPr lang="fr-FR"/>
          </a:p>
        </p:txBody>
      </p:sp>
      <p:pic>
        <p:nvPicPr>
          <p:cNvPr id="5" name="Picture 4"/>
          <p:cNvPicPr>
            <a:picLocks noChangeAspect="1"/>
          </p:cNvPicPr>
          <p:nvPr/>
        </p:nvPicPr>
        <p:blipFill>
          <a:blip r:embed="rId3"/>
          <a:stretch>
            <a:fillRect/>
          </a:stretch>
        </p:blipFill>
        <p:spPr>
          <a:xfrm>
            <a:off x="5666112" y="1547812"/>
            <a:ext cx="6525888" cy="2357438"/>
          </a:xfrm>
          <a:prstGeom prst="rect">
            <a:avLst/>
          </a:prstGeom>
        </p:spPr>
      </p:pic>
      <p:sp>
        <p:nvSpPr>
          <p:cNvPr id="6" name="Rectangle 5"/>
          <p:cNvSpPr/>
          <p:nvPr/>
        </p:nvSpPr>
        <p:spPr>
          <a:xfrm>
            <a:off x="571500" y="1702356"/>
            <a:ext cx="3535455" cy="369332"/>
          </a:xfrm>
          <a:prstGeom prst="rect">
            <a:avLst/>
          </a:prstGeom>
        </p:spPr>
        <p:txBody>
          <a:bodyPr wrap="none">
            <a:spAutoFit/>
          </a:bodyPr>
          <a:lstStyle/>
          <a:p>
            <a:r>
              <a:rPr lang="fr-FR" b="1" dirty="0">
                <a:solidFill>
                  <a:srgbClr val="C00000"/>
                </a:solidFill>
                <a:latin typeface="CiscoSansTTLight"/>
              </a:rPr>
              <a:t>Étape 1. Activation du routage IPv6</a:t>
            </a:r>
            <a:endParaRPr lang="en-US" dirty="0">
              <a:solidFill>
                <a:srgbClr val="C00000"/>
              </a:solidFill>
            </a:endParaRPr>
          </a:p>
        </p:txBody>
      </p:sp>
      <p:sp>
        <p:nvSpPr>
          <p:cNvPr id="7" name="Rectangle 6"/>
          <p:cNvSpPr/>
          <p:nvPr/>
        </p:nvSpPr>
        <p:spPr>
          <a:xfrm>
            <a:off x="571500" y="2168863"/>
            <a:ext cx="4953000" cy="646331"/>
          </a:xfrm>
          <a:prstGeom prst="rect">
            <a:avLst/>
          </a:prstGeom>
        </p:spPr>
        <p:txBody>
          <a:bodyPr wrap="square">
            <a:spAutoFit/>
          </a:bodyPr>
          <a:lstStyle/>
          <a:p>
            <a:pPr marL="285750" indent="-285750">
              <a:buFont typeface="Arial" panose="020B0604020202020204" pitchFamily="34" charset="0"/>
              <a:buChar char="•"/>
            </a:pPr>
            <a:r>
              <a:rPr lang="fr-FR" dirty="0">
                <a:latin typeface="CiscoSansTTLight"/>
              </a:rPr>
              <a:t>La commande</a:t>
            </a:r>
            <a:r>
              <a:rPr lang="fr-FR" b="1" dirty="0">
                <a:latin typeface="CiscoSansTTLight"/>
              </a:rPr>
              <a:t> </a:t>
            </a:r>
            <a:r>
              <a:rPr lang="fr-FR" b="1" dirty="0">
                <a:solidFill>
                  <a:srgbClr val="0070C0"/>
                </a:solidFill>
                <a:latin typeface="CiscoSansTTLight"/>
              </a:rPr>
              <a:t>ipv6 unicast-</a:t>
            </a:r>
            <a:r>
              <a:rPr lang="fr-FR" b="1" dirty="0" err="1">
                <a:solidFill>
                  <a:srgbClr val="0070C0"/>
                </a:solidFill>
                <a:latin typeface="CiscoSansTTLight"/>
              </a:rPr>
              <a:t>routing</a:t>
            </a:r>
            <a:r>
              <a:rPr lang="fr-FR" b="1" dirty="0">
                <a:solidFill>
                  <a:srgbClr val="333333"/>
                </a:solidFill>
                <a:latin typeface="CiscoSansTTLight"/>
              </a:rPr>
              <a:t> </a:t>
            </a:r>
            <a:r>
              <a:rPr lang="fr-FR" dirty="0">
                <a:latin typeface="CiscoSansTTLight"/>
              </a:rPr>
              <a:t>doit être utilisée pour activer le routage IPv6. </a:t>
            </a:r>
            <a:endParaRPr lang="en-US" dirty="0"/>
          </a:p>
        </p:txBody>
      </p:sp>
      <p:sp>
        <p:nvSpPr>
          <p:cNvPr id="8" name="Rectangle 7"/>
          <p:cNvSpPr/>
          <p:nvPr/>
        </p:nvSpPr>
        <p:spPr>
          <a:xfrm>
            <a:off x="500694" y="2802096"/>
            <a:ext cx="5094612" cy="1200329"/>
          </a:xfrm>
          <a:prstGeom prst="rect">
            <a:avLst/>
          </a:prstGeom>
        </p:spPr>
        <p:txBody>
          <a:bodyPr wrap="square">
            <a:spAutoFit/>
          </a:bodyPr>
          <a:lstStyle/>
          <a:p>
            <a:r>
              <a:rPr lang="fr-FR" b="1" dirty="0">
                <a:solidFill>
                  <a:srgbClr val="C00000"/>
                </a:solidFill>
                <a:latin typeface="CiscoSansTTLight"/>
              </a:rPr>
              <a:t>Étape 2.</a:t>
            </a:r>
            <a:r>
              <a:rPr lang="fr-FR" dirty="0">
                <a:solidFill>
                  <a:srgbClr val="C00000"/>
                </a:solidFill>
                <a:latin typeface="CiscoSansTTLight"/>
              </a:rPr>
              <a:t> </a:t>
            </a:r>
            <a:r>
              <a:rPr lang="fr-FR" b="1" dirty="0">
                <a:solidFill>
                  <a:srgbClr val="C00000"/>
                </a:solidFill>
                <a:latin typeface="CiscoSansTTLight"/>
              </a:rPr>
              <a:t>Configuration d'un pool DHCPv6</a:t>
            </a:r>
          </a:p>
          <a:p>
            <a:endParaRPr lang="fr-FR" dirty="0">
              <a:solidFill>
                <a:srgbClr val="333333"/>
              </a:solidFill>
              <a:latin typeface="CiscoSansTTLight"/>
            </a:endParaRPr>
          </a:p>
          <a:p>
            <a:pPr marL="285750" indent="-285750">
              <a:buFont typeface="Arial" panose="020B0604020202020204" pitchFamily="34" charset="0"/>
              <a:buChar char="•"/>
            </a:pPr>
            <a:r>
              <a:rPr lang="fr-FR" dirty="0">
                <a:latin typeface="CiscoSansTTLight"/>
              </a:rPr>
              <a:t>La commande</a:t>
            </a:r>
            <a:r>
              <a:rPr lang="fr-FR" b="1" dirty="0">
                <a:latin typeface="CiscoSansTTLight"/>
              </a:rPr>
              <a:t> </a:t>
            </a:r>
            <a:r>
              <a:rPr lang="fr-FR" b="1" dirty="0">
                <a:solidFill>
                  <a:srgbClr val="0070C0"/>
                </a:solidFill>
                <a:latin typeface="CiscoSansTTLight"/>
              </a:rPr>
              <a:t>ipv6 </a:t>
            </a:r>
            <a:r>
              <a:rPr lang="fr-FR" b="1" dirty="0" err="1">
                <a:solidFill>
                  <a:srgbClr val="0070C0"/>
                </a:solidFill>
                <a:latin typeface="CiscoSansTTLight"/>
              </a:rPr>
              <a:t>dhcp</a:t>
            </a:r>
            <a:r>
              <a:rPr lang="fr-FR" b="1" dirty="0">
                <a:solidFill>
                  <a:srgbClr val="0070C0"/>
                </a:solidFill>
                <a:latin typeface="CiscoSansTTLight"/>
              </a:rPr>
              <a:t> pool </a:t>
            </a:r>
            <a:r>
              <a:rPr lang="fr-FR" i="1" dirty="0">
                <a:solidFill>
                  <a:srgbClr val="0070C0"/>
                </a:solidFill>
                <a:latin typeface="CiscoSansTTLight"/>
              </a:rPr>
              <a:t>pool-</a:t>
            </a:r>
            <a:r>
              <a:rPr lang="fr-FR" i="1" dirty="0" err="1">
                <a:solidFill>
                  <a:srgbClr val="0070C0"/>
                </a:solidFill>
                <a:latin typeface="CiscoSansTTLight"/>
              </a:rPr>
              <a:t>name</a:t>
            </a:r>
            <a:r>
              <a:rPr lang="fr-FR" i="1" dirty="0">
                <a:solidFill>
                  <a:srgbClr val="333333"/>
                </a:solidFill>
                <a:latin typeface="CiscoSansTTLight"/>
              </a:rPr>
              <a:t> </a:t>
            </a:r>
            <a:r>
              <a:rPr lang="fr-FR" dirty="0">
                <a:latin typeface="CiscoSansTTLight"/>
              </a:rPr>
              <a:t>crée un pool.</a:t>
            </a:r>
            <a:endParaRPr lang="fr-FR" b="0" i="0" dirty="0">
              <a:effectLst/>
              <a:latin typeface="CiscoSansTTLight"/>
            </a:endParaRPr>
          </a:p>
        </p:txBody>
      </p:sp>
      <p:sp>
        <p:nvSpPr>
          <p:cNvPr id="9" name="Rectangle 8"/>
          <p:cNvSpPr/>
          <p:nvPr/>
        </p:nvSpPr>
        <p:spPr>
          <a:xfrm>
            <a:off x="500694" y="3903543"/>
            <a:ext cx="4619341" cy="369332"/>
          </a:xfrm>
          <a:prstGeom prst="rect">
            <a:avLst/>
          </a:prstGeom>
        </p:spPr>
        <p:txBody>
          <a:bodyPr wrap="none">
            <a:spAutoFit/>
          </a:bodyPr>
          <a:lstStyle/>
          <a:p>
            <a:r>
              <a:rPr lang="fr-FR" b="1" dirty="0">
                <a:solidFill>
                  <a:srgbClr val="C00000"/>
                </a:solidFill>
                <a:latin typeface="CiscoSansTTLight"/>
              </a:rPr>
              <a:t>Étape 3.</a:t>
            </a:r>
            <a:r>
              <a:rPr lang="fr-FR" dirty="0">
                <a:solidFill>
                  <a:srgbClr val="C00000"/>
                </a:solidFill>
                <a:latin typeface="CiscoSansTTLight"/>
              </a:rPr>
              <a:t> </a:t>
            </a:r>
            <a:r>
              <a:rPr lang="fr-FR" b="1" dirty="0">
                <a:solidFill>
                  <a:srgbClr val="C00000"/>
                </a:solidFill>
                <a:latin typeface="CiscoSansTTLight"/>
              </a:rPr>
              <a:t>Configuration des paramètres du pool</a:t>
            </a:r>
            <a:endParaRPr lang="en-US" dirty="0">
              <a:solidFill>
                <a:srgbClr val="C00000"/>
              </a:solidFill>
            </a:endParaRPr>
          </a:p>
        </p:txBody>
      </p:sp>
      <p:sp>
        <p:nvSpPr>
          <p:cNvPr id="10" name="Rectangle 9"/>
          <p:cNvSpPr/>
          <p:nvPr/>
        </p:nvSpPr>
        <p:spPr>
          <a:xfrm>
            <a:off x="470041" y="4456102"/>
            <a:ext cx="6293126" cy="2636556"/>
          </a:xfrm>
          <a:prstGeom prst="rect">
            <a:avLst/>
          </a:prstGeom>
        </p:spPr>
        <p:txBody>
          <a:bodyPr wrap="square">
            <a:spAutoFit/>
          </a:bodyPr>
          <a:lstStyle/>
          <a:p>
            <a:pPr marL="285750" indent="-285750">
              <a:buFont typeface="Arial" panose="020B0604020202020204" pitchFamily="34" charset="0"/>
              <a:buChar char="•"/>
            </a:pPr>
            <a:r>
              <a:rPr lang="fr-FR" dirty="0">
                <a:latin typeface="CiscoSansTTLight"/>
              </a:rPr>
              <a:t>La commande</a:t>
            </a:r>
            <a:r>
              <a:rPr lang="fr-FR" b="1" dirty="0">
                <a:latin typeface="CiscoSansTTLight"/>
              </a:rPr>
              <a:t> </a:t>
            </a:r>
            <a:r>
              <a:rPr lang="fr-FR" b="1" dirty="0" err="1">
                <a:solidFill>
                  <a:srgbClr val="0070C0"/>
                </a:solidFill>
                <a:latin typeface="CiscoSansTTLight"/>
              </a:rPr>
              <a:t>address</a:t>
            </a:r>
            <a:r>
              <a:rPr lang="fr-FR" b="1" dirty="0">
                <a:solidFill>
                  <a:srgbClr val="0070C0"/>
                </a:solidFill>
                <a:latin typeface="CiscoSansTTLight"/>
              </a:rPr>
              <a:t> </a:t>
            </a:r>
            <a:r>
              <a:rPr lang="fr-FR" b="1" dirty="0" err="1">
                <a:solidFill>
                  <a:srgbClr val="0070C0"/>
                </a:solidFill>
                <a:latin typeface="CiscoSansTTLight"/>
              </a:rPr>
              <a:t>prefix</a:t>
            </a:r>
            <a:r>
              <a:rPr lang="fr-FR" b="1" dirty="0">
                <a:solidFill>
                  <a:srgbClr val="333333"/>
                </a:solidFill>
                <a:latin typeface="CiscoSansTTLight"/>
              </a:rPr>
              <a:t> </a:t>
            </a:r>
            <a:r>
              <a:rPr lang="fr-FR" dirty="0">
                <a:latin typeface="CiscoSansTTLight"/>
              </a:rPr>
              <a:t>sert à indiquer le pool d'adresses à attribuer par le serveur. </a:t>
            </a:r>
          </a:p>
          <a:p>
            <a:pPr marL="285750" indent="-285750">
              <a:buFont typeface="Arial" panose="020B0604020202020204" pitchFamily="34" charset="0"/>
              <a:buChar char="•"/>
            </a:pPr>
            <a:r>
              <a:rPr lang="fr-FR" dirty="0">
                <a:latin typeface="CiscoSansTTLight"/>
              </a:rPr>
              <a:t>L'option </a:t>
            </a:r>
            <a:r>
              <a:rPr lang="fr-FR" b="1" dirty="0" err="1">
                <a:latin typeface="CiscoSansTTLight"/>
              </a:rPr>
              <a:t>lifetime</a:t>
            </a:r>
            <a:r>
              <a:rPr lang="fr-FR" dirty="0">
                <a:latin typeface="CiscoSansTTLight"/>
              </a:rPr>
              <a:t> indique la durée de validité et la durée préférée en secondes.</a:t>
            </a:r>
          </a:p>
          <a:p>
            <a:pPr marL="285750" indent="-285750">
              <a:buFont typeface="Arial" panose="020B0604020202020204" pitchFamily="34" charset="0"/>
              <a:buChar char="•"/>
            </a:pPr>
            <a:r>
              <a:rPr lang="fr-FR" sz="1800" dirty="0">
                <a:latin typeface="Calibri" panose="020F0502020204030204" pitchFamily="34" charset="0"/>
                <a:cs typeface="Calibri" panose="020F0502020204030204" pitchFamily="34" charset="0"/>
              </a:rPr>
              <a:t>Configuration de l'adresse du serveur DNS et le nom de domaine: </a:t>
            </a:r>
            <a:endParaRPr lang="fr-FR" dirty="0">
              <a:latin typeface="CiscoSansTTLight"/>
            </a:endParaRPr>
          </a:p>
          <a:p>
            <a:r>
              <a:rPr lang="en-US" altLang="en-US" sz="2133" b="1" dirty="0">
                <a:solidFill>
                  <a:srgbClr val="0070C0"/>
                </a:solidFill>
                <a:latin typeface="CiscoSansTTLight"/>
              </a:rPr>
              <a:t>         </a:t>
            </a:r>
            <a:r>
              <a:rPr lang="en-US" altLang="en-US" b="1" dirty="0" err="1">
                <a:solidFill>
                  <a:srgbClr val="0070C0"/>
                </a:solidFill>
                <a:latin typeface="CiscoSansTTLight"/>
              </a:rPr>
              <a:t>dns</a:t>
            </a:r>
            <a:r>
              <a:rPr lang="en-US" altLang="en-US" b="1" dirty="0">
                <a:solidFill>
                  <a:srgbClr val="0070C0"/>
                </a:solidFill>
                <a:latin typeface="CiscoSansTTLight"/>
              </a:rPr>
              <a:t>-server</a:t>
            </a:r>
            <a:r>
              <a:rPr lang="en-US" altLang="en-US" i="1" dirty="0">
                <a:solidFill>
                  <a:srgbClr val="0070C0"/>
                </a:solidFill>
                <a:latin typeface="CiscoSansTTLight"/>
              </a:rPr>
              <a:t> </a:t>
            </a:r>
            <a:r>
              <a:rPr lang="en-US" altLang="en-US" i="1" dirty="0" err="1">
                <a:solidFill>
                  <a:srgbClr val="0070C0"/>
                </a:solidFill>
                <a:latin typeface="CiscoSansTTLight"/>
              </a:rPr>
              <a:t>dns</a:t>
            </a:r>
            <a:r>
              <a:rPr lang="en-US" altLang="en-US" i="1" dirty="0">
                <a:solidFill>
                  <a:srgbClr val="0070C0"/>
                </a:solidFill>
                <a:latin typeface="CiscoSansTTLight"/>
              </a:rPr>
              <a:t>-server-address</a:t>
            </a:r>
          </a:p>
          <a:p>
            <a:r>
              <a:rPr lang="en-US" altLang="en-US" b="1" dirty="0">
                <a:solidFill>
                  <a:srgbClr val="0070C0"/>
                </a:solidFill>
                <a:latin typeface="CiscoSansTTLight"/>
              </a:rPr>
              <a:t>           domain-name</a:t>
            </a:r>
            <a:r>
              <a:rPr lang="en-US" altLang="en-US" i="1" dirty="0">
                <a:solidFill>
                  <a:srgbClr val="0070C0"/>
                </a:solidFill>
                <a:latin typeface="CiscoSansTTLight"/>
              </a:rPr>
              <a:t> domain-name</a:t>
            </a:r>
          </a:p>
          <a:p>
            <a:pPr marL="285750" indent="-285750">
              <a:buFont typeface="Arial" panose="020B0604020202020204" pitchFamily="34" charset="0"/>
              <a:buChar char="•"/>
            </a:pPr>
            <a:endParaRPr lang="en-US" dirty="0"/>
          </a:p>
        </p:txBody>
      </p:sp>
      <p:sp>
        <p:nvSpPr>
          <p:cNvPr id="11" name="Rectangle 10"/>
          <p:cNvSpPr/>
          <p:nvPr/>
        </p:nvSpPr>
        <p:spPr>
          <a:xfrm>
            <a:off x="7058993" y="4456102"/>
            <a:ext cx="3273781" cy="369332"/>
          </a:xfrm>
          <a:prstGeom prst="rect">
            <a:avLst/>
          </a:prstGeom>
        </p:spPr>
        <p:txBody>
          <a:bodyPr wrap="none">
            <a:spAutoFit/>
          </a:bodyPr>
          <a:lstStyle/>
          <a:p>
            <a:r>
              <a:rPr lang="en-US" b="1" dirty="0" err="1">
                <a:solidFill>
                  <a:srgbClr val="C00000"/>
                </a:solidFill>
                <a:latin typeface="CiscoSansTTLight"/>
              </a:rPr>
              <a:t>Étape</a:t>
            </a:r>
            <a:r>
              <a:rPr lang="en-US" b="1" dirty="0">
                <a:solidFill>
                  <a:srgbClr val="C00000"/>
                </a:solidFill>
                <a:latin typeface="CiscoSansTTLight"/>
              </a:rPr>
              <a:t> 4. </a:t>
            </a:r>
            <a:r>
              <a:rPr lang="en-US" b="1" dirty="0" err="1">
                <a:solidFill>
                  <a:srgbClr val="C00000"/>
                </a:solidFill>
                <a:latin typeface="CiscoSansTTLight"/>
              </a:rPr>
              <a:t>Commandes</a:t>
            </a:r>
            <a:r>
              <a:rPr lang="en-US" b="1" dirty="0">
                <a:solidFill>
                  <a:srgbClr val="C00000"/>
                </a:solidFill>
                <a:latin typeface="CiscoSansTTLight"/>
              </a:rPr>
              <a:t> </a:t>
            </a:r>
            <a:r>
              <a:rPr lang="en-US" b="1" dirty="0" err="1">
                <a:solidFill>
                  <a:srgbClr val="C00000"/>
                </a:solidFill>
                <a:latin typeface="CiscoSansTTLight"/>
              </a:rPr>
              <a:t>d'interface</a:t>
            </a:r>
            <a:endParaRPr lang="en-US" dirty="0">
              <a:solidFill>
                <a:srgbClr val="C00000"/>
              </a:solidFill>
            </a:endParaRPr>
          </a:p>
        </p:txBody>
      </p:sp>
      <p:sp>
        <p:nvSpPr>
          <p:cNvPr id="12" name="Rectangle 11"/>
          <p:cNvSpPr/>
          <p:nvPr/>
        </p:nvSpPr>
        <p:spPr>
          <a:xfrm>
            <a:off x="7058993" y="4891603"/>
            <a:ext cx="4580557" cy="1200329"/>
          </a:xfrm>
          <a:prstGeom prst="rect">
            <a:avLst/>
          </a:prstGeom>
        </p:spPr>
        <p:txBody>
          <a:bodyPr wrap="square">
            <a:spAutoFit/>
          </a:bodyPr>
          <a:lstStyle/>
          <a:p>
            <a:pPr marL="285750" indent="-285750">
              <a:buFont typeface="Arial" panose="020B0604020202020204" pitchFamily="34" charset="0"/>
              <a:buChar char="•"/>
            </a:pPr>
            <a:r>
              <a:rPr lang="en-US" dirty="0">
                <a:latin typeface="CiscoSansTTLight"/>
              </a:rPr>
              <a:t>La </a:t>
            </a:r>
            <a:r>
              <a:rPr lang="en-US" dirty="0" err="1">
                <a:latin typeface="CiscoSansTTLight"/>
              </a:rPr>
              <a:t>commande</a:t>
            </a:r>
            <a:r>
              <a:rPr lang="en-US" dirty="0">
                <a:latin typeface="CiscoSansTTLight"/>
              </a:rPr>
              <a:t> </a:t>
            </a:r>
            <a:r>
              <a:rPr lang="en-US" dirty="0" err="1">
                <a:latin typeface="CiscoSansTTLight"/>
              </a:rPr>
              <a:t>d'interface</a:t>
            </a:r>
            <a:r>
              <a:rPr lang="en-US" b="1" dirty="0">
                <a:latin typeface="CiscoSansTTLight"/>
              </a:rPr>
              <a:t> </a:t>
            </a:r>
            <a:r>
              <a:rPr lang="en-US" b="1" dirty="0">
                <a:solidFill>
                  <a:srgbClr val="0070C0"/>
                </a:solidFill>
                <a:latin typeface="CiscoSansTTLight"/>
              </a:rPr>
              <a:t>ipv6 </a:t>
            </a:r>
            <a:r>
              <a:rPr lang="en-US" b="1" dirty="0" err="1">
                <a:solidFill>
                  <a:srgbClr val="0070C0"/>
                </a:solidFill>
                <a:latin typeface="CiscoSansTTLight"/>
              </a:rPr>
              <a:t>dhcp</a:t>
            </a:r>
            <a:r>
              <a:rPr lang="en-US" b="1" dirty="0">
                <a:solidFill>
                  <a:srgbClr val="0070C0"/>
                </a:solidFill>
                <a:latin typeface="CiscoSansTTLight"/>
              </a:rPr>
              <a:t> server </a:t>
            </a:r>
            <a:r>
              <a:rPr lang="en-US" i="1" dirty="0">
                <a:solidFill>
                  <a:srgbClr val="0070C0"/>
                </a:solidFill>
                <a:latin typeface="CiscoSansTTLight"/>
              </a:rPr>
              <a:t>pool-name</a:t>
            </a:r>
            <a:r>
              <a:rPr lang="en-US" i="1" dirty="0">
                <a:solidFill>
                  <a:srgbClr val="333333"/>
                </a:solidFill>
                <a:latin typeface="CiscoSansTTLight"/>
              </a:rPr>
              <a:t> </a:t>
            </a:r>
            <a:r>
              <a:rPr lang="en-US" dirty="0" err="1">
                <a:latin typeface="CiscoSansTTLight"/>
              </a:rPr>
              <a:t>relie</a:t>
            </a:r>
            <a:r>
              <a:rPr lang="en-US" dirty="0">
                <a:latin typeface="CiscoSansTTLight"/>
              </a:rPr>
              <a:t> le pool DHCPv6 à </a:t>
            </a:r>
            <a:r>
              <a:rPr lang="en-US" dirty="0" err="1">
                <a:latin typeface="CiscoSansTTLight"/>
              </a:rPr>
              <a:t>l'interface</a:t>
            </a:r>
            <a:r>
              <a:rPr lang="en-US" dirty="0">
                <a:latin typeface="CiscoSansTTLight"/>
              </a:rPr>
              <a:t>.</a:t>
            </a:r>
          </a:p>
          <a:p>
            <a:pPr marL="285750" indent="-285750">
              <a:buFont typeface="Arial" panose="020B0604020202020204" pitchFamily="34" charset="0"/>
              <a:buChar char="•"/>
            </a:pPr>
            <a:r>
              <a:rPr lang="en-US" b="1" dirty="0">
                <a:solidFill>
                  <a:srgbClr val="0070C0"/>
                </a:solidFill>
                <a:latin typeface="CiscoSans Thin"/>
              </a:rPr>
              <a:t>ipv6 </a:t>
            </a:r>
            <a:r>
              <a:rPr lang="en-US" b="1" dirty="0" err="1">
                <a:solidFill>
                  <a:srgbClr val="0070C0"/>
                </a:solidFill>
                <a:latin typeface="CiscoSans Thin"/>
              </a:rPr>
              <a:t>nd</a:t>
            </a:r>
            <a:r>
              <a:rPr lang="en-US" b="1" dirty="0">
                <a:solidFill>
                  <a:srgbClr val="0070C0"/>
                </a:solidFill>
                <a:latin typeface="CiscoSans Thin"/>
              </a:rPr>
              <a:t> managed-</a:t>
            </a:r>
            <a:r>
              <a:rPr lang="en-US" b="1" dirty="0" err="1">
                <a:solidFill>
                  <a:srgbClr val="0070C0"/>
                </a:solidFill>
                <a:latin typeface="CiscoSans Thin"/>
              </a:rPr>
              <a:t>config</a:t>
            </a:r>
            <a:r>
              <a:rPr lang="en-US" b="1" dirty="0">
                <a:solidFill>
                  <a:srgbClr val="0070C0"/>
                </a:solidFill>
                <a:latin typeface="CiscoSans Thin"/>
              </a:rPr>
              <a:t>-flag</a:t>
            </a:r>
            <a:endParaRPr lang="en-US" dirty="0">
              <a:solidFill>
                <a:srgbClr val="0070C0"/>
              </a:solidFill>
              <a:latin typeface="CiscoSans Thin"/>
            </a:endParaRPr>
          </a:p>
        </p:txBody>
      </p:sp>
      <p:sp>
        <p:nvSpPr>
          <p:cNvPr id="13" name="Rectangle 12">
            <a:extLst>
              <a:ext uri="{FF2B5EF4-FFF2-40B4-BE49-F238E27FC236}">
                <a16:creationId xmlns:a16="http://schemas.microsoft.com/office/drawing/2014/main" xmlns="" id="{D34DB815-7D1B-45B9-9861-A4354C6D4E01}"/>
              </a:ext>
            </a:extLst>
          </p:cNvPr>
          <p:cNvSpPr/>
          <p:nvPr/>
        </p:nvSpPr>
        <p:spPr>
          <a:xfrm>
            <a:off x="6763167" y="1589982"/>
            <a:ext cx="1885950" cy="257284"/>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F88040CE-7D38-44E9-86A4-8B99C76C5B04}"/>
              </a:ext>
            </a:extLst>
          </p:cNvPr>
          <p:cNvSpPr/>
          <p:nvPr/>
        </p:nvSpPr>
        <p:spPr>
          <a:xfrm>
            <a:off x="6763167" y="1842872"/>
            <a:ext cx="2619372" cy="228816"/>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B1C0A0D7-4F99-49F4-B2F4-F9A5D453874B}"/>
              </a:ext>
            </a:extLst>
          </p:cNvPr>
          <p:cNvSpPr/>
          <p:nvPr/>
        </p:nvSpPr>
        <p:spPr>
          <a:xfrm>
            <a:off x="7339430" y="2062785"/>
            <a:ext cx="4852569" cy="21186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24F0EE4-0650-49DB-B1F8-7F298E6061C0}"/>
              </a:ext>
            </a:extLst>
          </p:cNvPr>
          <p:cNvSpPr/>
          <p:nvPr/>
        </p:nvSpPr>
        <p:spPr>
          <a:xfrm>
            <a:off x="7352680" y="2274645"/>
            <a:ext cx="2980093" cy="396286"/>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A1B6747C-F42D-403B-A64B-85B65BB62772}"/>
              </a:ext>
            </a:extLst>
          </p:cNvPr>
          <p:cNvSpPr/>
          <p:nvPr/>
        </p:nvSpPr>
        <p:spPr>
          <a:xfrm>
            <a:off x="7058993" y="3352799"/>
            <a:ext cx="3078475" cy="550743"/>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3744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0" y="365125"/>
            <a:ext cx="10001250" cy="1325563"/>
          </a:xfrm>
        </p:spPr>
        <p:txBody>
          <a:bodyPr>
            <a:noAutofit/>
          </a:bodyPr>
          <a:lstStyle/>
          <a:p>
            <a:r>
              <a:rPr lang="fr-FR" sz="3200" b="1" dirty="0">
                <a:solidFill>
                  <a:schemeClr val="tx2">
                    <a:lumMod val="75000"/>
                  </a:schemeClr>
                </a:solidFill>
                <a:latin typeface="Calibri" panose="020F0502020204030204" pitchFamily="34" charset="0"/>
                <a:cs typeface="Calibri" panose="020F0502020204030204" pitchFamily="34" charset="0"/>
              </a:rPr>
              <a:t>Configuration d'un routeur en tant que</a:t>
            </a:r>
            <a:r>
              <a:rPr lang="fr-FR" sz="3200" b="1" dirty="0">
                <a:solidFill>
                  <a:schemeClr val="accent5">
                    <a:lumMod val="75000"/>
                  </a:schemeClr>
                </a:solidFill>
                <a:latin typeface="Calibri" panose="020F0502020204030204" pitchFamily="34" charset="0"/>
                <a:cs typeface="Calibri" panose="020F0502020204030204" pitchFamily="34" charset="0"/>
              </a:rPr>
              <a:t/>
            </a:r>
            <a:br>
              <a:rPr lang="fr-FR" sz="3200" b="1" dirty="0">
                <a:solidFill>
                  <a:schemeClr val="accent5">
                    <a:lumMod val="75000"/>
                  </a:schemeClr>
                </a:solidFill>
                <a:latin typeface="Calibri" panose="020F0502020204030204" pitchFamily="34" charset="0"/>
                <a:cs typeface="Calibri" panose="020F0502020204030204" pitchFamily="34" charset="0"/>
              </a:rPr>
            </a:br>
            <a:r>
              <a:rPr lang="fr-FR" sz="3200" b="1" dirty="0">
                <a:solidFill>
                  <a:srgbClr val="FF9900"/>
                </a:solidFill>
                <a:latin typeface="Calibri" panose="020F0502020204030204" pitchFamily="34" charset="0"/>
                <a:cs typeface="Calibri" panose="020F0502020204030204" pitchFamily="34" charset="0"/>
              </a:rPr>
              <a:t>client </a:t>
            </a:r>
            <a:r>
              <a:rPr lang="fr-FR" sz="3200" b="1" dirty="0">
                <a:solidFill>
                  <a:schemeClr val="tx2">
                    <a:lumMod val="75000"/>
                  </a:schemeClr>
                </a:solidFill>
                <a:latin typeface="Calibri" panose="020F0502020204030204" pitchFamily="34" charset="0"/>
                <a:cs typeface="Calibri" panose="020F0502020204030204" pitchFamily="34" charset="0"/>
              </a:rPr>
              <a:t>DHCPv6 </a:t>
            </a:r>
            <a:r>
              <a:rPr lang="fr-FR" sz="3200" b="1" dirty="0">
                <a:solidFill>
                  <a:srgbClr val="FF9900"/>
                </a:solidFill>
                <a:latin typeface="Calibri" panose="020F0502020204030204" pitchFamily="34" charset="0"/>
                <a:cs typeface="Calibri" panose="020F0502020204030204" pitchFamily="34" charset="0"/>
              </a:rPr>
              <a:t>avec état</a:t>
            </a:r>
            <a:r>
              <a:rPr lang="fr-FR" sz="3200" b="1" dirty="0">
                <a:latin typeface="Calibri" panose="020F0502020204030204" pitchFamily="34" charset="0"/>
                <a:cs typeface="Calibri" panose="020F0502020204030204" pitchFamily="34" charset="0"/>
              </a:rPr>
              <a:t/>
            </a:r>
            <a:br>
              <a:rPr lang="fr-FR" sz="32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19</a:t>
            </a:fld>
            <a:endParaRPr lang="fr-FR"/>
          </a:p>
        </p:txBody>
      </p:sp>
      <p:pic>
        <p:nvPicPr>
          <p:cNvPr id="5" name="Picture 4"/>
          <p:cNvPicPr>
            <a:picLocks noChangeAspect="1"/>
          </p:cNvPicPr>
          <p:nvPr/>
        </p:nvPicPr>
        <p:blipFill>
          <a:blip r:embed="rId2"/>
          <a:stretch>
            <a:fillRect/>
          </a:stretch>
        </p:blipFill>
        <p:spPr>
          <a:xfrm>
            <a:off x="1948488" y="1573967"/>
            <a:ext cx="9054900" cy="3179430"/>
          </a:xfrm>
          <a:prstGeom prst="rect">
            <a:avLst/>
          </a:prstGeom>
        </p:spPr>
      </p:pic>
      <p:sp>
        <p:nvSpPr>
          <p:cNvPr id="6" name="Rectangle 5"/>
          <p:cNvSpPr/>
          <p:nvPr/>
        </p:nvSpPr>
        <p:spPr>
          <a:xfrm>
            <a:off x="698292" y="4938309"/>
            <a:ext cx="10439400" cy="1477328"/>
          </a:xfrm>
          <a:prstGeom prst="rect">
            <a:avLst/>
          </a:prstGeom>
        </p:spPr>
        <p:txBody>
          <a:bodyPr wrap="square">
            <a:spAutoFit/>
          </a:bodyPr>
          <a:lstStyle/>
          <a:p>
            <a:pPr marL="285750" indent="-285750" algn="just">
              <a:buFont typeface="Arial" panose="020B0604020202020204" pitchFamily="34" charset="0"/>
              <a:buChar char="•"/>
            </a:pPr>
            <a:r>
              <a:rPr lang="fr-FR" dirty="0">
                <a:latin typeface="CiscoSansTTLight"/>
              </a:rPr>
              <a:t>Utilisez la commande de mode de configuration d'interface </a:t>
            </a:r>
            <a:r>
              <a:rPr lang="fr-FR" b="1" dirty="0">
                <a:solidFill>
                  <a:srgbClr val="0070C0"/>
                </a:solidFill>
                <a:latin typeface="CiscoSansTTLight"/>
              </a:rPr>
              <a:t>ipv6 </a:t>
            </a:r>
            <a:r>
              <a:rPr lang="fr-FR" b="1" dirty="0" err="1">
                <a:solidFill>
                  <a:srgbClr val="0070C0"/>
                </a:solidFill>
                <a:latin typeface="CiscoSansTTLight"/>
              </a:rPr>
              <a:t>enable</a:t>
            </a:r>
            <a:r>
              <a:rPr lang="fr-FR" dirty="0">
                <a:solidFill>
                  <a:srgbClr val="333333"/>
                </a:solidFill>
                <a:latin typeface="CiscoSansTTLight"/>
              </a:rPr>
              <a:t> </a:t>
            </a:r>
            <a:r>
              <a:rPr lang="fr-FR" dirty="0">
                <a:latin typeface="CiscoSansTTLight"/>
              </a:rPr>
              <a:t>pour permettre au routeur de recevoir une adresse </a:t>
            </a:r>
            <a:r>
              <a:rPr lang="fr-FR" dirty="0" err="1">
                <a:latin typeface="CiscoSansTTLight"/>
              </a:rPr>
              <a:t>link</a:t>
            </a:r>
            <a:r>
              <a:rPr lang="fr-FR" dirty="0">
                <a:latin typeface="CiscoSansTTLight"/>
              </a:rPr>
              <a:t>-local afin d'envoyer des messages RS et de participer à DHCPv6.</a:t>
            </a:r>
          </a:p>
          <a:p>
            <a:pPr algn="just"/>
            <a:endParaRPr lang="fr-FR" dirty="0">
              <a:solidFill>
                <a:srgbClr val="333333"/>
              </a:solidFill>
              <a:latin typeface="CiscoSansTTLight"/>
            </a:endParaRPr>
          </a:p>
          <a:p>
            <a:pPr marL="285750" indent="-285750" algn="just">
              <a:buFont typeface="Arial" panose="020B0604020202020204" pitchFamily="34" charset="0"/>
              <a:buChar char="•"/>
            </a:pPr>
            <a:r>
              <a:rPr lang="fr-FR" dirty="0">
                <a:latin typeface="CiscoSansTTLight"/>
              </a:rPr>
              <a:t>La commande de mode de configuration d'interface </a:t>
            </a:r>
            <a:r>
              <a:rPr lang="fr-FR" b="1" dirty="0">
                <a:solidFill>
                  <a:srgbClr val="0070C0"/>
                </a:solidFill>
                <a:latin typeface="CiscoSansTTLight"/>
              </a:rPr>
              <a:t>ipv6 </a:t>
            </a:r>
            <a:r>
              <a:rPr lang="fr-FR" b="1" dirty="0" err="1">
                <a:solidFill>
                  <a:srgbClr val="0070C0"/>
                </a:solidFill>
                <a:latin typeface="CiscoSansTTLight"/>
              </a:rPr>
              <a:t>address</a:t>
            </a:r>
            <a:r>
              <a:rPr lang="fr-FR" b="1" dirty="0">
                <a:solidFill>
                  <a:srgbClr val="0070C0"/>
                </a:solidFill>
                <a:latin typeface="CiscoSansTTLight"/>
              </a:rPr>
              <a:t> </a:t>
            </a:r>
            <a:r>
              <a:rPr lang="fr-FR" b="1" dirty="0" err="1">
                <a:solidFill>
                  <a:srgbClr val="0070C0"/>
                </a:solidFill>
                <a:latin typeface="CiscoSansTTLight"/>
              </a:rPr>
              <a:t>dhcp</a:t>
            </a:r>
            <a:r>
              <a:rPr lang="fr-FR" dirty="0">
                <a:solidFill>
                  <a:srgbClr val="333333"/>
                </a:solidFill>
                <a:latin typeface="CiscoSansTTLight"/>
              </a:rPr>
              <a:t> </a:t>
            </a:r>
            <a:r>
              <a:rPr lang="fr-FR" dirty="0">
                <a:latin typeface="CiscoSansTTLight"/>
              </a:rPr>
              <a:t>permet au routeur de se comporter comme un client DHCPv6 sur cette interface.</a:t>
            </a:r>
            <a:endParaRPr lang="fr-FR" b="0" i="0" dirty="0">
              <a:effectLst/>
              <a:latin typeface="CiscoSansTTLight"/>
            </a:endParaRPr>
          </a:p>
        </p:txBody>
      </p:sp>
      <p:sp>
        <p:nvSpPr>
          <p:cNvPr id="7" name="Rectangle 6"/>
          <p:cNvSpPr/>
          <p:nvPr/>
        </p:nvSpPr>
        <p:spPr>
          <a:xfrm>
            <a:off x="3373099" y="3579013"/>
            <a:ext cx="1123950" cy="225669"/>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0614" y="3793439"/>
            <a:ext cx="1678586" cy="343846"/>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6840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xmlns="" id="{2406946A-E88A-4FC8-A98C-66470F5BF273}"/>
              </a:ext>
            </a:extLst>
          </p:cNvPr>
          <p:cNvSpPr/>
          <p:nvPr/>
        </p:nvSpPr>
        <p:spPr>
          <a:xfrm>
            <a:off x="1966572" y="1794762"/>
            <a:ext cx="1483031" cy="85954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xmlns="" id="{CBB6A52D-40FD-452E-BB0D-53D6CD4E5EEC}"/>
              </a:ext>
            </a:extLst>
          </p:cNvPr>
          <p:cNvGrpSpPr/>
          <p:nvPr/>
        </p:nvGrpSpPr>
        <p:grpSpPr>
          <a:xfrm>
            <a:off x="3146658" y="1794762"/>
            <a:ext cx="6815222" cy="859540"/>
            <a:chOff x="2189480" y="2153920"/>
            <a:chExt cx="7213599" cy="1137920"/>
          </a:xfrm>
          <a:solidFill>
            <a:srgbClr val="C00000"/>
          </a:solidFill>
        </p:grpSpPr>
        <p:sp>
          <p:nvSpPr>
            <p:cNvPr id="5" name="Arrow: Chevron 4">
              <a:extLst>
                <a:ext uri="{FF2B5EF4-FFF2-40B4-BE49-F238E27FC236}">
                  <a16:creationId xmlns:a16="http://schemas.microsoft.com/office/drawing/2014/main" xmlns="" id="{05A51B60-31A0-4A2E-98C1-436A01D89269}"/>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xmlns="" id="{0A22F082-B58B-48F3-8617-EC965117E88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7" name="Arrow: Pentagon 6">
            <a:extLst>
              <a:ext uri="{FF2B5EF4-FFF2-40B4-BE49-F238E27FC236}">
                <a16:creationId xmlns:a16="http://schemas.microsoft.com/office/drawing/2014/main" xmlns="" id="{E167B201-31CC-441A-A350-AFE1EE2B3BFF}"/>
              </a:ext>
            </a:extLst>
          </p:cNvPr>
          <p:cNvSpPr/>
          <p:nvPr/>
        </p:nvSpPr>
        <p:spPr>
          <a:xfrm>
            <a:off x="1966572" y="2741084"/>
            <a:ext cx="1483031" cy="859540"/>
          </a:xfrm>
          <a:prstGeom prst="homePlate">
            <a:avLst/>
          </a:prstGeom>
          <a:solidFill>
            <a:srgbClr val="EA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8F8AA9B2-6CAA-4C9E-8EFC-77CE589BA17D}"/>
              </a:ext>
            </a:extLst>
          </p:cNvPr>
          <p:cNvGrpSpPr/>
          <p:nvPr/>
        </p:nvGrpSpPr>
        <p:grpSpPr>
          <a:xfrm>
            <a:off x="3146658" y="2741084"/>
            <a:ext cx="6815222" cy="859540"/>
            <a:chOff x="2189480" y="2153920"/>
            <a:chExt cx="7213599" cy="1137920"/>
          </a:xfrm>
          <a:solidFill>
            <a:srgbClr val="EA2B26"/>
          </a:solidFill>
        </p:grpSpPr>
        <p:sp>
          <p:nvSpPr>
            <p:cNvPr id="9" name="Arrow: Chevron 8">
              <a:extLst>
                <a:ext uri="{FF2B5EF4-FFF2-40B4-BE49-F238E27FC236}">
                  <a16:creationId xmlns:a16="http://schemas.microsoft.com/office/drawing/2014/main" xmlns="" id="{C10C4341-591E-4CAB-B9DD-FE0995D3D5E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E7AC3C9D-2DFE-40DB-A69D-66C32B6C081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 name="Arrow: Pentagon 10">
            <a:extLst>
              <a:ext uri="{FF2B5EF4-FFF2-40B4-BE49-F238E27FC236}">
                <a16:creationId xmlns:a16="http://schemas.microsoft.com/office/drawing/2014/main" xmlns="" id="{346DA488-627C-4261-9B61-087BAD6D53B5}"/>
              </a:ext>
            </a:extLst>
          </p:cNvPr>
          <p:cNvSpPr/>
          <p:nvPr/>
        </p:nvSpPr>
        <p:spPr>
          <a:xfrm>
            <a:off x="1966572" y="3687404"/>
            <a:ext cx="1483031" cy="859540"/>
          </a:xfrm>
          <a:prstGeom prst="homePlate">
            <a:avLst/>
          </a:prstGeom>
          <a:solidFill>
            <a:srgbClr val="E76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xmlns="" id="{A11D901A-197C-418B-B6A8-396960BE1D69}"/>
              </a:ext>
            </a:extLst>
          </p:cNvPr>
          <p:cNvGrpSpPr/>
          <p:nvPr/>
        </p:nvGrpSpPr>
        <p:grpSpPr>
          <a:xfrm>
            <a:off x="3146658" y="3687404"/>
            <a:ext cx="6815222" cy="859540"/>
            <a:chOff x="2189480" y="2153920"/>
            <a:chExt cx="7213599" cy="1137920"/>
          </a:xfrm>
          <a:solidFill>
            <a:srgbClr val="E76541"/>
          </a:solidFill>
        </p:grpSpPr>
        <p:sp>
          <p:nvSpPr>
            <p:cNvPr id="13" name="Arrow: Chevron 12">
              <a:extLst>
                <a:ext uri="{FF2B5EF4-FFF2-40B4-BE49-F238E27FC236}">
                  <a16:creationId xmlns:a16="http://schemas.microsoft.com/office/drawing/2014/main" xmlns="" id="{764D777E-C15B-4130-9C12-E71D60F049D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6AAF8B01-D1CB-4816-B150-E332E631BB9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5" name="Arrow: Pentagon 14">
            <a:extLst>
              <a:ext uri="{FF2B5EF4-FFF2-40B4-BE49-F238E27FC236}">
                <a16:creationId xmlns:a16="http://schemas.microsoft.com/office/drawing/2014/main" xmlns="" id="{C01B87A7-7778-4382-A241-093AECDBB725}"/>
              </a:ext>
            </a:extLst>
          </p:cNvPr>
          <p:cNvSpPr/>
          <p:nvPr/>
        </p:nvSpPr>
        <p:spPr>
          <a:xfrm>
            <a:off x="1966572" y="4633726"/>
            <a:ext cx="1483031" cy="859540"/>
          </a:xfrm>
          <a:prstGeom prst="homePlat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xmlns="" id="{DCC12990-D6B3-499A-A6FE-B4070B1C13FB}"/>
              </a:ext>
            </a:extLst>
          </p:cNvPr>
          <p:cNvGrpSpPr/>
          <p:nvPr/>
        </p:nvGrpSpPr>
        <p:grpSpPr>
          <a:xfrm>
            <a:off x="3146658" y="4633726"/>
            <a:ext cx="6815222" cy="859540"/>
            <a:chOff x="2189480" y="2153920"/>
            <a:chExt cx="7213599" cy="1137920"/>
          </a:xfrm>
          <a:solidFill>
            <a:srgbClr val="FF7171"/>
          </a:solidFill>
        </p:grpSpPr>
        <p:sp>
          <p:nvSpPr>
            <p:cNvPr id="17" name="Arrow: Chevron 16">
              <a:extLst>
                <a:ext uri="{FF2B5EF4-FFF2-40B4-BE49-F238E27FC236}">
                  <a16:creationId xmlns:a16="http://schemas.microsoft.com/office/drawing/2014/main" xmlns="" id="{5ACC1D4F-F5F0-493C-97EC-27CCAE4793E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xmlns="" id="{5048177E-8AAC-4BD6-9E7E-CB32FC318CE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xmlns="" id="{37D74C06-2508-48F9-81C5-F26CAE209AA3}"/>
              </a:ext>
            </a:extLst>
          </p:cNvPr>
          <p:cNvSpPr txBox="1"/>
          <p:nvPr/>
        </p:nvSpPr>
        <p:spPr>
          <a:xfrm>
            <a:off x="2033804" y="1865062"/>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xmlns="" id="{71E6139F-E8FE-4138-815D-9F6011D98B25}"/>
              </a:ext>
            </a:extLst>
          </p:cNvPr>
          <p:cNvSpPr txBox="1"/>
          <p:nvPr/>
        </p:nvSpPr>
        <p:spPr>
          <a:xfrm>
            <a:off x="2033804" y="2808248"/>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xmlns="" id="{2C85917B-D991-438C-83DE-588266699511}"/>
              </a:ext>
            </a:extLst>
          </p:cNvPr>
          <p:cNvSpPr txBox="1"/>
          <p:nvPr/>
        </p:nvSpPr>
        <p:spPr>
          <a:xfrm>
            <a:off x="2033803" y="3775589"/>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xmlns="" id="{7F6849BB-5FCC-484A-B778-5DF97AA35EEA}"/>
              </a:ext>
            </a:extLst>
          </p:cNvPr>
          <p:cNvSpPr txBox="1"/>
          <p:nvPr/>
        </p:nvSpPr>
        <p:spPr>
          <a:xfrm>
            <a:off x="2033804" y="4709553"/>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xmlns="" id="{E21C088E-E866-46D0-A590-EC9B0F38B034}"/>
              </a:ext>
            </a:extLst>
          </p:cNvPr>
          <p:cNvSpPr txBox="1"/>
          <p:nvPr/>
        </p:nvSpPr>
        <p:spPr>
          <a:xfrm>
            <a:off x="3840052" y="1878839"/>
            <a:ext cx="5918803" cy="779444"/>
          </a:xfrm>
          <a:prstGeom prst="rect">
            <a:avLst/>
          </a:prstGeom>
          <a:noFill/>
        </p:spPr>
        <p:txBody>
          <a:bodyPr wrap="square" rtlCol="0">
            <a:spAutoFit/>
          </a:bodyPr>
          <a:lstStyle/>
          <a:p>
            <a:pPr lvl="0" algn="just">
              <a:lnSpc>
                <a:spcPct val="115000"/>
              </a:lnSpc>
              <a:spcAft>
                <a:spcPts val="100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Identifier les méthodes d'attribution dynamique des adresses de monodiffusion globale IPv6 </a:t>
            </a:r>
            <a:endPar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9" name="TextBox 28">
            <a:extLst>
              <a:ext uri="{FF2B5EF4-FFF2-40B4-BE49-F238E27FC236}">
                <a16:creationId xmlns:a16="http://schemas.microsoft.com/office/drawing/2014/main" xmlns="" id="{3CD07221-9231-4F26-9A19-5BA28ED1E8FE}"/>
              </a:ext>
            </a:extLst>
          </p:cNvPr>
          <p:cNvSpPr txBox="1"/>
          <p:nvPr/>
        </p:nvSpPr>
        <p:spPr>
          <a:xfrm>
            <a:off x="3764123" y="2797022"/>
            <a:ext cx="5994732" cy="779444"/>
          </a:xfrm>
          <a:prstGeom prst="rect">
            <a:avLst/>
          </a:prstGeom>
          <a:noFill/>
        </p:spPr>
        <p:txBody>
          <a:bodyPr wrap="square" rtlCol="0">
            <a:spAutoFit/>
          </a:bodyPr>
          <a:lstStyle/>
          <a:p>
            <a:pPr lvl="0" algn="just">
              <a:lnSpc>
                <a:spcPct val="115000"/>
              </a:lnSpc>
              <a:spcAft>
                <a:spcPts val="100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Distinguer les options d'adressage (</a:t>
            </a:r>
            <a:r>
              <a:rPr lang="fr-FR" sz="2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SLAAC, DHCPv6 </a:t>
            </a:r>
            <a:r>
              <a:rPr lang="fr-FR" sz="20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stateless</a:t>
            </a:r>
            <a:r>
              <a:rPr lang="fr-FR" sz="2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DHCPv6 </a:t>
            </a:r>
            <a:r>
              <a:rPr lang="fr-FR" sz="2000"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stateful</a:t>
            </a: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0" name="TextBox 29">
            <a:extLst>
              <a:ext uri="{FF2B5EF4-FFF2-40B4-BE49-F238E27FC236}">
                <a16:creationId xmlns:a16="http://schemas.microsoft.com/office/drawing/2014/main" xmlns="" id="{3978BFEB-19D5-4599-8DF0-E2CD5C9AF99B}"/>
              </a:ext>
            </a:extLst>
          </p:cNvPr>
          <p:cNvSpPr txBox="1"/>
          <p:nvPr/>
        </p:nvSpPr>
        <p:spPr>
          <a:xfrm>
            <a:off x="3840052" y="3732633"/>
            <a:ext cx="5918803" cy="779444"/>
          </a:xfrm>
          <a:prstGeom prst="rect">
            <a:avLst/>
          </a:prstGeom>
          <a:noFill/>
        </p:spPr>
        <p:txBody>
          <a:bodyPr wrap="square" rtlCol="0">
            <a:spAutoFit/>
          </a:bodyPr>
          <a:lstStyle/>
          <a:p>
            <a:pPr lvl="0" algn="just">
              <a:lnSpc>
                <a:spcPct val="115000"/>
              </a:lnSpc>
              <a:spcAft>
                <a:spcPts val="100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Comprendre le principe de fonctionnement et les options SLAAC, DHCPv6 (</a:t>
            </a:r>
            <a:r>
              <a:rPr lang="fr-FR" sz="2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sans état et avec état</a:t>
            </a: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1" name="TextBox 30">
            <a:extLst>
              <a:ext uri="{FF2B5EF4-FFF2-40B4-BE49-F238E27FC236}">
                <a16:creationId xmlns:a16="http://schemas.microsoft.com/office/drawing/2014/main" xmlns="" id="{6B8A5CA9-CA74-4789-AA2A-7339342AAAF1}"/>
              </a:ext>
            </a:extLst>
          </p:cNvPr>
          <p:cNvSpPr txBox="1"/>
          <p:nvPr/>
        </p:nvSpPr>
        <p:spPr>
          <a:xfrm>
            <a:off x="3840052" y="4656167"/>
            <a:ext cx="6083433" cy="779444"/>
          </a:xfrm>
          <a:prstGeom prst="rect">
            <a:avLst/>
          </a:prstGeom>
          <a:noFill/>
        </p:spPr>
        <p:txBody>
          <a:bodyPr wrap="square" rtlCol="0">
            <a:spAutoFit/>
          </a:bodyPr>
          <a:lstStyle/>
          <a:p>
            <a:pPr lvl="0" algn="just">
              <a:lnSpc>
                <a:spcPct val="115000"/>
              </a:lnSpc>
              <a:spcAft>
                <a:spcPts val="100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Simuler et vérifier un routeur en tant que serveur DHCPv6 (sans état et avec état).</a:t>
            </a:r>
            <a:endPar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3" name="Rectangle 2">
            <a:extLst>
              <a:ext uri="{FF2B5EF4-FFF2-40B4-BE49-F238E27FC236}">
                <a16:creationId xmlns:a16="http://schemas.microsoft.com/office/drawing/2014/main" xmlns="" id="{6F82EB86-8566-4AD4-BE3B-7F5A382E6786}"/>
              </a:ext>
            </a:extLst>
          </p:cNvPr>
          <p:cNvSpPr txBox="1">
            <a:spLocks noChangeArrowheads="1"/>
          </p:cNvSpPr>
          <p:nvPr/>
        </p:nvSpPr>
        <p:spPr>
          <a:xfrm>
            <a:off x="1289947" y="36778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tx2">
                    <a:lumMod val="75000"/>
                  </a:schemeClr>
                </a:solidFill>
                <a:latin typeface="CiscoSans"/>
              </a:rPr>
              <a:t>Objectifs du chapitre</a:t>
            </a:r>
            <a:endParaRPr lang="fr-FR"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7" name="Arrow: Pentagon 26">
            <a:extLst>
              <a:ext uri="{FF2B5EF4-FFF2-40B4-BE49-F238E27FC236}">
                <a16:creationId xmlns:a16="http://schemas.microsoft.com/office/drawing/2014/main" xmlns="" id="{594F08E6-41D7-448A-B547-1724ABC0F3F3}"/>
              </a:ext>
            </a:extLst>
          </p:cNvPr>
          <p:cNvSpPr/>
          <p:nvPr/>
        </p:nvSpPr>
        <p:spPr>
          <a:xfrm>
            <a:off x="1973200" y="5621013"/>
            <a:ext cx="1483031" cy="859540"/>
          </a:xfrm>
          <a:prstGeom prst="homePlate">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xmlns="" id="{F235FA0C-7F9F-4142-8233-B618842ECA93}"/>
              </a:ext>
            </a:extLst>
          </p:cNvPr>
          <p:cNvGrpSpPr/>
          <p:nvPr/>
        </p:nvGrpSpPr>
        <p:grpSpPr>
          <a:xfrm>
            <a:off x="3153286" y="5621013"/>
            <a:ext cx="6815222" cy="859540"/>
            <a:chOff x="2189480" y="2153920"/>
            <a:chExt cx="7213599" cy="1137920"/>
          </a:xfrm>
          <a:solidFill>
            <a:srgbClr val="FF66FF"/>
          </a:solidFill>
        </p:grpSpPr>
        <p:sp>
          <p:nvSpPr>
            <p:cNvPr id="34" name="Arrow: Chevron 33">
              <a:extLst>
                <a:ext uri="{FF2B5EF4-FFF2-40B4-BE49-F238E27FC236}">
                  <a16:creationId xmlns:a16="http://schemas.microsoft.com/office/drawing/2014/main" xmlns="" id="{3E4DD708-B48F-49EA-8D05-C93281E4E73D}"/>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xmlns="" id="{C75E2ABB-560C-48E2-AB93-F0C35DCA024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a:extLst>
              <a:ext uri="{FF2B5EF4-FFF2-40B4-BE49-F238E27FC236}">
                <a16:creationId xmlns:a16="http://schemas.microsoft.com/office/drawing/2014/main" xmlns="" id="{7CFD8294-0564-46E7-BFCF-A92D460BBA1A}"/>
              </a:ext>
            </a:extLst>
          </p:cNvPr>
          <p:cNvSpPr txBox="1"/>
          <p:nvPr/>
        </p:nvSpPr>
        <p:spPr>
          <a:xfrm>
            <a:off x="2040432" y="5696840"/>
            <a:ext cx="1010653" cy="707886"/>
          </a:xfrm>
          <a:prstGeom prst="rect">
            <a:avLst/>
          </a:prstGeom>
          <a:solidFill>
            <a:srgbClr val="FF66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7" name="TextBox 36">
            <a:extLst>
              <a:ext uri="{FF2B5EF4-FFF2-40B4-BE49-F238E27FC236}">
                <a16:creationId xmlns:a16="http://schemas.microsoft.com/office/drawing/2014/main" xmlns="" id="{C15BBD2F-3917-43A2-A7A9-C44E7F7C40F0}"/>
              </a:ext>
            </a:extLst>
          </p:cNvPr>
          <p:cNvSpPr txBox="1"/>
          <p:nvPr/>
        </p:nvSpPr>
        <p:spPr>
          <a:xfrm>
            <a:off x="3846680" y="5643454"/>
            <a:ext cx="5679495" cy="777457"/>
          </a:xfrm>
          <a:prstGeom prst="rect">
            <a:avLst/>
          </a:prstGeom>
          <a:solidFill>
            <a:srgbClr val="FF66FF"/>
          </a:solidFill>
        </p:spPr>
        <p:txBody>
          <a:bodyPr wrap="square" rtlCol="0">
            <a:spAutoFit/>
          </a:bodyPr>
          <a:lstStyle/>
          <a:p>
            <a:pPr lvl="0" algn="just">
              <a:lnSpc>
                <a:spcPct val="115000"/>
              </a:lnSpc>
              <a:spcAft>
                <a:spcPts val="100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Simuler un routeur en tant qu'agent de relais DHCPv6.</a:t>
            </a:r>
            <a:endParaRPr lang="x-none"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302575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803"/>
            <a:ext cx="10515600" cy="1325700"/>
          </a:xfrm>
        </p:spPr>
        <p:txBody>
          <a:bodyPr>
            <a:normAutofit/>
          </a:bodyPr>
          <a:lstStyle/>
          <a:p>
            <a:r>
              <a:rPr lang="fr-FR" sz="3200" b="1" dirty="0">
                <a:latin typeface="Calibri" panose="020F0502020204030204" pitchFamily="34" charset="0"/>
                <a:cs typeface="Calibri" panose="020F0502020204030204" pitchFamily="34" charset="0"/>
              </a:rPr>
              <a:t>   </a:t>
            </a:r>
            <a:r>
              <a:rPr lang="fr-FR" sz="3200" b="1" dirty="0">
                <a:solidFill>
                  <a:schemeClr val="tx2">
                    <a:lumMod val="75000"/>
                  </a:schemeClr>
                </a:solidFill>
                <a:latin typeface="Calibri" panose="020F0502020204030204" pitchFamily="34" charset="0"/>
                <a:cs typeface="Calibri" panose="020F0502020204030204" pitchFamily="34" charset="0"/>
              </a:rPr>
              <a:t>Vérification de DHCPv6 </a:t>
            </a:r>
            <a:r>
              <a:rPr lang="fr-FR" sz="3200" b="1" dirty="0">
                <a:solidFill>
                  <a:srgbClr val="FF9900"/>
                </a:solidFill>
                <a:latin typeface="Calibri" panose="020F0502020204030204" pitchFamily="34" charset="0"/>
                <a:cs typeface="Calibri" panose="020F0502020204030204" pitchFamily="34" charset="0"/>
              </a:rPr>
              <a:t>avec état</a:t>
            </a:r>
            <a:r>
              <a:rPr lang="fr-FR" sz="3200" b="1" dirty="0">
                <a:latin typeface="Calibri" panose="020F0502020204030204" pitchFamily="34" charset="0"/>
                <a:cs typeface="Calibri" panose="020F0502020204030204" pitchFamily="34" charset="0"/>
              </a:rPr>
              <a:t/>
            </a:r>
            <a:br>
              <a:rPr lang="fr-FR" sz="32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20</a:t>
            </a:fld>
            <a:endParaRPr lang="fr-FR"/>
          </a:p>
        </p:txBody>
      </p:sp>
      <p:pic>
        <p:nvPicPr>
          <p:cNvPr id="5" name="Picture 4"/>
          <p:cNvPicPr>
            <a:picLocks noChangeAspect="1"/>
          </p:cNvPicPr>
          <p:nvPr/>
        </p:nvPicPr>
        <p:blipFill>
          <a:blip r:embed="rId2"/>
          <a:stretch>
            <a:fillRect/>
          </a:stretch>
        </p:blipFill>
        <p:spPr>
          <a:xfrm>
            <a:off x="596383" y="1421309"/>
            <a:ext cx="5671067" cy="1462088"/>
          </a:xfrm>
          <a:prstGeom prst="rect">
            <a:avLst/>
          </a:prstGeom>
        </p:spPr>
      </p:pic>
      <p:pic>
        <p:nvPicPr>
          <p:cNvPr id="6" name="Picture 5"/>
          <p:cNvPicPr>
            <a:picLocks noChangeAspect="1"/>
          </p:cNvPicPr>
          <p:nvPr/>
        </p:nvPicPr>
        <p:blipFill>
          <a:blip r:embed="rId3"/>
          <a:stretch>
            <a:fillRect/>
          </a:stretch>
        </p:blipFill>
        <p:spPr>
          <a:xfrm>
            <a:off x="596383" y="2965828"/>
            <a:ext cx="5671067" cy="1453772"/>
          </a:xfrm>
          <a:prstGeom prst="rect">
            <a:avLst/>
          </a:prstGeom>
        </p:spPr>
      </p:pic>
      <p:sp>
        <p:nvSpPr>
          <p:cNvPr id="7" name="Rectangle 6"/>
          <p:cNvSpPr/>
          <p:nvPr/>
        </p:nvSpPr>
        <p:spPr>
          <a:xfrm>
            <a:off x="265630" y="4551740"/>
            <a:ext cx="5830370"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CiscoSansTTLight"/>
              </a:rPr>
              <a:t>La commande </a:t>
            </a:r>
            <a:r>
              <a:rPr lang="fr-FR" b="1" dirty="0">
                <a:solidFill>
                  <a:srgbClr val="0070C0"/>
                </a:solidFill>
                <a:latin typeface="CiscoSansTTLight"/>
              </a:rPr>
              <a:t>show ipv6 </a:t>
            </a:r>
            <a:r>
              <a:rPr lang="fr-FR" b="1" dirty="0" err="1">
                <a:solidFill>
                  <a:srgbClr val="0070C0"/>
                </a:solidFill>
                <a:latin typeface="CiscoSansTTLight"/>
              </a:rPr>
              <a:t>dhcp</a:t>
            </a:r>
            <a:r>
              <a:rPr lang="fr-FR" b="1" dirty="0">
                <a:solidFill>
                  <a:srgbClr val="0070C0"/>
                </a:solidFill>
                <a:latin typeface="CiscoSansTTLight"/>
              </a:rPr>
              <a:t> pool</a:t>
            </a:r>
            <a:r>
              <a:rPr lang="fr-FR" dirty="0">
                <a:solidFill>
                  <a:srgbClr val="0070C0"/>
                </a:solidFill>
                <a:latin typeface="CiscoSansTTLight"/>
              </a:rPr>
              <a:t> </a:t>
            </a:r>
            <a:r>
              <a:rPr lang="fr-FR" dirty="0">
                <a:latin typeface="CiscoSansTTLight"/>
              </a:rPr>
              <a:t>vérifie le nom du pool DHCP v6 et ses paramètres. </a:t>
            </a:r>
            <a:endParaRPr lang="en-US" dirty="0"/>
          </a:p>
        </p:txBody>
      </p:sp>
      <p:sp>
        <p:nvSpPr>
          <p:cNvPr id="8" name="Rectangle 7"/>
          <p:cNvSpPr/>
          <p:nvPr/>
        </p:nvSpPr>
        <p:spPr>
          <a:xfrm>
            <a:off x="348190" y="5330211"/>
            <a:ext cx="4941876" cy="923330"/>
          </a:xfrm>
          <a:prstGeom prst="rect">
            <a:avLst/>
          </a:prstGeom>
        </p:spPr>
        <p:txBody>
          <a:bodyPr wrap="square">
            <a:spAutoFit/>
          </a:bodyPr>
          <a:lstStyle/>
          <a:p>
            <a:pPr marL="285750" indent="-285750" algn="just">
              <a:buFont typeface="Arial" panose="020B0604020202020204" pitchFamily="34" charset="0"/>
              <a:buChar char="•"/>
            </a:pPr>
            <a:r>
              <a:rPr lang="fr-FR" dirty="0">
                <a:solidFill>
                  <a:srgbClr val="333333"/>
                </a:solidFill>
                <a:latin typeface="CiscoSansTTLight"/>
              </a:rPr>
              <a:t>La commande </a:t>
            </a:r>
            <a:r>
              <a:rPr lang="fr-FR" b="1" dirty="0">
                <a:solidFill>
                  <a:srgbClr val="0070C0"/>
                </a:solidFill>
                <a:latin typeface="CiscoSansTTLight"/>
              </a:rPr>
              <a:t>show ipv6 </a:t>
            </a:r>
            <a:r>
              <a:rPr lang="fr-FR" b="1" dirty="0" err="1">
                <a:solidFill>
                  <a:srgbClr val="0070C0"/>
                </a:solidFill>
                <a:latin typeface="CiscoSansTTLight"/>
              </a:rPr>
              <a:t>dhcp</a:t>
            </a:r>
            <a:r>
              <a:rPr lang="fr-FR" b="1" dirty="0">
                <a:solidFill>
                  <a:srgbClr val="0070C0"/>
                </a:solidFill>
                <a:latin typeface="CiscoSansTTLight"/>
              </a:rPr>
              <a:t> </a:t>
            </a:r>
            <a:r>
              <a:rPr lang="fr-FR" b="1" dirty="0" err="1">
                <a:solidFill>
                  <a:srgbClr val="0070C0"/>
                </a:solidFill>
                <a:latin typeface="CiscoSansTTLight"/>
              </a:rPr>
              <a:t>binding</a:t>
            </a:r>
            <a:r>
              <a:rPr lang="fr-FR" dirty="0">
                <a:solidFill>
                  <a:srgbClr val="0070C0"/>
                </a:solidFill>
                <a:latin typeface="CiscoSansTTLight"/>
              </a:rPr>
              <a:t> </a:t>
            </a:r>
            <a:r>
              <a:rPr lang="fr-FR" dirty="0">
                <a:solidFill>
                  <a:srgbClr val="333333"/>
                </a:solidFill>
                <a:latin typeface="CiscoSansTTLight"/>
              </a:rPr>
              <a:t>affiche la liaison automatique entre l'adresse </a:t>
            </a:r>
            <a:r>
              <a:rPr lang="fr-FR" dirty="0" err="1">
                <a:solidFill>
                  <a:srgbClr val="333333"/>
                </a:solidFill>
                <a:latin typeface="CiscoSansTTLight"/>
              </a:rPr>
              <a:t>link</a:t>
            </a:r>
            <a:r>
              <a:rPr lang="fr-FR" dirty="0">
                <a:solidFill>
                  <a:srgbClr val="333333"/>
                </a:solidFill>
                <a:latin typeface="CiscoSansTTLight"/>
              </a:rPr>
              <a:t>-local du client et l'adresse attribuée par le serveur</a:t>
            </a:r>
            <a:endParaRPr lang="en-US" dirty="0"/>
          </a:p>
        </p:txBody>
      </p:sp>
      <p:pic>
        <p:nvPicPr>
          <p:cNvPr id="9" name="Picture 8"/>
          <p:cNvPicPr>
            <a:picLocks noChangeAspect="1"/>
          </p:cNvPicPr>
          <p:nvPr/>
        </p:nvPicPr>
        <p:blipFill>
          <a:blip r:embed="rId4"/>
          <a:stretch>
            <a:fillRect/>
          </a:stretch>
        </p:blipFill>
        <p:spPr>
          <a:xfrm>
            <a:off x="6509267" y="1104999"/>
            <a:ext cx="5373672" cy="4603930"/>
          </a:xfrm>
          <a:prstGeom prst="rect">
            <a:avLst/>
          </a:prstGeom>
        </p:spPr>
      </p:pic>
      <p:sp>
        <p:nvSpPr>
          <p:cNvPr id="10" name="Rectangle 9"/>
          <p:cNvSpPr/>
          <p:nvPr/>
        </p:nvSpPr>
        <p:spPr>
          <a:xfrm>
            <a:off x="5290066" y="5829460"/>
            <a:ext cx="6749533" cy="923330"/>
          </a:xfrm>
          <a:prstGeom prst="rect">
            <a:avLst/>
          </a:prstGeom>
        </p:spPr>
        <p:txBody>
          <a:bodyPr wrap="square">
            <a:spAutoFit/>
          </a:bodyPr>
          <a:lstStyle/>
          <a:p>
            <a:pPr marL="285750" indent="-285750" algn="just">
              <a:buFont typeface="Arial" panose="020B0604020202020204" pitchFamily="34" charset="0"/>
              <a:buChar char="•"/>
            </a:pPr>
            <a:r>
              <a:rPr lang="fr-FR" dirty="0">
                <a:solidFill>
                  <a:srgbClr val="333333"/>
                </a:solidFill>
                <a:latin typeface="CiscoSansTTLight"/>
              </a:rPr>
              <a:t>Le résultat de la commande </a:t>
            </a:r>
            <a:r>
              <a:rPr lang="fr-FR" b="1" dirty="0">
                <a:solidFill>
                  <a:srgbClr val="0070C0"/>
                </a:solidFill>
                <a:latin typeface="CiscoSansTTLight"/>
              </a:rPr>
              <a:t>show ipv6 interface</a:t>
            </a:r>
            <a:r>
              <a:rPr lang="fr-FR" dirty="0">
                <a:solidFill>
                  <a:srgbClr val="333333"/>
                </a:solidFill>
                <a:latin typeface="CiscoSansTTLight"/>
              </a:rPr>
              <a:t> permet de vérifier sur le client DHCPv6  </a:t>
            </a:r>
            <a:r>
              <a:rPr lang="fr-FR" b="1" dirty="0">
                <a:solidFill>
                  <a:srgbClr val="333333"/>
                </a:solidFill>
                <a:latin typeface="CiscoSansTTLight"/>
              </a:rPr>
              <a:t>l'adresse de monodiffusion globale </a:t>
            </a:r>
            <a:r>
              <a:rPr lang="fr-FR" dirty="0">
                <a:solidFill>
                  <a:srgbClr val="333333"/>
                </a:solidFill>
                <a:latin typeface="CiscoSansTTLight"/>
              </a:rPr>
              <a:t>IPv6 qui a été attribuée par le serveur DHCPv6. </a:t>
            </a:r>
            <a:endParaRPr lang="en-US" dirty="0"/>
          </a:p>
        </p:txBody>
      </p:sp>
      <p:sp>
        <p:nvSpPr>
          <p:cNvPr id="11" name="Rectangle 10"/>
          <p:cNvSpPr/>
          <p:nvPr/>
        </p:nvSpPr>
        <p:spPr>
          <a:xfrm>
            <a:off x="891207" y="1405609"/>
            <a:ext cx="1665849" cy="176863"/>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48396" y="2939669"/>
            <a:ext cx="1963616" cy="267765"/>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88479" y="1119539"/>
            <a:ext cx="2185181" cy="30177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37E9416-BEEA-4E29-AEAD-B77E03AA21FC}"/>
              </a:ext>
            </a:extLst>
          </p:cNvPr>
          <p:cNvSpPr/>
          <p:nvPr/>
        </p:nvSpPr>
        <p:spPr>
          <a:xfrm>
            <a:off x="6680717" y="2208006"/>
            <a:ext cx="3430692" cy="402671"/>
          </a:xfrm>
          <a:prstGeom prst="rect">
            <a:avLst/>
          </a:prstGeom>
          <a:solidFill>
            <a:schemeClr val="accent1">
              <a:alpha val="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9116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050" y="365125"/>
            <a:ext cx="9221822" cy="1325563"/>
          </a:xfrm>
        </p:spPr>
        <p:txBody>
          <a:bodyPr>
            <a:noAutofit/>
          </a:bodyPr>
          <a:lstStyle/>
          <a:p>
            <a:r>
              <a:rPr lang="fr-FR" sz="3200" b="1" dirty="0">
                <a:solidFill>
                  <a:schemeClr val="tx2">
                    <a:lumMod val="75000"/>
                  </a:schemeClr>
                </a:solidFill>
                <a:latin typeface="Calibri" panose="020F0502020204030204" pitchFamily="34" charset="0"/>
                <a:cs typeface="Calibri" panose="020F0502020204030204" pitchFamily="34" charset="0"/>
              </a:rPr>
              <a:t>Configuration d'un routeur en tant qu'</a:t>
            </a:r>
            <a:r>
              <a:rPr lang="fr-FR" sz="3200" b="1" dirty="0">
                <a:solidFill>
                  <a:srgbClr val="FF9900"/>
                </a:solidFill>
                <a:latin typeface="Calibri" panose="020F0502020204030204" pitchFamily="34" charset="0"/>
                <a:cs typeface="Calibri" panose="020F0502020204030204" pitchFamily="34" charset="0"/>
              </a:rPr>
              <a:t>agent de relais </a:t>
            </a:r>
            <a:r>
              <a:rPr lang="fr-FR" sz="3200" b="1" dirty="0">
                <a:solidFill>
                  <a:schemeClr val="tx2">
                    <a:lumMod val="75000"/>
                  </a:schemeClr>
                </a:solidFill>
                <a:latin typeface="Calibri" panose="020F0502020204030204" pitchFamily="34" charset="0"/>
                <a:cs typeface="Calibri" panose="020F0502020204030204" pitchFamily="34" charset="0"/>
              </a:rPr>
              <a:t>DHCPv6</a:t>
            </a:r>
            <a:r>
              <a:rPr lang="fr-FR" sz="3200" dirty="0">
                <a:latin typeface="Calibri" panose="020F0502020204030204" pitchFamily="34" charset="0"/>
                <a:cs typeface="Calibri" panose="020F0502020204030204" pitchFamily="34" charset="0"/>
              </a:rPr>
              <a:t/>
            </a:r>
            <a:br>
              <a:rPr lang="fr-FR"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21</a:t>
            </a:fld>
            <a:endParaRPr lang="fr-FR" dirty="0"/>
          </a:p>
        </p:txBody>
      </p:sp>
      <p:pic>
        <p:nvPicPr>
          <p:cNvPr id="5" name="Picture 4"/>
          <p:cNvPicPr>
            <a:picLocks noChangeAspect="1"/>
          </p:cNvPicPr>
          <p:nvPr/>
        </p:nvPicPr>
        <p:blipFill>
          <a:blip r:embed="rId3"/>
          <a:stretch>
            <a:fillRect/>
          </a:stretch>
        </p:blipFill>
        <p:spPr>
          <a:xfrm>
            <a:off x="175807" y="1458033"/>
            <a:ext cx="6185274" cy="4898317"/>
          </a:xfrm>
          <a:prstGeom prst="rect">
            <a:avLst/>
          </a:prstGeom>
        </p:spPr>
      </p:pic>
      <p:pic>
        <p:nvPicPr>
          <p:cNvPr id="6" name="Picture 5"/>
          <p:cNvPicPr>
            <a:picLocks noChangeAspect="1"/>
          </p:cNvPicPr>
          <p:nvPr/>
        </p:nvPicPr>
        <p:blipFill>
          <a:blip r:embed="rId4"/>
          <a:stretch>
            <a:fillRect/>
          </a:stretch>
        </p:blipFill>
        <p:spPr>
          <a:xfrm>
            <a:off x="6672262" y="1458033"/>
            <a:ext cx="5569998" cy="1614889"/>
          </a:xfrm>
          <a:prstGeom prst="rect">
            <a:avLst/>
          </a:prstGeom>
        </p:spPr>
      </p:pic>
      <p:sp>
        <p:nvSpPr>
          <p:cNvPr id="7" name="Rectangle 1"/>
          <p:cNvSpPr>
            <a:spLocks noChangeArrowheads="1"/>
          </p:cNvSpPr>
          <p:nvPr/>
        </p:nvSpPr>
        <p:spPr bwMode="auto">
          <a:xfrm>
            <a:off x="6361081" y="3551376"/>
            <a:ext cx="5830919"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La configuration d'un agent de relais DHCPv6 s'effectue à l'aide de la commande</a:t>
            </a:r>
            <a:r>
              <a:rPr kumimoji="0" lang="fr-FR" b="0"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fr-FR"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ipv6 </a:t>
            </a:r>
            <a:r>
              <a:rPr kumimoji="0" lang="fr-FR"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dhcp</a:t>
            </a:r>
            <a:r>
              <a:rPr kumimoji="0" lang="fr-FR"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fr-FR"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relay</a:t>
            </a:r>
            <a:r>
              <a:rPr kumimoji="0" lang="fr-FR"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destination</a:t>
            </a:r>
            <a:r>
              <a:rPr kumimoji="0" lang="fr-FR"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Cette commande est configurée sur l'interface reliée au client DHCPv6 en utilisant l'adresse du serveur DHCPv6 comme destination.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fr-FR" dirty="0">
              <a:latin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La commande </a:t>
            </a:r>
            <a:r>
              <a:rPr kumimoji="0" lang="fr-FR"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show ipv6 </a:t>
            </a:r>
            <a:r>
              <a:rPr kumimoji="0" lang="fr-FR"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dhcp</a:t>
            </a:r>
            <a:r>
              <a:rPr kumimoji="0" lang="fr-FR"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interface</a:t>
            </a:r>
            <a:r>
              <a:rPr kumimoji="0" lang="fr-FR"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permet de vérifier que l'interface G0/0 est en mode relais avec 2001:DB8:CAFE:1::6 configuré en tant que serveur DHCPv6.</a:t>
            </a:r>
            <a:endParaRPr kumimoji="0" lang="fr-FR"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xmlns="" id="{5E26F4C2-1541-4CB5-885E-CB52B140D476}"/>
              </a:ext>
            </a:extLst>
          </p:cNvPr>
          <p:cNvSpPr/>
          <p:nvPr/>
        </p:nvSpPr>
        <p:spPr>
          <a:xfrm>
            <a:off x="7922149" y="1664183"/>
            <a:ext cx="4094044" cy="24413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1BC68DA-0D86-42EC-BE10-BDF22A9A57A5}"/>
              </a:ext>
            </a:extLst>
          </p:cNvPr>
          <p:cNvSpPr/>
          <p:nvPr/>
        </p:nvSpPr>
        <p:spPr>
          <a:xfrm>
            <a:off x="6813239" y="2419696"/>
            <a:ext cx="1853683" cy="482530"/>
          </a:xfrm>
          <a:prstGeom prst="rect">
            <a:avLst/>
          </a:prstGeom>
          <a:solidFill>
            <a:schemeClr val="accent1">
              <a:alpha val="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8520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40" y="320675"/>
            <a:ext cx="9777919" cy="1325563"/>
          </a:xfrm>
        </p:spPr>
        <p:txBody>
          <a:bodyPr>
            <a:noAutofit/>
          </a:bodyPr>
          <a:lstStyle/>
          <a:p>
            <a:r>
              <a:rPr lang="fr-FR" sz="3200" b="1" dirty="0">
                <a:solidFill>
                  <a:schemeClr val="tx2">
                    <a:lumMod val="75000"/>
                  </a:schemeClr>
                </a:solidFill>
                <a:latin typeface="Calibri" panose="020F0502020204030204" pitchFamily="34" charset="0"/>
                <a:cs typeface="Calibri" panose="020F0502020204030204" pitchFamily="34" charset="0"/>
              </a:rPr>
              <a:t>Vérification de la configuration de DHCPv6 du routeur</a:t>
            </a:r>
            <a:br>
              <a:rPr lang="fr-FR" sz="3200" b="1" dirty="0">
                <a:solidFill>
                  <a:schemeClr val="tx2">
                    <a:lumMod val="75000"/>
                  </a:schemeClr>
                </a:solidFill>
                <a:latin typeface="Calibri" panose="020F0502020204030204" pitchFamily="34" charset="0"/>
                <a:cs typeface="Calibri" panose="020F0502020204030204" pitchFamily="34" charset="0"/>
              </a:rPr>
            </a:br>
            <a:endParaRPr 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194EA0E9-6AA5-4C72-ADD8-CBD3FCBC5038}" type="slidenum">
              <a:rPr lang="fr-FR" smtClean="0"/>
              <a:pPr/>
              <a:t>22</a:t>
            </a:fld>
            <a:endParaRPr lang="fr-FR"/>
          </a:p>
        </p:txBody>
      </p:sp>
      <p:pic>
        <p:nvPicPr>
          <p:cNvPr id="5" name="Picture 4"/>
          <p:cNvPicPr>
            <a:picLocks noChangeAspect="1"/>
          </p:cNvPicPr>
          <p:nvPr/>
        </p:nvPicPr>
        <p:blipFill>
          <a:blip r:embed="rId2"/>
          <a:stretch>
            <a:fillRect/>
          </a:stretch>
        </p:blipFill>
        <p:spPr>
          <a:xfrm>
            <a:off x="4533089" y="1209248"/>
            <a:ext cx="7623597" cy="5525479"/>
          </a:xfrm>
          <a:prstGeom prst="rect">
            <a:avLst/>
          </a:prstGeom>
        </p:spPr>
      </p:pic>
      <p:sp>
        <p:nvSpPr>
          <p:cNvPr id="6" name="Rectangle 5"/>
          <p:cNvSpPr/>
          <p:nvPr/>
        </p:nvSpPr>
        <p:spPr>
          <a:xfrm>
            <a:off x="168613" y="1785302"/>
            <a:ext cx="4150468" cy="1477328"/>
          </a:xfrm>
          <a:prstGeom prst="rect">
            <a:avLst/>
          </a:prstGeom>
        </p:spPr>
        <p:txBody>
          <a:bodyPr wrap="square">
            <a:spAutoFit/>
          </a:bodyPr>
          <a:lstStyle/>
          <a:p>
            <a:pPr marL="285750" indent="-285750" algn="just">
              <a:buFont typeface="Wingdings" panose="05000000000000000000" pitchFamily="2" charset="2"/>
              <a:buChar char="q"/>
            </a:pPr>
            <a:r>
              <a:rPr lang="fr-FR" dirty="0">
                <a:solidFill>
                  <a:srgbClr val="333333"/>
                </a:solidFill>
                <a:latin typeface="CiscoSansTTLight"/>
              </a:rPr>
              <a:t>La commande </a:t>
            </a:r>
            <a:r>
              <a:rPr lang="fr-FR" b="1" dirty="0">
                <a:solidFill>
                  <a:srgbClr val="0070C0"/>
                </a:solidFill>
                <a:latin typeface="CiscoSansTTLight"/>
              </a:rPr>
              <a:t>show ipv6 interface</a:t>
            </a:r>
            <a:r>
              <a:rPr lang="fr-FR" dirty="0">
                <a:solidFill>
                  <a:srgbClr val="333333"/>
                </a:solidFill>
                <a:latin typeface="CiscoSansTTLight"/>
              </a:rPr>
              <a:t> peut être utilisée pour afficher la configuration actuelle pour déterminer la méthode d'attribution des adresses.</a:t>
            </a:r>
            <a:endParaRPr lang="en-US" dirty="0"/>
          </a:p>
        </p:txBody>
      </p:sp>
      <p:cxnSp>
        <p:nvCxnSpPr>
          <p:cNvPr id="7" name="Straight Arrow Connector 6">
            <a:extLst>
              <a:ext uri="{FF2B5EF4-FFF2-40B4-BE49-F238E27FC236}">
                <a16:creationId xmlns:a16="http://schemas.microsoft.com/office/drawing/2014/main" xmlns="" id="{7F323617-916B-4EB0-A1C4-EA4C5A66B09C}"/>
              </a:ext>
            </a:extLst>
          </p:cNvPr>
          <p:cNvCxnSpPr/>
          <p:nvPr/>
        </p:nvCxnSpPr>
        <p:spPr>
          <a:xfrm flipH="1">
            <a:off x="8521148" y="2743200"/>
            <a:ext cx="967409" cy="927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xmlns="" id="{66C8B5F1-B7E3-4097-B1EC-06A55371F7D4}"/>
              </a:ext>
            </a:extLst>
          </p:cNvPr>
          <p:cNvCxnSpPr/>
          <p:nvPr/>
        </p:nvCxnSpPr>
        <p:spPr>
          <a:xfrm flipH="1">
            <a:off x="8344887" y="4512365"/>
            <a:ext cx="967409" cy="927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xmlns="" id="{8C399AC6-A5BD-409E-89FC-4845E872C7BA}"/>
              </a:ext>
            </a:extLst>
          </p:cNvPr>
          <p:cNvCxnSpPr/>
          <p:nvPr/>
        </p:nvCxnSpPr>
        <p:spPr>
          <a:xfrm flipH="1">
            <a:off x="8291878" y="6281530"/>
            <a:ext cx="967409" cy="927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38954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23</a:t>
            </a:fld>
            <a:endParaRPr lang="fr-FR"/>
          </a:p>
        </p:txBody>
      </p:sp>
      <p:sp>
        <p:nvSpPr>
          <p:cNvPr id="3" name="Google Shape;185;ge2bdff7c1c_1_52"/>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 name="Google Shape;186;ge2bdff7c1c_1_52" descr="Picture 7"/>
          <p:cNvPicPr preferRelativeResize="0"/>
          <p:nvPr/>
        </p:nvPicPr>
        <p:blipFill rotWithShape="1">
          <a:blip r:embed="rId2" cstate="print">
            <a:alphaModFix/>
          </a:blip>
          <a:srcRect/>
          <a:stretch/>
        </p:blipFill>
        <p:spPr>
          <a:xfrm flipH="1">
            <a:off x="9359530" y="-28258"/>
            <a:ext cx="2832470" cy="1949130"/>
          </a:xfrm>
          <a:prstGeom prst="rect">
            <a:avLst/>
          </a:prstGeom>
          <a:noFill/>
          <a:ln>
            <a:noFill/>
          </a:ln>
        </p:spPr>
      </p:pic>
      <p:sp>
        <p:nvSpPr>
          <p:cNvPr id="7" name="Google Shape;187;ge2bdff7c1c_1_52"/>
          <p:cNvSpPr txBox="1">
            <a:spLocks/>
          </p:cNvSpPr>
          <p:nvPr/>
        </p:nvSpPr>
        <p:spPr>
          <a:xfrm>
            <a:off x="677100" y="1737250"/>
            <a:ext cx="10456800" cy="3355200"/>
          </a:xfrm>
          <a:prstGeom prst="rect">
            <a:avLst/>
          </a:prstGeom>
          <a:noFill/>
          <a:ln>
            <a:noFill/>
          </a:ln>
        </p:spPr>
        <p:txBody>
          <a:bodyPr spcFirstLastPara="1" wrap="square" lIns="45700" tIns="45700" rIns="45700"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92243"/>
            </a:pPr>
            <a:r>
              <a:rPr lang="en-US" sz="4800" kern="0" dirty="0">
                <a:solidFill>
                  <a:schemeClr val="bg1"/>
                </a:solidFill>
                <a:latin typeface="Times New Roman" panose="02020603050405020304" pitchFamily="18" charset="0"/>
                <a:cs typeface="Times New Roman" panose="02020603050405020304" pitchFamily="18" charset="0"/>
              </a:rPr>
              <a:t>Merci pour </a:t>
            </a:r>
            <a:r>
              <a:rPr lang="en-US" sz="4800" kern="0" dirty="0" err="1">
                <a:solidFill>
                  <a:schemeClr val="bg1"/>
                </a:solidFill>
                <a:latin typeface="Times New Roman" panose="02020603050405020304" pitchFamily="18" charset="0"/>
                <a:cs typeface="Times New Roman" panose="02020603050405020304" pitchFamily="18" charset="0"/>
              </a:rPr>
              <a:t>votre</a:t>
            </a:r>
            <a:r>
              <a:rPr lang="en-US" sz="4800" kern="0" dirty="0">
                <a:solidFill>
                  <a:schemeClr val="bg1"/>
                </a:solidFill>
                <a:latin typeface="Times New Roman" panose="02020603050405020304" pitchFamily="18" charset="0"/>
                <a:cs typeface="Times New Roman" panose="02020603050405020304" pitchFamily="18" charset="0"/>
              </a:rPr>
              <a:t> attention</a:t>
            </a:r>
          </a:p>
          <a:p>
            <a:pPr algn="ctr">
              <a:buSzPct val="92243"/>
            </a:pPr>
            <a:endParaRPr lang="en-US" sz="4800" kern="0" dirty="0">
              <a:solidFill>
                <a:schemeClr val="bg1"/>
              </a:solidFill>
              <a:latin typeface="Times New Roman" panose="02020603050405020304" pitchFamily="18" charset="0"/>
              <a:cs typeface="Times New Roman" panose="02020603050405020304" pitchFamily="18" charset="0"/>
            </a:endParaRPr>
          </a:p>
          <a:p>
            <a:pPr algn="ctr">
              <a:buSzPct val="92243"/>
            </a:pPr>
            <a:endParaRPr lang="en-US" sz="48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56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2D09A1-43AB-43F9-B5C3-84D6D393D68F}"/>
              </a:ext>
            </a:extLst>
          </p:cNvPr>
          <p:cNvSpPr>
            <a:spLocks noGrp="1"/>
          </p:cNvSpPr>
          <p:nvPr>
            <p:ph type="sldNum" sz="quarter" idx="12"/>
          </p:nvPr>
        </p:nvSpPr>
        <p:spPr/>
        <p:txBody>
          <a:bodyPr/>
          <a:lstStyle/>
          <a:p>
            <a:fld id="{194EA0E9-6AA5-4C72-ADD8-CBD3FCBC5038}" type="slidenum">
              <a:rPr lang="fr-FR" smtClean="0"/>
              <a:pPr/>
              <a:t>3</a:t>
            </a:fld>
            <a:endParaRPr lang="fr-FR"/>
          </a:p>
        </p:txBody>
      </p:sp>
      <p:sp>
        <p:nvSpPr>
          <p:cNvPr id="4" name="TextBox 3">
            <a:extLst>
              <a:ext uri="{FF2B5EF4-FFF2-40B4-BE49-F238E27FC236}">
                <a16:creationId xmlns:a16="http://schemas.microsoft.com/office/drawing/2014/main" xmlns="" id="{7CE65D32-9D54-42A7-95FF-9EC399EF8438}"/>
              </a:ext>
            </a:extLst>
          </p:cNvPr>
          <p:cNvSpPr txBox="1"/>
          <p:nvPr/>
        </p:nvSpPr>
        <p:spPr>
          <a:xfrm>
            <a:off x="278296" y="2876452"/>
            <a:ext cx="8772939" cy="861774"/>
          </a:xfrm>
          <a:prstGeom prst="rect">
            <a:avLst/>
          </a:prstGeom>
          <a:noFill/>
        </p:spPr>
        <p:txBody>
          <a:bodyPr wrap="square">
            <a:spAutoFit/>
          </a:bodyPr>
          <a:lstStyle/>
          <a:p>
            <a:r>
              <a:rPr lang="fr-FR" sz="5000" b="1" i="1" dirty="0">
                <a:solidFill>
                  <a:schemeClr val="tx2">
                    <a:lumMod val="75000"/>
                  </a:schemeClr>
                </a:solidFill>
                <a:latin typeface="Calibri" panose="020F0502020204030204" pitchFamily="34" charset="0"/>
                <a:cs typeface="Calibri" panose="020F0502020204030204" pitchFamily="34" charset="0"/>
              </a:rPr>
              <a:t>Présentation du DHCPv6</a:t>
            </a:r>
          </a:p>
        </p:txBody>
      </p:sp>
      <p:pic>
        <p:nvPicPr>
          <p:cNvPr id="6" name="Picture 5">
            <a:extLst>
              <a:ext uri="{FF2B5EF4-FFF2-40B4-BE49-F238E27FC236}">
                <a16:creationId xmlns:a16="http://schemas.microsoft.com/office/drawing/2014/main" xmlns="" id="{ECB7E932-EEBE-4552-9418-335DAD7CD317}"/>
              </a:ext>
            </a:extLst>
          </p:cNvPr>
          <p:cNvPicPr>
            <a:picLocks noChangeAspect="1"/>
          </p:cNvPicPr>
          <p:nvPr/>
        </p:nvPicPr>
        <p:blipFill>
          <a:blip r:embed="rId2"/>
          <a:stretch>
            <a:fillRect/>
          </a:stretch>
        </p:blipFill>
        <p:spPr>
          <a:xfrm>
            <a:off x="6355907" y="4006910"/>
            <a:ext cx="4563056" cy="1876523"/>
          </a:xfrm>
          <a:prstGeom prst="rect">
            <a:avLst/>
          </a:prstGeom>
        </p:spPr>
      </p:pic>
    </p:spTree>
    <p:extLst>
      <p:ext uri="{BB962C8B-B14F-4D97-AF65-F5344CB8AC3E}">
        <p14:creationId xmlns:p14="http://schemas.microsoft.com/office/powerpoint/2010/main" xmlns="" val="259332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7B9C642-C386-417E-9F1D-2C2B5E340729}"/>
              </a:ext>
            </a:extLst>
          </p:cNvPr>
          <p:cNvSpPr>
            <a:spLocks noGrp="1"/>
          </p:cNvSpPr>
          <p:nvPr>
            <p:ph type="sldNum" sz="quarter" idx="12"/>
          </p:nvPr>
        </p:nvSpPr>
        <p:spPr>
          <a:xfrm>
            <a:off x="23212" y="6588900"/>
            <a:ext cx="264000" cy="269100"/>
          </a:xfrm>
        </p:spPr>
        <p:txBody>
          <a:bodyPr/>
          <a:lstStyle/>
          <a:p>
            <a:fld id="{194EA0E9-6AA5-4C72-ADD8-CBD3FCBC5038}" type="slidenum">
              <a:rPr lang="fr-FR" smtClean="0"/>
              <a:pPr/>
              <a:t>4</a:t>
            </a:fld>
            <a:endParaRPr lang="fr-FR"/>
          </a:p>
        </p:txBody>
      </p:sp>
      <p:sp>
        <p:nvSpPr>
          <p:cNvPr id="3" name="Titre 2">
            <a:extLst>
              <a:ext uri="{FF2B5EF4-FFF2-40B4-BE49-F238E27FC236}">
                <a16:creationId xmlns:a16="http://schemas.microsoft.com/office/drawing/2014/main" xmlns="" id="{7C217F7C-4ACE-4679-9507-0FB75310EB3C}"/>
              </a:ext>
            </a:extLst>
          </p:cNvPr>
          <p:cNvSpPr txBox="1">
            <a:spLocks/>
          </p:cNvSpPr>
          <p:nvPr/>
        </p:nvSpPr>
        <p:spPr>
          <a:xfrm>
            <a:off x="1243771" y="4711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base"/>
            <a:r>
              <a:rPr lang="en-US" b="1" i="1" dirty="0" err="1">
                <a:solidFill>
                  <a:schemeClr val="tx2">
                    <a:lumMod val="75000"/>
                  </a:schemeClr>
                </a:solidFill>
                <a:effectLst/>
                <a:latin typeface="Calibri" panose="020F0502020204030204" pitchFamily="34" charset="0"/>
                <a:cs typeface="Calibri" panose="020F0502020204030204" pitchFamily="34" charset="0"/>
              </a:rPr>
              <a:t>Qu’est-ce</a:t>
            </a:r>
            <a:r>
              <a:rPr lang="en-US" b="1" i="1" dirty="0">
                <a:solidFill>
                  <a:schemeClr val="tx2">
                    <a:lumMod val="75000"/>
                  </a:schemeClr>
                </a:solidFill>
                <a:effectLst/>
                <a:latin typeface="Calibri" panose="020F0502020204030204" pitchFamily="34" charset="0"/>
                <a:cs typeface="Calibri" panose="020F0502020204030204" pitchFamily="34" charset="0"/>
              </a:rPr>
              <a:t> que le DHCPv6 ?</a:t>
            </a:r>
          </a:p>
        </p:txBody>
      </p:sp>
      <p:pic>
        <p:nvPicPr>
          <p:cNvPr id="4" name="Picture 2" descr="DHCPv6">
            <a:extLst>
              <a:ext uri="{FF2B5EF4-FFF2-40B4-BE49-F238E27FC236}">
                <a16:creationId xmlns:a16="http://schemas.microsoft.com/office/drawing/2014/main" xmlns="" id="{451FB5BC-217C-4ED1-92D0-E5F77CBF12D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67165" y="1547647"/>
            <a:ext cx="4493394" cy="337004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438529F0-63A6-4FD1-BB03-5AC83F5A9C13}"/>
              </a:ext>
            </a:extLst>
          </p:cNvPr>
          <p:cNvSpPr txBox="1"/>
          <p:nvPr/>
        </p:nvSpPr>
        <p:spPr>
          <a:xfrm>
            <a:off x="331441" y="1547647"/>
            <a:ext cx="6873481" cy="3724096"/>
          </a:xfrm>
          <a:prstGeom prst="rect">
            <a:avLst/>
          </a:prstGeom>
          <a:noFill/>
        </p:spPr>
        <p:txBody>
          <a:bodyPr wrap="square">
            <a:spAutoFit/>
          </a:bodyPr>
          <a:lstStyle/>
          <a:p>
            <a:pPr marL="342900" indent="-342900" algn="just">
              <a:buFont typeface="Arial" panose="020B0604020202020204" pitchFamily="34" charset="0"/>
              <a:buChar char="•"/>
            </a:pPr>
            <a:r>
              <a:rPr lang="fr-FR" b="1" i="0" dirty="0">
                <a:effectLst/>
                <a:latin typeface="Calibri" panose="020F0502020204030204" pitchFamily="34" charset="0"/>
                <a:cs typeface="Calibri" panose="020F0502020204030204" pitchFamily="34" charset="0"/>
              </a:rPr>
              <a:t>DHCPv6</a:t>
            </a:r>
            <a:r>
              <a:rPr lang="fr-FR" b="0" i="0" dirty="0">
                <a:effectLst/>
                <a:latin typeface="Calibri" panose="020F0502020204030204" pitchFamily="34" charset="0"/>
                <a:cs typeface="Calibri" panose="020F0502020204030204" pitchFamily="34" charset="0"/>
              </a:rPr>
              <a:t> est un protocole de configuration dynamique pour IPv6.</a:t>
            </a:r>
          </a:p>
          <a:p>
            <a:pPr marL="342900" indent="-342900" algn="just">
              <a:buFont typeface="Arial" panose="020B0604020202020204" pitchFamily="34" charset="0"/>
              <a:buChar char="•"/>
            </a:pPr>
            <a:endParaRPr lang="fr-FR" b="0" i="0" dirty="0">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b="0" i="0" dirty="0">
                <a:effectLst/>
                <a:latin typeface="Calibri" panose="020F0502020204030204" pitchFamily="34" charset="0"/>
                <a:cs typeface="Calibri" panose="020F0502020204030204" pitchFamily="34" charset="0"/>
              </a:rPr>
              <a:t>L'adresse IPv6 de lien local (</a:t>
            </a:r>
            <a:r>
              <a:rPr lang="fr-FR" b="0" i="0" dirty="0" err="1">
                <a:effectLst/>
                <a:latin typeface="Calibri" panose="020F0502020204030204" pitchFamily="34" charset="0"/>
                <a:cs typeface="Calibri" panose="020F0502020204030204" pitchFamily="34" charset="0"/>
              </a:rPr>
              <a:t>link</a:t>
            </a:r>
            <a:r>
              <a:rPr lang="fr-FR" b="0" i="0" dirty="0">
                <a:effectLst/>
                <a:latin typeface="Calibri" panose="020F0502020204030204" pitchFamily="34" charset="0"/>
                <a:cs typeface="Calibri" panose="020F0502020204030204" pitchFamily="34" charset="0"/>
              </a:rPr>
              <a:t>-local) est générée par l'hôte lui-même, DHCPv6 n'attribue donc que l'adresse de monodiffusion globale.</a:t>
            </a:r>
          </a:p>
          <a:p>
            <a:pPr marL="342900" indent="-342900" algn="just">
              <a:buFont typeface="Arial" panose="020B0604020202020204" pitchFamily="34" charset="0"/>
              <a:buChar char="•"/>
            </a:pPr>
            <a:endParaRPr lang="fr-FR" b="0" i="0" dirty="0">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b="0" i="0" dirty="0">
                <a:effectLst/>
                <a:latin typeface="Calibri" panose="020F0502020204030204" pitchFamily="34" charset="0"/>
                <a:cs typeface="Calibri" panose="020F0502020204030204" pitchFamily="34" charset="0"/>
              </a:rPr>
              <a:t>La méthode d'attribution automatique des adresses IPv6 de </a:t>
            </a:r>
            <a:r>
              <a:rPr lang="fr-FR" dirty="0">
                <a:latin typeface="Calibri" panose="020F0502020204030204" pitchFamily="34" charset="0"/>
                <a:cs typeface="Calibri" panose="020F0502020204030204" pitchFamily="34" charset="0"/>
              </a:rPr>
              <a:t>monodiffusion globale est donc déterminée par la configuration du routeur IPv6 : SLAAC, DHCPv6 </a:t>
            </a:r>
            <a:r>
              <a:rPr lang="fr-FR" b="0" i="0" dirty="0">
                <a:effectLst/>
                <a:latin typeface="Calibri" panose="020F0502020204030204" pitchFamily="34" charset="0"/>
                <a:cs typeface="Calibri" panose="020F0502020204030204" pitchFamily="34" charset="0"/>
              </a:rPr>
              <a:t>sans état ou DHCPv6 avec état.</a:t>
            </a:r>
          </a:p>
          <a:p>
            <a:pPr marL="342900" indent="-342900" algn="just">
              <a:buFont typeface="Arial" panose="020B0604020202020204" pitchFamily="34" charset="0"/>
              <a:buChar char="•"/>
            </a:pPr>
            <a:endParaRPr lang="fr-FR" b="0" i="0" dirty="0">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b="0" i="0" dirty="0">
                <a:effectLst/>
                <a:latin typeface="Calibri" panose="020F0502020204030204" pitchFamily="34" charset="0"/>
                <a:cs typeface="Calibri" panose="020F0502020204030204" pitchFamily="34" charset="0"/>
              </a:rPr>
              <a:t>DHCPv6 est un mécanisme </a:t>
            </a:r>
            <a:r>
              <a:rPr lang="fr-FR" dirty="0">
                <a:latin typeface="Calibri" panose="020F0502020204030204" pitchFamily="34" charset="0"/>
                <a:cs typeface="Calibri" panose="020F0502020204030204" pitchFamily="34" charset="0"/>
              </a:rPr>
              <a:t>d’attribution des adresses IPv6 qui fonctionne comme son équivalent en IPv4.</a:t>
            </a:r>
          </a:p>
          <a:p>
            <a:pPr algn="just"/>
            <a:endParaRPr lang="fr-FR" sz="2000" b="0" i="0" dirty="0">
              <a:solidFill>
                <a:srgbClr val="202122"/>
              </a:solidFill>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64B4CEEC-B09C-4C68-9962-1F6A7BC70477}"/>
              </a:ext>
            </a:extLst>
          </p:cNvPr>
          <p:cNvSpPr txBox="1"/>
          <p:nvPr/>
        </p:nvSpPr>
        <p:spPr>
          <a:xfrm>
            <a:off x="2285462" y="5702572"/>
            <a:ext cx="9838919" cy="923330"/>
          </a:xfrm>
          <a:prstGeom prst="rect">
            <a:avLst/>
          </a:prstGeom>
          <a:noFill/>
        </p:spPr>
        <p:txBody>
          <a:bodyPr wrap="square">
            <a:spAutoFit/>
          </a:bodyPr>
          <a:lstStyle/>
          <a:p>
            <a:pPr algn="just"/>
            <a:r>
              <a:rPr lang="fr-FR" sz="1800" b="0" i="0" dirty="0">
                <a:solidFill>
                  <a:srgbClr val="C00000"/>
                </a:solidFill>
                <a:effectLst/>
                <a:latin typeface="Calibri" panose="020F0502020204030204" pitchFamily="34" charset="0"/>
                <a:cs typeface="Calibri" panose="020F0502020204030204" pitchFamily="34" charset="0"/>
              </a:rPr>
              <a:t>Contrairement à IPv4, l'adresse de la passerelle par défaut (Gateway) n'est jamais attribuée par le DHCP, mais est toujours renseignée par le routeur IPv6 qui envoie cette information aux hôtes du réseau toutes les 200 secondes, dans une trame Router </a:t>
            </a:r>
            <a:r>
              <a:rPr lang="fr-FR" sz="1800" b="0" i="0" dirty="0" err="1">
                <a:solidFill>
                  <a:srgbClr val="C00000"/>
                </a:solidFill>
                <a:effectLst/>
                <a:latin typeface="Calibri" panose="020F0502020204030204" pitchFamily="34" charset="0"/>
                <a:cs typeface="Calibri" panose="020F0502020204030204" pitchFamily="34" charset="0"/>
              </a:rPr>
              <a:t>Advertisement</a:t>
            </a:r>
            <a:r>
              <a:rPr lang="fr-FR" sz="1800" b="0" i="0" dirty="0">
                <a:solidFill>
                  <a:srgbClr val="C00000"/>
                </a:solidFill>
                <a:effectLst/>
                <a:latin typeface="Calibri" panose="020F0502020204030204" pitchFamily="34" charset="0"/>
                <a:cs typeface="Calibri" panose="020F0502020204030204" pitchFamily="34" charset="0"/>
              </a:rPr>
              <a:t> (RA)</a:t>
            </a:r>
          </a:p>
        </p:txBody>
      </p:sp>
      <p:pic>
        <p:nvPicPr>
          <p:cNvPr id="1026" name="Picture 2" descr="Notez Bien. - Home | Facebook">
            <a:extLst>
              <a:ext uri="{FF2B5EF4-FFF2-40B4-BE49-F238E27FC236}">
                <a16:creationId xmlns:a16="http://schemas.microsoft.com/office/drawing/2014/main" xmlns="" id="{F9997A75-4CFA-4748-96F5-EC357B12B47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20944" y="5735473"/>
            <a:ext cx="1164518" cy="907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256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arn(inVertical)">
                                      <p:cBhvr>
                                        <p:cTn id="27" dur="500"/>
                                        <p:tgtEl>
                                          <p:spTgt spid="10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2D09A1-43AB-43F9-B5C3-84D6D393D68F}"/>
              </a:ext>
            </a:extLst>
          </p:cNvPr>
          <p:cNvSpPr>
            <a:spLocks noGrp="1"/>
          </p:cNvSpPr>
          <p:nvPr>
            <p:ph type="sldNum" sz="quarter" idx="12"/>
          </p:nvPr>
        </p:nvSpPr>
        <p:spPr/>
        <p:txBody>
          <a:bodyPr/>
          <a:lstStyle/>
          <a:p>
            <a:fld id="{194EA0E9-6AA5-4C72-ADD8-CBD3FCBC5038}" type="slidenum">
              <a:rPr lang="fr-FR" smtClean="0"/>
              <a:pPr/>
              <a:t>5</a:t>
            </a:fld>
            <a:endParaRPr lang="fr-FR"/>
          </a:p>
        </p:txBody>
      </p:sp>
      <p:sp>
        <p:nvSpPr>
          <p:cNvPr id="4" name="TextBox 3">
            <a:extLst>
              <a:ext uri="{FF2B5EF4-FFF2-40B4-BE49-F238E27FC236}">
                <a16:creationId xmlns:a16="http://schemas.microsoft.com/office/drawing/2014/main" xmlns="" id="{7CE65D32-9D54-42A7-95FF-9EC399EF8438}"/>
              </a:ext>
            </a:extLst>
          </p:cNvPr>
          <p:cNvSpPr txBox="1"/>
          <p:nvPr/>
        </p:nvSpPr>
        <p:spPr>
          <a:xfrm>
            <a:off x="278296" y="2876452"/>
            <a:ext cx="8772939" cy="861774"/>
          </a:xfrm>
          <a:prstGeom prst="rect">
            <a:avLst/>
          </a:prstGeom>
          <a:noFill/>
        </p:spPr>
        <p:txBody>
          <a:bodyPr wrap="square">
            <a:spAutoFit/>
          </a:bodyPr>
          <a:lstStyle/>
          <a:p>
            <a:r>
              <a:rPr lang="fr-FR" sz="5000" b="1" i="1" dirty="0">
                <a:solidFill>
                  <a:schemeClr val="tx2">
                    <a:lumMod val="75000"/>
                  </a:schemeClr>
                </a:solidFill>
                <a:latin typeface="Calibri" panose="020F0502020204030204" pitchFamily="34" charset="0"/>
                <a:cs typeface="Calibri" panose="020F0502020204030204" pitchFamily="34" charset="0"/>
              </a:rPr>
              <a:t>Fonctionnement DHCPv6</a:t>
            </a:r>
          </a:p>
        </p:txBody>
      </p:sp>
      <p:pic>
        <p:nvPicPr>
          <p:cNvPr id="6" name="Picture 2" descr="DHCPv6 Operation">
            <a:extLst>
              <a:ext uri="{FF2B5EF4-FFF2-40B4-BE49-F238E27FC236}">
                <a16:creationId xmlns:a16="http://schemas.microsoft.com/office/drawing/2014/main" xmlns="" id="{F1FBB5F0-1EF2-45A4-8174-5C974CA7999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23521" y="3023141"/>
            <a:ext cx="5147992" cy="3515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228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9E13A9A-97F3-4875-9674-FC8F82B11091}"/>
              </a:ext>
            </a:extLst>
          </p:cNvPr>
          <p:cNvSpPr>
            <a:spLocks noGrp="1"/>
          </p:cNvSpPr>
          <p:nvPr>
            <p:ph type="sldNum" sz="quarter" idx="12"/>
          </p:nvPr>
        </p:nvSpPr>
        <p:spPr/>
        <p:txBody>
          <a:bodyPr/>
          <a:lstStyle/>
          <a:p>
            <a:fld id="{194EA0E9-6AA5-4C72-ADD8-CBD3FCBC5038}" type="slidenum">
              <a:rPr lang="fr-FR" smtClean="0"/>
              <a:pPr/>
              <a:t>6</a:t>
            </a:fld>
            <a:endParaRPr lang="fr-FR"/>
          </a:p>
        </p:txBody>
      </p:sp>
      <p:sp>
        <p:nvSpPr>
          <p:cNvPr id="4" name="Titre 2">
            <a:extLst>
              <a:ext uri="{FF2B5EF4-FFF2-40B4-BE49-F238E27FC236}">
                <a16:creationId xmlns:a16="http://schemas.microsoft.com/office/drawing/2014/main" xmlns="" id="{FFCA9ABD-E0C1-4D61-AB08-BCB1923D9503}"/>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D4EC7BAF-A99A-4705-83D3-80BC49320DAC}"/>
              </a:ext>
            </a:extLst>
          </p:cNvPr>
          <p:cNvSpPr txBox="1"/>
          <p:nvPr/>
        </p:nvSpPr>
        <p:spPr>
          <a:xfrm>
            <a:off x="1371032" y="1101020"/>
            <a:ext cx="6096000" cy="477054"/>
          </a:xfrm>
          <a:prstGeom prst="rect">
            <a:avLst/>
          </a:prstGeom>
          <a:noFill/>
        </p:spPr>
        <p:txBody>
          <a:bodyPr wrap="square">
            <a:spAutoFit/>
          </a:bodyPr>
          <a:lstStyle/>
          <a:p>
            <a:pPr algn="l"/>
            <a:r>
              <a:rPr lang="en-US" sz="2500" b="1" i="1" dirty="0">
                <a:solidFill>
                  <a:schemeClr val="accent5">
                    <a:lumMod val="75000"/>
                  </a:schemeClr>
                </a:solidFill>
                <a:effectLst/>
                <a:latin typeface="Calibri" panose="020F0502020204030204" pitchFamily="34" charset="0"/>
                <a:cs typeface="Calibri" panose="020F0502020204030204" pitchFamily="34" charset="0"/>
              </a:rPr>
              <a:t>Messages RS et RA</a:t>
            </a:r>
          </a:p>
        </p:txBody>
      </p:sp>
      <p:sp>
        <p:nvSpPr>
          <p:cNvPr id="9" name="TextBox 8">
            <a:extLst>
              <a:ext uri="{FF2B5EF4-FFF2-40B4-BE49-F238E27FC236}">
                <a16:creationId xmlns:a16="http://schemas.microsoft.com/office/drawing/2014/main" xmlns="" id="{50B11307-3E0B-432E-9144-68FACE67139A}"/>
              </a:ext>
            </a:extLst>
          </p:cNvPr>
          <p:cNvSpPr txBox="1"/>
          <p:nvPr/>
        </p:nvSpPr>
        <p:spPr>
          <a:xfrm>
            <a:off x="305369" y="2006130"/>
            <a:ext cx="4942492" cy="3170099"/>
          </a:xfrm>
          <a:prstGeom prst="rect">
            <a:avLst/>
          </a:prstGeom>
          <a:noFill/>
        </p:spPr>
        <p:txBody>
          <a:bodyPr wrap="square">
            <a:spAutoFit/>
          </a:bodyPr>
          <a:lstStyle/>
          <a:p>
            <a:pPr marL="342900" indent="-342900" algn="just">
              <a:buFont typeface="Arial" panose="020B0604020202020204" pitchFamily="34" charset="0"/>
              <a:buChar char="•"/>
            </a:pPr>
            <a:r>
              <a:rPr lang="fr-FR" sz="2000" b="0" i="0" dirty="0">
                <a:effectLst/>
                <a:latin typeface="Calibri" panose="020F0502020204030204" pitchFamily="34" charset="0"/>
                <a:cs typeface="Calibri" panose="020F0502020204030204" pitchFamily="34" charset="0"/>
              </a:rPr>
              <a:t>Les routeurs IPv6 envoient des messages </a:t>
            </a:r>
            <a:r>
              <a:rPr lang="fr-FR" sz="2000" i="0" dirty="0">
                <a:effectLst/>
                <a:latin typeface="Calibri" panose="020F0502020204030204" pitchFamily="34" charset="0"/>
                <a:cs typeface="Calibri" panose="020F0502020204030204" pitchFamily="34" charset="0"/>
              </a:rPr>
              <a:t>d</a:t>
            </a:r>
            <a:r>
              <a:rPr lang="fr-FR" sz="2000" i="0" dirty="0">
                <a:solidFill>
                  <a:schemeClr val="accent5">
                    <a:lumMod val="75000"/>
                  </a:schemeClr>
                </a:solidFill>
                <a:effectLst/>
                <a:latin typeface="Calibri" panose="020F0502020204030204" pitchFamily="34" charset="0"/>
                <a:cs typeface="Calibri" panose="020F0502020204030204" pitchFamily="34" charset="0"/>
              </a:rPr>
              <a:t>'</a:t>
            </a:r>
            <a:r>
              <a:rPr lang="fr-FR" sz="2000" b="1" i="0" dirty="0">
                <a:solidFill>
                  <a:schemeClr val="accent5">
                    <a:lumMod val="75000"/>
                  </a:schemeClr>
                </a:solidFill>
                <a:effectLst/>
                <a:latin typeface="Calibri" panose="020F0502020204030204" pitchFamily="34" charset="0"/>
                <a:cs typeface="Calibri" panose="020F0502020204030204" pitchFamily="34" charset="0"/>
              </a:rPr>
              <a:t>annonce de routeur </a:t>
            </a:r>
            <a:r>
              <a:rPr lang="fr-FR" sz="2000" b="0" i="0" dirty="0">
                <a:effectLst/>
                <a:latin typeface="Calibri" panose="020F0502020204030204" pitchFamily="34" charset="0"/>
                <a:cs typeface="Calibri" panose="020F0502020204030204" pitchFamily="34" charset="0"/>
              </a:rPr>
              <a:t>(RA) ICMPv6 toutes les 200 secondes à tous les périphériques IPv6 du réseau. </a:t>
            </a:r>
            <a:endParaRPr lang="fr-FR"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fr-FR" sz="2000" b="0" i="0" dirty="0">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000" b="0" i="0" dirty="0">
                <a:effectLst/>
                <a:latin typeface="Calibri" panose="020F0502020204030204" pitchFamily="34" charset="0"/>
                <a:cs typeface="Calibri" panose="020F0502020204030204" pitchFamily="34" charset="0"/>
              </a:rPr>
              <a:t>Un message d'annonce de routeur est également envoyé en réponse à un hôte qui envoie un message de </a:t>
            </a:r>
            <a:r>
              <a:rPr lang="fr-FR" sz="2000" b="1" i="0" dirty="0">
                <a:solidFill>
                  <a:schemeClr val="accent5">
                    <a:lumMod val="75000"/>
                  </a:schemeClr>
                </a:solidFill>
                <a:effectLst/>
                <a:latin typeface="Calibri" panose="020F0502020204030204" pitchFamily="34" charset="0"/>
                <a:cs typeface="Calibri" panose="020F0502020204030204" pitchFamily="34" charset="0"/>
              </a:rPr>
              <a:t>sollicitation de routeur</a:t>
            </a:r>
            <a:r>
              <a:rPr lang="fr-FR" sz="2000" b="1" i="0" dirty="0">
                <a:effectLst/>
                <a:latin typeface="Calibri" panose="020F0502020204030204" pitchFamily="34" charset="0"/>
                <a:cs typeface="Calibri" panose="020F0502020204030204" pitchFamily="34" charset="0"/>
              </a:rPr>
              <a:t> </a:t>
            </a:r>
            <a:r>
              <a:rPr lang="fr-FR" sz="2000" b="0" i="0" dirty="0">
                <a:effectLst/>
                <a:latin typeface="Calibri" panose="020F0502020204030204" pitchFamily="34" charset="0"/>
                <a:cs typeface="Calibri" panose="020F0502020204030204" pitchFamily="34" charset="0"/>
              </a:rPr>
              <a:t>(RS)</a:t>
            </a:r>
            <a:r>
              <a:rPr lang="fr-FR" sz="2000" b="1" dirty="0">
                <a:latin typeface="Calibri" panose="020F0502020204030204" pitchFamily="34" charset="0"/>
                <a:cs typeface="Calibri" panose="020F0502020204030204" pitchFamily="34" charset="0"/>
              </a:rPr>
              <a:t> </a:t>
            </a:r>
            <a:r>
              <a:rPr lang="fr-FR" sz="2000" b="0" i="0" dirty="0">
                <a:effectLst/>
                <a:latin typeface="Calibri" panose="020F0502020204030204" pitchFamily="34" charset="0"/>
                <a:cs typeface="Calibri" panose="020F0502020204030204" pitchFamily="34" charset="0"/>
              </a:rPr>
              <a:t>ICMPv6, qui est une demande de message RA.</a:t>
            </a:r>
            <a:endParaRPr lang="x-none" sz="20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xmlns="" id="{9E6F2CA9-DAD1-4CCF-87A8-329FB323B2EC}"/>
              </a:ext>
            </a:extLst>
          </p:cNvPr>
          <p:cNvPicPr>
            <a:picLocks noChangeAspect="1"/>
          </p:cNvPicPr>
          <p:nvPr/>
        </p:nvPicPr>
        <p:blipFill>
          <a:blip r:embed="rId2"/>
          <a:stretch>
            <a:fillRect/>
          </a:stretch>
        </p:blipFill>
        <p:spPr>
          <a:xfrm>
            <a:off x="5528848" y="1691930"/>
            <a:ext cx="6604788" cy="4065050"/>
          </a:xfrm>
          <a:prstGeom prst="rect">
            <a:avLst/>
          </a:prstGeom>
        </p:spPr>
      </p:pic>
      <p:sp>
        <p:nvSpPr>
          <p:cNvPr id="12" name="Oval 11">
            <a:extLst>
              <a:ext uri="{FF2B5EF4-FFF2-40B4-BE49-F238E27FC236}">
                <a16:creationId xmlns:a16="http://schemas.microsoft.com/office/drawing/2014/main" xmlns="" id="{BD21F02E-AA8F-456D-977F-67F282AC3BD9}"/>
              </a:ext>
            </a:extLst>
          </p:cNvPr>
          <p:cNvSpPr/>
          <p:nvPr/>
        </p:nvSpPr>
        <p:spPr>
          <a:xfrm>
            <a:off x="8609427" y="1827063"/>
            <a:ext cx="309489" cy="339361"/>
          </a:xfrm>
          <a:prstGeom prst="ellipse">
            <a:avLst/>
          </a:prstGeom>
          <a:solidFill>
            <a:schemeClr val="accent1">
              <a:alpha val="15000"/>
            </a:schemeClr>
          </a:solidFill>
          <a:ln w="3810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3" name="Rectangle 12">
            <a:extLst>
              <a:ext uri="{FF2B5EF4-FFF2-40B4-BE49-F238E27FC236}">
                <a16:creationId xmlns:a16="http://schemas.microsoft.com/office/drawing/2014/main" xmlns="" id="{103FCF9C-1E61-41B2-AC29-20BFE2DB1FD2}"/>
              </a:ext>
            </a:extLst>
          </p:cNvPr>
          <p:cNvSpPr/>
          <p:nvPr/>
        </p:nvSpPr>
        <p:spPr>
          <a:xfrm>
            <a:off x="7061982" y="2180492"/>
            <a:ext cx="2138289" cy="450167"/>
          </a:xfrm>
          <a:prstGeom prst="rect">
            <a:avLst/>
          </a:prstGeom>
          <a:solidFill>
            <a:schemeClr val="accent1">
              <a:alpha val="0"/>
            </a:schemeClr>
          </a:solidFill>
          <a:ln w="41275">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Rectangle 13">
            <a:extLst>
              <a:ext uri="{FF2B5EF4-FFF2-40B4-BE49-F238E27FC236}">
                <a16:creationId xmlns:a16="http://schemas.microsoft.com/office/drawing/2014/main" xmlns="" id="{DC831F26-D14B-4368-83BD-CAF2C6CD8F73}"/>
              </a:ext>
            </a:extLst>
          </p:cNvPr>
          <p:cNvSpPr/>
          <p:nvPr/>
        </p:nvSpPr>
        <p:spPr>
          <a:xfrm>
            <a:off x="5559687" y="4881490"/>
            <a:ext cx="6326944" cy="298648"/>
          </a:xfrm>
          <a:prstGeom prst="rect">
            <a:avLst/>
          </a:prstGeom>
          <a:solidFill>
            <a:schemeClr val="accent1">
              <a:alpha val="0"/>
            </a:schemeClr>
          </a:solidFill>
          <a:ln w="41275">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Oval 15">
            <a:extLst>
              <a:ext uri="{FF2B5EF4-FFF2-40B4-BE49-F238E27FC236}">
                <a16:creationId xmlns:a16="http://schemas.microsoft.com/office/drawing/2014/main" xmlns="" id="{5C66CB81-D374-4135-99AF-78E8396C2BE6}"/>
              </a:ext>
            </a:extLst>
          </p:cNvPr>
          <p:cNvSpPr/>
          <p:nvPr/>
        </p:nvSpPr>
        <p:spPr>
          <a:xfrm>
            <a:off x="7171611" y="3167267"/>
            <a:ext cx="309489" cy="339361"/>
          </a:xfrm>
          <a:prstGeom prst="ellipse">
            <a:avLst/>
          </a:prstGeom>
          <a:solidFill>
            <a:schemeClr val="accent1">
              <a:alpha val="15000"/>
            </a:schemeClr>
          </a:solid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7" name="Rectangle 16">
            <a:extLst>
              <a:ext uri="{FF2B5EF4-FFF2-40B4-BE49-F238E27FC236}">
                <a16:creationId xmlns:a16="http://schemas.microsoft.com/office/drawing/2014/main" xmlns="" id="{9E92B3A9-997D-49D7-A2BA-DDE19944AB44}"/>
              </a:ext>
            </a:extLst>
          </p:cNvPr>
          <p:cNvSpPr/>
          <p:nvPr/>
        </p:nvSpPr>
        <p:spPr>
          <a:xfrm>
            <a:off x="7061981" y="2843200"/>
            <a:ext cx="2138289" cy="339361"/>
          </a:xfrm>
          <a:prstGeom prst="rect">
            <a:avLst/>
          </a:prstGeom>
          <a:solidFill>
            <a:schemeClr val="accent1">
              <a:alpha val="0"/>
            </a:schemeClr>
          </a:solidFill>
          <a:ln w="412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Rectangle 17">
            <a:extLst>
              <a:ext uri="{FF2B5EF4-FFF2-40B4-BE49-F238E27FC236}">
                <a16:creationId xmlns:a16="http://schemas.microsoft.com/office/drawing/2014/main" xmlns="" id="{AFEED1A0-1971-4183-85A6-690738864537}"/>
              </a:ext>
            </a:extLst>
          </p:cNvPr>
          <p:cNvSpPr/>
          <p:nvPr/>
        </p:nvSpPr>
        <p:spPr>
          <a:xfrm>
            <a:off x="5559686" y="5208851"/>
            <a:ext cx="6573949" cy="434030"/>
          </a:xfrm>
          <a:prstGeom prst="rect">
            <a:avLst/>
          </a:prstGeom>
          <a:solidFill>
            <a:schemeClr val="accent1">
              <a:alpha val="0"/>
            </a:schemeClr>
          </a:solidFill>
          <a:ln w="412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xmlns="" val="359919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6" grpId="0"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AC32006-D442-4B1B-B7E6-1AA11E72FD80}"/>
              </a:ext>
            </a:extLst>
          </p:cNvPr>
          <p:cNvSpPr>
            <a:spLocks noGrp="1"/>
          </p:cNvSpPr>
          <p:nvPr>
            <p:ph type="sldNum" sz="quarter" idx="12"/>
          </p:nvPr>
        </p:nvSpPr>
        <p:spPr/>
        <p:txBody>
          <a:bodyPr/>
          <a:lstStyle/>
          <a:p>
            <a:fld id="{194EA0E9-6AA5-4C72-ADD8-CBD3FCBC5038}" type="slidenum">
              <a:rPr lang="fr-FR" smtClean="0"/>
              <a:pPr/>
              <a:t>7</a:t>
            </a:fld>
            <a:endParaRPr lang="fr-FR"/>
          </a:p>
        </p:txBody>
      </p:sp>
      <p:sp>
        <p:nvSpPr>
          <p:cNvPr id="4" name="TextBox 3">
            <a:extLst>
              <a:ext uri="{FF2B5EF4-FFF2-40B4-BE49-F238E27FC236}">
                <a16:creationId xmlns:a16="http://schemas.microsoft.com/office/drawing/2014/main" xmlns="" id="{1CB002B7-E757-4CAE-A524-6B1EB698A10D}"/>
              </a:ext>
            </a:extLst>
          </p:cNvPr>
          <p:cNvSpPr txBox="1"/>
          <p:nvPr/>
        </p:nvSpPr>
        <p:spPr>
          <a:xfrm>
            <a:off x="265428" y="2035983"/>
            <a:ext cx="6095616" cy="3139321"/>
          </a:xfrm>
          <a:prstGeom prst="rect">
            <a:avLst/>
          </a:prstGeom>
          <a:noFill/>
        </p:spPr>
        <p:txBody>
          <a:bodyPr wrap="square">
            <a:spAutoFit/>
          </a:bodyPr>
          <a:lstStyle/>
          <a:p>
            <a:pPr algn="just"/>
            <a:endParaRPr lang="fr-FR" dirty="0">
              <a:solidFill>
                <a:srgbClr val="58585B"/>
              </a:solidFill>
              <a:latin typeface="CiscoSans"/>
            </a:endParaRPr>
          </a:p>
          <a:p>
            <a:pPr algn="just"/>
            <a:r>
              <a:rPr lang="fr-FR" b="0" i="0" dirty="0">
                <a:effectLst/>
                <a:latin typeface="CiscoSans"/>
              </a:rPr>
              <a:t>Le message d'annonce de routeur contient les éléments suivants:</a:t>
            </a:r>
          </a:p>
          <a:p>
            <a:pPr marL="742950" lvl="1" indent="-285750" algn="just">
              <a:buFont typeface="Arial" panose="020B0604020202020204" pitchFamily="34" charset="0"/>
              <a:buChar char="•"/>
            </a:pPr>
            <a:r>
              <a:rPr lang="fr-FR" b="1" i="0" dirty="0">
                <a:effectLst/>
                <a:latin typeface="CiscoSans"/>
              </a:rPr>
              <a:t>Le préfixe de réseau et la longueur de préfixe</a:t>
            </a:r>
            <a:r>
              <a:rPr lang="fr-FR" b="0" i="0" dirty="0">
                <a:effectLst/>
                <a:latin typeface="CiscoSans"/>
              </a:rPr>
              <a:t> : qui indiquent au périphérique le réseau auquel il appartient.</a:t>
            </a:r>
          </a:p>
          <a:p>
            <a:pPr marL="742950" lvl="1" indent="-285750" algn="just">
              <a:buFont typeface="Arial" panose="020B0604020202020204" pitchFamily="34" charset="0"/>
              <a:buChar char="•"/>
            </a:pPr>
            <a:r>
              <a:rPr lang="fr-FR" b="1" i="0" dirty="0">
                <a:effectLst/>
                <a:latin typeface="CiscoSans"/>
              </a:rPr>
              <a:t>L'adresse de la passerelle par défaut</a:t>
            </a:r>
            <a:r>
              <a:rPr lang="fr-FR" b="0" i="0" dirty="0">
                <a:effectLst/>
                <a:latin typeface="CiscoSans"/>
              </a:rPr>
              <a:t> : qui est une adresse </a:t>
            </a:r>
            <a:r>
              <a:rPr lang="fr-FR" b="0" i="0" dirty="0" err="1">
                <a:effectLst/>
                <a:latin typeface="CiscoSans"/>
              </a:rPr>
              <a:t>link</a:t>
            </a:r>
            <a:r>
              <a:rPr lang="fr-FR" b="0" i="0" dirty="0">
                <a:effectLst/>
                <a:latin typeface="CiscoSans"/>
              </a:rPr>
              <a:t>-local et l'adresse IPv6 source du message d'annonce de routeur.</a:t>
            </a:r>
          </a:p>
          <a:p>
            <a:pPr marL="742950" lvl="1" indent="-285750" algn="just">
              <a:buFont typeface="Arial" panose="020B0604020202020204" pitchFamily="34" charset="0"/>
              <a:buChar char="•"/>
            </a:pPr>
            <a:r>
              <a:rPr lang="fr-FR" b="1" i="0" dirty="0">
                <a:effectLst/>
                <a:latin typeface="CiscoSans"/>
              </a:rPr>
              <a:t>Les adresses DNS et le nom de domaine</a:t>
            </a:r>
            <a:r>
              <a:rPr lang="fr-FR" b="0" i="0" dirty="0">
                <a:effectLst/>
                <a:latin typeface="CiscoSans"/>
              </a:rPr>
              <a:t> : Ils sont des adresses des serveurs DNS et un nom de domaine.</a:t>
            </a:r>
          </a:p>
        </p:txBody>
      </p:sp>
      <p:sp>
        <p:nvSpPr>
          <p:cNvPr id="5" name="Titre 2">
            <a:extLst>
              <a:ext uri="{FF2B5EF4-FFF2-40B4-BE49-F238E27FC236}">
                <a16:creationId xmlns:a16="http://schemas.microsoft.com/office/drawing/2014/main" xmlns="" id="{1F73BB2A-2A56-45DC-9534-CD85A8B9A94E}"/>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441A0FDF-AC8D-4D21-A7AE-08B852FE3F37}"/>
              </a:ext>
            </a:extLst>
          </p:cNvPr>
          <p:cNvSpPr txBox="1"/>
          <p:nvPr/>
        </p:nvSpPr>
        <p:spPr>
          <a:xfrm>
            <a:off x="1371032" y="1101020"/>
            <a:ext cx="6096000" cy="477054"/>
          </a:xfrm>
          <a:prstGeom prst="rect">
            <a:avLst/>
          </a:prstGeom>
          <a:noFill/>
        </p:spPr>
        <p:txBody>
          <a:bodyPr wrap="square">
            <a:spAutoFit/>
          </a:bodyPr>
          <a:lstStyle/>
          <a:p>
            <a:pPr algn="l"/>
            <a:r>
              <a:rPr lang="en-US" sz="2500" b="1" i="1" dirty="0">
                <a:solidFill>
                  <a:schemeClr val="accent5">
                    <a:lumMod val="75000"/>
                  </a:schemeClr>
                </a:solidFill>
                <a:effectLst/>
                <a:latin typeface="Calibri" panose="020F0502020204030204" pitchFamily="34" charset="0"/>
                <a:cs typeface="Calibri" panose="020F0502020204030204" pitchFamily="34" charset="0"/>
              </a:rPr>
              <a:t>Messages RS et RA</a:t>
            </a:r>
          </a:p>
        </p:txBody>
      </p:sp>
      <p:sp>
        <p:nvSpPr>
          <p:cNvPr id="7" name="TextBox 6">
            <a:extLst>
              <a:ext uri="{FF2B5EF4-FFF2-40B4-BE49-F238E27FC236}">
                <a16:creationId xmlns:a16="http://schemas.microsoft.com/office/drawing/2014/main" xmlns="" id="{C0037681-B23E-414A-8720-2FB202C8E899}"/>
              </a:ext>
            </a:extLst>
          </p:cNvPr>
          <p:cNvSpPr txBox="1"/>
          <p:nvPr/>
        </p:nvSpPr>
        <p:spPr>
          <a:xfrm>
            <a:off x="443380" y="5393782"/>
            <a:ext cx="7951304" cy="1200329"/>
          </a:xfrm>
          <a:prstGeom prst="rect">
            <a:avLst/>
          </a:prstGeom>
          <a:noFill/>
        </p:spPr>
        <p:txBody>
          <a:bodyPr wrap="square">
            <a:spAutoFit/>
          </a:bodyPr>
          <a:lstStyle/>
          <a:p>
            <a:pPr algn="l"/>
            <a:r>
              <a:rPr lang="fr-FR" b="0" i="0" dirty="0">
                <a:effectLst/>
                <a:latin typeface="CiscoSans"/>
              </a:rPr>
              <a:t>Il existe trois méthodes pour les messages RA:</a:t>
            </a:r>
          </a:p>
          <a:p>
            <a:pPr marL="742950" lvl="1" indent="-285750">
              <a:buFont typeface="Arial" panose="020B0604020202020204" pitchFamily="34" charset="0"/>
              <a:buChar char="•"/>
            </a:pPr>
            <a:r>
              <a:rPr lang="fr-FR" b="1" i="0" dirty="0">
                <a:solidFill>
                  <a:schemeClr val="accent5">
                    <a:lumMod val="75000"/>
                  </a:schemeClr>
                </a:solidFill>
                <a:effectLst/>
                <a:latin typeface="CiscoSans"/>
              </a:rPr>
              <a:t>Method 1: SLAAC</a:t>
            </a:r>
            <a:endParaRPr lang="fr-FR" dirty="0">
              <a:solidFill>
                <a:schemeClr val="accent5">
                  <a:lumMod val="75000"/>
                </a:schemeClr>
              </a:solidFill>
              <a:latin typeface="CiscoSans"/>
            </a:endParaRPr>
          </a:p>
          <a:p>
            <a:pPr marL="742950" lvl="1" indent="-285750">
              <a:buFont typeface="Arial" panose="020B0604020202020204" pitchFamily="34" charset="0"/>
              <a:buChar char="•"/>
            </a:pPr>
            <a:r>
              <a:rPr lang="fr-FR" b="1" i="0" dirty="0">
                <a:solidFill>
                  <a:schemeClr val="accent5">
                    <a:lumMod val="75000"/>
                  </a:schemeClr>
                </a:solidFill>
                <a:effectLst/>
                <a:latin typeface="CiscoSans"/>
              </a:rPr>
              <a:t>Method 2: SLAAC avec un serveur DHCPv6 sans état</a:t>
            </a:r>
            <a:r>
              <a:rPr lang="fr-FR" b="0" i="0" dirty="0">
                <a:solidFill>
                  <a:schemeClr val="accent5">
                    <a:lumMod val="75000"/>
                  </a:schemeClr>
                </a:solidFill>
                <a:effectLst/>
                <a:latin typeface="CiscoSans"/>
              </a:rPr>
              <a:t>  </a:t>
            </a:r>
          </a:p>
          <a:p>
            <a:pPr marL="742950" lvl="1" indent="-285750">
              <a:buFont typeface="Arial" panose="020B0604020202020204" pitchFamily="34" charset="0"/>
              <a:buChar char="•"/>
            </a:pPr>
            <a:r>
              <a:rPr lang="fr-FR" b="1" i="0" dirty="0">
                <a:solidFill>
                  <a:schemeClr val="accent5">
                    <a:lumMod val="75000"/>
                  </a:schemeClr>
                </a:solidFill>
                <a:effectLst/>
                <a:latin typeface="CiscoSans"/>
              </a:rPr>
              <a:t>Method 3: </a:t>
            </a:r>
            <a:r>
              <a:rPr lang="fr-FR" b="1" i="0" dirty="0" err="1">
                <a:solidFill>
                  <a:schemeClr val="accent5">
                    <a:lumMod val="75000"/>
                  </a:schemeClr>
                </a:solidFill>
                <a:effectLst/>
                <a:latin typeface="CiscoSans"/>
              </a:rPr>
              <a:t>Stateful</a:t>
            </a:r>
            <a:r>
              <a:rPr lang="fr-FR" b="1" i="0" dirty="0">
                <a:solidFill>
                  <a:schemeClr val="accent5">
                    <a:lumMod val="75000"/>
                  </a:schemeClr>
                </a:solidFill>
                <a:effectLst/>
                <a:latin typeface="CiscoSans"/>
              </a:rPr>
              <a:t> DHCPv6 (pas de SLAAC)</a:t>
            </a:r>
            <a:r>
              <a:rPr lang="fr-FR" b="0" i="0" dirty="0">
                <a:solidFill>
                  <a:schemeClr val="accent5">
                    <a:lumMod val="75000"/>
                  </a:schemeClr>
                </a:solidFill>
                <a:effectLst/>
                <a:latin typeface="CiscoSans"/>
              </a:rPr>
              <a:t> </a:t>
            </a:r>
          </a:p>
        </p:txBody>
      </p:sp>
      <p:pic>
        <p:nvPicPr>
          <p:cNvPr id="9" name="Picture 8">
            <a:extLst>
              <a:ext uri="{FF2B5EF4-FFF2-40B4-BE49-F238E27FC236}">
                <a16:creationId xmlns:a16="http://schemas.microsoft.com/office/drawing/2014/main" xmlns="" id="{BA746800-02C4-4A36-B937-73CA9DC214C7}"/>
              </a:ext>
            </a:extLst>
          </p:cNvPr>
          <p:cNvPicPr>
            <a:picLocks noChangeAspect="1"/>
          </p:cNvPicPr>
          <p:nvPr/>
        </p:nvPicPr>
        <p:blipFill>
          <a:blip r:embed="rId2"/>
          <a:stretch>
            <a:fillRect/>
          </a:stretch>
        </p:blipFill>
        <p:spPr>
          <a:xfrm>
            <a:off x="6597081" y="2160462"/>
            <a:ext cx="5594919" cy="3757060"/>
          </a:xfrm>
          <a:prstGeom prst="rect">
            <a:avLst/>
          </a:prstGeom>
        </p:spPr>
      </p:pic>
      <p:sp>
        <p:nvSpPr>
          <p:cNvPr id="11" name="TextBox 10">
            <a:extLst>
              <a:ext uri="{FF2B5EF4-FFF2-40B4-BE49-F238E27FC236}">
                <a16:creationId xmlns:a16="http://schemas.microsoft.com/office/drawing/2014/main" xmlns="" id="{3F6862F1-6BF1-4FD5-99E4-98A77ED8BE47}"/>
              </a:ext>
            </a:extLst>
          </p:cNvPr>
          <p:cNvSpPr txBox="1"/>
          <p:nvPr/>
        </p:nvSpPr>
        <p:spPr>
          <a:xfrm>
            <a:off x="265427" y="1553200"/>
            <a:ext cx="11741043" cy="369332"/>
          </a:xfrm>
          <a:prstGeom prst="rect">
            <a:avLst/>
          </a:prstGeom>
          <a:noFill/>
        </p:spPr>
        <p:txBody>
          <a:bodyPr wrap="square">
            <a:spAutoFit/>
          </a:bodyPr>
          <a:lstStyle/>
          <a:p>
            <a:pPr algn="l"/>
            <a:r>
              <a:rPr lang="fr-FR" b="0" i="0" dirty="0">
                <a:effectLst/>
                <a:latin typeface="CiscoSans"/>
              </a:rPr>
              <a:t>Le message d'annonce de routeur </a:t>
            </a:r>
            <a:r>
              <a:rPr lang="fr-FR" dirty="0">
                <a:latin typeface="CiscoSans"/>
              </a:rPr>
              <a:t>(RA)</a:t>
            </a:r>
            <a:r>
              <a:rPr lang="fr-FR" b="0" i="0" dirty="0">
                <a:effectLst/>
                <a:latin typeface="CiscoSans"/>
              </a:rPr>
              <a:t> indique à un périphérique comment obtenir une adresse de diffusion globale IPv6. </a:t>
            </a:r>
          </a:p>
        </p:txBody>
      </p:sp>
    </p:spTree>
    <p:extLst>
      <p:ext uri="{BB962C8B-B14F-4D97-AF65-F5344CB8AC3E}">
        <p14:creationId xmlns:p14="http://schemas.microsoft.com/office/powerpoint/2010/main" xmlns="" val="274702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78393" y="3482422"/>
            <a:ext cx="7835213" cy="3375578"/>
          </a:xfrm>
          <a:prstGeom prst="rect">
            <a:avLst/>
          </a:prstGeom>
        </p:spPr>
      </p:pic>
      <p:sp>
        <p:nvSpPr>
          <p:cNvPr id="5" name="Rectangle 4"/>
          <p:cNvSpPr/>
          <p:nvPr/>
        </p:nvSpPr>
        <p:spPr>
          <a:xfrm>
            <a:off x="862340" y="1896311"/>
            <a:ext cx="11024292" cy="2031325"/>
          </a:xfrm>
          <a:prstGeom prst="rect">
            <a:avLst/>
          </a:prstGeom>
        </p:spPr>
        <p:txBody>
          <a:bodyPr wrap="square">
            <a:spAutoFit/>
          </a:bodyPr>
          <a:lstStyle/>
          <a:p>
            <a:pPr marL="285750" indent="-285750">
              <a:buFont typeface="Wingdings" panose="05000000000000000000" pitchFamily="2" charset="2"/>
              <a:buChar char="q"/>
            </a:pPr>
            <a:r>
              <a:rPr lang="fr-FR" dirty="0">
                <a:latin typeface="Calibri" panose="020F0502020204030204" pitchFamily="34" charset="0"/>
                <a:cs typeface="Calibri" panose="020F0502020204030204" pitchFamily="34" charset="0"/>
              </a:rPr>
              <a:t>SLAAC est l'option par défaut sur les routeurs Cisco.</a:t>
            </a:r>
          </a:p>
          <a:p>
            <a:pPr marL="285750" indent="-285750">
              <a:buFont typeface="Wingdings" panose="05000000000000000000" pitchFamily="2" charset="2"/>
              <a:buChar char="q"/>
            </a:pPr>
            <a:r>
              <a:rPr lang="fr-FR" b="0" i="0" dirty="0">
                <a:effectLst/>
                <a:latin typeface="CiscoSans"/>
              </a:rPr>
              <a:t>SLAAC est une méthode qui permet à un appareil de créer sa propre GUA sans les services de DHCPv6. </a:t>
            </a:r>
            <a:endParaRPr lang="fr-FR" dirty="0">
              <a:solidFill>
                <a:srgbClr val="333333"/>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fr-FR" dirty="0">
                <a:latin typeface="Calibri" panose="020F0502020204030204" pitchFamily="34" charset="0"/>
                <a:cs typeface="Calibri" panose="020F0502020204030204" pitchFamily="34" charset="0"/>
              </a:rPr>
              <a:t>Cette option indique au client d'utiliser exclusivement les informations fournies dans le message RA. Il s'agit du préfixe, de la longueur du préfixe et la passerelle par défaut (Link-local).</a:t>
            </a:r>
          </a:p>
          <a:p>
            <a:pPr marL="285750" indent="-285750">
              <a:buFont typeface="Wingdings" panose="05000000000000000000" pitchFamily="2" charset="2"/>
              <a:buChar char="q"/>
            </a:pPr>
            <a:r>
              <a:rPr lang="fr-FR" dirty="0">
                <a:latin typeface="Calibri" panose="020F0502020204030204" pitchFamily="34" charset="0"/>
                <a:cs typeface="Calibri" panose="020F0502020204030204" pitchFamily="34" charset="0"/>
              </a:rPr>
              <a:t>Les indicateurs </a:t>
            </a:r>
            <a:r>
              <a:rPr lang="fr-FR" b="1" dirty="0">
                <a:solidFill>
                  <a:srgbClr val="C00000"/>
                </a:solidFill>
                <a:latin typeface="Calibri" panose="020F0502020204030204" pitchFamily="34" charset="0"/>
                <a:cs typeface="Calibri" panose="020F0502020204030204" pitchFamily="34" charset="0"/>
              </a:rPr>
              <a:t>M et O sont tous deux définis sur 0 </a:t>
            </a:r>
            <a:r>
              <a:rPr lang="fr-FR" dirty="0">
                <a:latin typeface="Calibri" panose="020F0502020204030204" pitchFamily="34" charset="0"/>
                <a:cs typeface="Calibri" panose="020F0502020204030204" pitchFamily="34" charset="0"/>
              </a:rPr>
              <a:t>dans l'annonce de routeur.</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8" name="Titre 2">
            <a:extLst>
              <a:ext uri="{FF2B5EF4-FFF2-40B4-BE49-F238E27FC236}">
                <a16:creationId xmlns:a16="http://schemas.microsoft.com/office/drawing/2014/main" xmlns="" id="{4AB5CC0E-C193-41FD-BF9F-9E35AB757273}"/>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584231BD-ABC1-47A1-828B-CEDE8994AE05}"/>
              </a:ext>
            </a:extLst>
          </p:cNvPr>
          <p:cNvSpPr txBox="1"/>
          <p:nvPr/>
        </p:nvSpPr>
        <p:spPr>
          <a:xfrm>
            <a:off x="1371031" y="1148380"/>
            <a:ext cx="9058429" cy="492443"/>
          </a:xfrm>
          <a:prstGeom prst="rect">
            <a:avLst/>
          </a:prstGeom>
          <a:noFill/>
        </p:spPr>
        <p:txBody>
          <a:bodyPr wrap="square">
            <a:spAutoFit/>
          </a:bodyPr>
          <a:lstStyle/>
          <a:p>
            <a:pPr algn="l"/>
            <a:r>
              <a:rPr lang="en-US" sz="2600" b="1" i="0" dirty="0">
                <a:solidFill>
                  <a:schemeClr val="accent5">
                    <a:lumMod val="75000"/>
                  </a:schemeClr>
                </a:solidFill>
                <a:effectLst/>
                <a:latin typeface="Calibri" panose="020F0502020204030204" pitchFamily="34" charset="0"/>
                <a:cs typeface="Calibri" panose="020F0502020204030204" pitchFamily="34" charset="0"/>
              </a:rPr>
              <a:t>‘Stateless Automatic Auto Configuration’ (</a:t>
            </a:r>
            <a:r>
              <a:rPr lang="en-US" sz="2600" b="1" i="1" dirty="0">
                <a:solidFill>
                  <a:schemeClr val="accent5">
                    <a:lumMod val="75000"/>
                  </a:schemeClr>
                </a:solidFill>
                <a:latin typeface="Calibri" panose="020F0502020204030204" pitchFamily="34" charset="0"/>
                <a:cs typeface="Calibri" panose="020F0502020204030204" pitchFamily="34" charset="0"/>
              </a:rPr>
              <a:t>SLAAC)</a:t>
            </a:r>
            <a:endParaRPr lang="en-US" sz="2600" b="1" i="0" dirty="0">
              <a:solidFill>
                <a:schemeClr val="accent5">
                  <a:lumMod val="75000"/>
                </a:schemeClr>
              </a:solidFill>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xmlns="" id="{085EC0FE-DC94-4F30-B803-EFE10AF7C556}"/>
              </a:ext>
            </a:extLst>
          </p:cNvPr>
          <p:cNvSpPr/>
          <p:nvPr/>
        </p:nvSpPr>
        <p:spPr>
          <a:xfrm>
            <a:off x="3895928" y="6186270"/>
            <a:ext cx="2867159" cy="671730"/>
          </a:xfrm>
          <a:prstGeom prst="rect">
            <a:avLst/>
          </a:prstGeom>
          <a:solidFill>
            <a:schemeClr val="accent1">
              <a:alpha val="0"/>
            </a:schemeClr>
          </a:solidFill>
          <a:ln w="412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xmlns="" val="1301724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4158" y="2245438"/>
            <a:ext cx="5776141" cy="3674933"/>
          </a:xfrm>
          <a:prstGeom prst="rect">
            <a:avLst/>
          </a:prstGeom>
        </p:spPr>
      </p:pic>
      <p:sp>
        <p:nvSpPr>
          <p:cNvPr id="6" name="Rectangle 5"/>
          <p:cNvSpPr/>
          <p:nvPr/>
        </p:nvSpPr>
        <p:spPr>
          <a:xfrm>
            <a:off x="5800299" y="2245438"/>
            <a:ext cx="5604779" cy="2862322"/>
          </a:xfrm>
          <a:prstGeom prst="rect">
            <a:avLst/>
          </a:prstGeom>
        </p:spPr>
        <p:txBody>
          <a:bodyPr wrap="square">
            <a:spAutoFit/>
          </a:bodyPr>
          <a:lstStyle/>
          <a:p>
            <a:pPr marL="285750" indent="-285750" algn="just">
              <a:buFont typeface="Wingdings" panose="05000000000000000000" pitchFamily="2" charset="2"/>
              <a:buChar char="q"/>
            </a:pPr>
            <a:r>
              <a:rPr lang="fr-FR" dirty="0">
                <a:latin typeface="Calibri" panose="020F0502020204030204" pitchFamily="34" charset="0"/>
                <a:cs typeface="Calibri" panose="020F0502020204030204" pitchFamily="34" charset="0"/>
              </a:rPr>
              <a:t>L'option DHCPv6 sans état enjoint le client à utiliser les informations dans le message RA pour l'adressage, mais les paramètres de configuration supplémentaires sont fournis par un serveur DHCPv6.</a:t>
            </a:r>
          </a:p>
          <a:p>
            <a:pPr algn="just"/>
            <a:endParaRPr lang="fr-FR" dirty="0">
              <a:solidFill>
                <a:srgbClr val="333333"/>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fr-FR" sz="1800" b="1" dirty="0">
                <a:solidFill>
                  <a:srgbClr val="C00000"/>
                </a:solidFill>
                <a:latin typeface="Calibri" panose="020F0502020204030204" pitchFamily="34" charset="0"/>
                <a:cs typeface="Calibri" panose="020F0502020204030204" pitchFamily="34" charset="0"/>
              </a:rPr>
              <a:t>La valeur de 1 de l'indicateur O </a:t>
            </a:r>
            <a:r>
              <a:rPr lang="fr-FR" sz="1800" dirty="0">
                <a:latin typeface="Calibri" panose="020F0502020204030204" pitchFamily="34" charset="0"/>
                <a:cs typeface="Calibri" panose="020F0502020204030204" pitchFamily="34" charset="0"/>
              </a:rPr>
              <a:t>sert à informer le client que des informations de configuration supplémentaires sont disponibles auprès d'un serveur DHCPv6 sans état.</a:t>
            </a: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
        <p:nvSpPr>
          <p:cNvPr id="8" name="Rectangle 7"/>
          <p:cNvSpPr/>
          <p:nvPr/>
        </p:nvSpPr>
        <p:spPr>
          <a:xfrm>
            <a:off x="5800299" y="4982516"/>
            <a:ext cx="8725039" cy="369332"/>
          </a:xfrm>
          <a:prstGeom prst="rect">
            <a:avLst/>
          </a:prstGeom>
        </p:spPr>
        <p:txBody>
          <a:bodyPr wrap="square">
            <a:spAutoFit/>
          </a:bodyPr>
          <a:lstStyle/>
          <a:p>
            <a:r>
              <a:rPr lang="en-US" dirty="0">
                <a:solidFill>
                  <a:srgbClr val="0070C0"/>
                </a:solidFill>
                <a:latin typeface="Courier New" panose="02070309020205020404" pitchFamily="49" charset="0"/>
              </a:rPr>
              <a:t>Router(</a:t>
            </a:r>
            <a:r>
              <a:rPr lang="en-US" dirty="0" err="1">
                <a:solidFill>
                  <a:srgbClr val="0070C0"/>
                </a:solidFill>
                <a:latin typeface="Courier New" panose="02070309020205020404" pitchFamily="49" charset="0"/>
              </a:rPr>
              <a:t>config</a:t>
            </a:r>
            <a:r>
              <a:rPr lang="en-US" dirty="0">
                <a:solidFill>
                  <a:srgbClr val="0070C0"/>
                </a:solidFill>
                <a:latin typeface="Courier New" panose="02070309020205020404" pitchFamily="49" charset="0"/>
              </a:rPr>
              <a:t>-if)# </a:t>
            </a:r>
            <a:r>
              <a:rPr lang="en-US" b="1" dirty="0">
                <a:solidFill>
                  <a:srgbClr val="0070C0"/>
                </a:solidFill>
                <a:latin typeface="Courier New" panose="02070309020205020404" pitchFamily="49" charset="0"/>
              </a:rPr>
              <a:t>ipv6 </a:t>
            </a:r>
            <a:r>
              <a:rPr lang="en-US" b="1" dirty="0" err="1">
                <a:solidFill>
                  <a:srgbClr val="0070C0"/>
                </a:solidFill>
                <a:latin typeface="Courier New" panose="02070309020205020404" pitchFamily="49" charset="0"/>
              </a:rPr>
              <a:t>nd</a:t>
            </a:r>
            <a:r>
              <a:rPr lang="en-US" b="1" dirty="0">
                <a:solidFill>
                  <a:srgbClr val="0070C0"/>
                </a:solidFill>
                <a:latin typeface="Courier New" panose="02070309020205020404" pitchFamily="49" charset="0"/>
              </a:rPr>
              <a:t> other-</a:t>
            </a:r>
            <a:r>
              <a:rPr lang="en-US" b="1" dirty="0" err="1">
                <a:solidFill>
                  <a:srgbClr val="0070C0"/>
                </a:solidFill>
                <a:latin typeface="Courier New" panose="02070309020205020404" pitchFamily="49" charset="0"/>
              </a:rPr>
              <a:t>config</a:t>
            </a:r>
            <a:r>
              <a:rPr lang="en-US" b="1" dirty="0">
                <a:solidFill>
                  <a:srgbClr val="0070C0"/>
                </a:solidFill>
                <a:latin typeface="Courier New" panose="02070309020205020404" pitchFamily="49" charset="0"/>
              </a:rPr>
              <a:t>-flag</a:t>
            </a:r>
            <a:endParaRPr lang="en-US" dirty="0">
              <a:solidFill>
                <a:srgbClr val="0070C0"/>
              </a:solidFill>
            </a:endParaRPr>
          </a:p>
        </p:txBody>
      </p:sp>
      <p:sp>
        <p:nvSpPr>
          <p:cNvPr id="11" name="Titre 2">
            <a:extLst>
              <a:ext uri="{FF2B5EF4-FFF2-40B4-BE49-F238E27FC236}">
                <a16:creationId xmlns:a16="http://schemas.microsoft.com/office/drawing/2014/main" xmlns="" id="{EC4E61FB-18F4-413C-A635-07BFC5EBDA6D}"/>
              </a:ext>
            </a:extLst>
          </p:cNvPr>
          <p:cNvSpPr txBox="1">
            <a:spLocks/>
          </p:cNvSpPr>
          <p:nvPr/>
        </p:nvSpPr>
        <p:spPr>
          <a:xfrm>
            <a:off x="1371032" y="5437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2">
                    <a:lumMod val="75000"/>
                  </a:schemeClr>
                </a:solidFill>
                <a:latin typeface="Calibri" panose="020F0502020204030204" pitchFamily="34" charset="0"/>
                <a:cs typeface="Calibri" panose="020F0502020204030204" pitchFamily="34" charset="0"/>
              </a:rPr>
              <a:t>Fonctionnement DHCPv6</a:t>
            </a:r>
            <a:endParaRPr lang="fr-FR" sz="4400" b="1" i="1" dirty="0">
              <a:solidFill>
                <a:srgbClr val="C00000"/>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xmlns="" id="{477E90EF-AE15-4BD3-BBA3-D992D984699D}"/>
              </a:ext>
            </a:extLst>
          </p:cNvPr>
          <p:cNvSpPr txBox="1"/>
          <p:nvPr/>
        </p:nvSpPr>
        <p:spPr>
          <a:xfrm>
            <a:off x="1371031" y="1148380"/>
            <a:ext cx="9058429" cy="492443"/>
          </a:xfrm>
          <a:prstGeom prst="rect">
            <a:avLst/>
          </a:prstGeom>
          <a:noFill/>
        </p:spPr>
        <p:txBody>
          <a:bodyPr wrap="square">
            <a:spAutoFit/>
          </a:bodyPr>
          <a:lstStyle/>
          <a:p>
            <a:pPr algn="l"/>
            <a:r>
              <a:rPr lang="en-US" sz="2600" b="1" i="0" dirty="0">
                <a:solidFill>
                  <a:schemeClr val="accent5">
                    <a:lumMod val="75000"/>
                  </a:schemeClr>
                </a:solidFill>
                <a:effectLst/>
                <a:latin typeface="Calibri" panose="020F0502020204030204" pitchFamily="34" charset="0"/>
                <a:cs typeface="Calibri" panose="020F0502020204030204" pitchFamily="34" charset="0"/>
              </a:rPr>
              <a:t>Option DHCP sans </a:t>
            </a:r>
            <a:r>
              <a:rPr lang="en-US" sz="2600" b="1" i="0" dirty="0" err="1">
                <a:solidFill>
                  <a:schemeClr val="accent5">
                    <a:lumMod val="75000"/>
                  </a:schemeClr>
                </a:solidFill>
                <a:effectLst/>
                <a:latin typeface="Calibri" panose="020F0502020204030204" pitchFamily="34" charset="0"/>
                <a:cs typeface="Calibri" panose="020F0502020204030204" pitchFamily="34" charset="0"/>
              </a:rPr>
              <a:t>état</a:t>
            </a:r>
            <a:r>
              <a:rPr lang="en-US" sz="2600" b="1" i="0" dirty="0">
                <a:solidFill>
                  <a:schemeClr val="accent5">
                    <a:lumMod val="75000"/>
                  </a:schemeClr>
                </a:solidFill>
                <a:effectLst/>
                <a:latin typeface="Calibri" panose="020F0502020204030204" pitchFamily="34" charset="0"/>
                <a:cs typeface="Calibri" panose="020F0502020204030204" pitchFamily="34" charset="0"/>
              </a:rPr>
              <a:t> (</a:t>
            </a:r>
            <a:r>
              <a:rPr lang="en-US" sz="2600" b="1" i="1" dirty="0">
                <a:solidFill>
                  <a:schemeClr val="accent5">
                    <a:lumMod val="75000"/>
                  </a:schemeClr>
                </a:solidFill>
                <a:latin typeface="Calibri" panose="020F0502020204030204" pitchFamily="34" charset="0"/>
                <a:cs typeface="Calibri" panose="020F0502020204030204" pitchFamily="34" charset="0"/>
              </a:rPr>
              <a:t>DHCP-Stateless)</a:t>
            </a:r>
            <a:endParaRPr lang="en-US" sz="2600" b="1" i="0" dirty="0">
              <a:solidFill>
                <a:schemeClr val="accent5">
                  <a:lumMod val="75000"/>
                </a:schemeClr>
              </a:solidFill>
              <a:effectLst/>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xmlns="" id="{842A3D72-7275-471B-BB4F-89C587A5A05C}"/>
              </a:ext>
            </a:extLst>
          </p:cNvPr>
          <p:cNvSpPr/>
          <p:nvPr/>
        </p:nvSpPr>
        <p:spPr>
          <a:xfrm>
            <a:off x="170089" y="4646651"/>
            <a:ext cx="2204621" cy="580442"/>
          </a:xfrm>
          <a:prstGeom prst="rect">
            <a:avLst/>
          </a:prstGeom>
          <a:solidFill>
            <a:schemeClr val="accent1">
              <a:alpha val="0"/>
            </a:schemeClr>
          </a:solidFill>
          <a:ln w="412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xmlns="" val="3288900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9379</TotalTime>
  <Words>979</Words>
  <Application>Microsoft Office PowerPoint</Application>
  <PresentationFormat>Personnalisé</PresentationFormat>
  <Paragraphs>188</Paragraphs>
  <Slides>23</Slides>
  <Notes>5</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Office Theme</vt:lpstr>
      <vt:lpstr>Chapitre 5  DHCP : Dynamic Host Configuration Protocol  (Version 6)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Configuration d'un routeur en tant que serveur DHCPv6 sans état    </vt:lpstr>
      <vt:lpstr>  Configuration d'un routeur en tant que     client DHCPv6 sans état</vt:lpstr>
      <vt:lpstr>    Vérification de DHCPv6 sans état </vt:lpstr>
      <vt:lpstr>Configuration d'un routeur en tant que  serveur DHCPv6 avec état  </vt:lpstr>
      <vt:lpstr>Configuration d'un routeur en tant que client DHCPv6 avec état </vt:lpstr>
      <vt:lpstr>   Vérification de DHCPv6 avec état </vt:lpstr>
      <vt:lpstr>Configuration d'un routeur en tant qu'agent de relais DHCPv6 </vt:lpstr>
      <vt:lpstr>Vérification de la configuration de DHCPv6 du routeur </vt:lpstr>
      <vt:lpstr>Diapositive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Hajer Bargaoui</dc:creator>
  <cp:lastModifiedBy>ASUS</cp:lastModifiedBy>
  <cp:revision>209</cp:revision>
  <dcterms:created xsi:type="dcterms:W3CDTF">2021-09-24T12:56:43Z</dcterms:created>
  <dcterms:modified xsi:type="dcterms:W3CDTF">2022-10-20T09:00:19Z</dcterms:modified>
</cp:coreProperties>
</file>