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7A7E4D-63B0-4C0A-AC77-11344822FD1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3C0C6D5-7A82-4E55-8316-ED53A998C8A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140968"/>
            <a:ext cx="7848872" cy="202263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648" y="476672"/>
            <a:ext cx="6552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err="1" smtClean="0">
                <a:solidFill>
                  <a:schemeClr val="accent1"/>
                </a:solidFill>
                <a:latin typeface="Arial Rounded MT Bold" pitchFamily="34" charset="0"/>
              </a:rPr>
              <a:t>Relational</a:t>
            </a:r>
            <a:r>
              <a:rPr lang="fr-FR" sz="4400" b="1" dirty="0" smtClean="0">
                <a:solidFill>
                  <a:schemeClr val="accent1"/>
                </a:solidFill>
                <a:latin typeface="Arial Rounded MT Bold" pitchFamily="34" charset="0"/>
              </a:rPr>
              <a:t> Data Base Management Systems (RDBMS)</a:t>
            </a:r>
            <a:endParaRPr lang="fr-FR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What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is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a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Database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database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is a set of data stored in a computer. This data is usually structured in a way that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data easily accessible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fr-FR" dirty="0"/>
          </a:p>
        </p:txBody>
      </p:sp>
      <p:pic>
        <p:nvPicPr>
          <p:cNvPr id="4" name="Image 3" descr="cloud-database-GettyImages-9695677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573016"/>
            <a:ext cx="6768752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What is a Relational Database Management System (RDBMS)?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Bookman Old Style" pitchFamily="18" charset="0"/>
              </a:rPr>
              <a:t>A relational database management system (RDBMS) is a program that allows you to create, update, and administer a relational database. Most relational database management systems use the SQL </a:t>
            </a:r>
          </a:p>
          <a:p>
            <a:pPr algn="ctr">
              <a:buNone/>
            </a:pPr>
            <a:r>
              <a:rPr lang="en-US" dirty="0" smtClean="0">
                <a:latin typeface="Bookman Old Style" pitchFamily="18" charset="0"/>
              </a:rPr>
              <a:t>       language to access the database.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u="sng" dirty="0" smtClean="0">
                <a:solidFill>
                  <a:schemeClr val="accent1"/>
                </a:solidFill>
                <a:hlinkClick r:id="rId2"/>
              </a:rPr>
              <a:t>MySQL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10000"/>
            </a:schemeClr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is the most popular open source SQL database. It is typically used for web application development, and often accessed using PHP.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main advantages of </a:t>
            </a:r>
            <a:r>
              <a:rPr lang="en-US" b="1" dirty="0" err="1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are that it is easy to use, inexpensive, reliable (has been around since 1995), and has a large community of developers who can help answer questions.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fr-FR" b="1" u="sng" dirty="0" err="1" smtClean="0">
                <a:solidFill>
                  <a:schemeClr val="accent1"/>
                </a:solidFill>
                <a:hlinkClick r:id="rId2"/>
              </a:rPr>
              <a:t>PostgreSQL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10000"/>
            </a:schemeClr>
          </a:solidFill>
        </p:spPr>
        <p:txBody>
          <a:bodyPr>
            <a:normAutofit fontScale="925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PostgreSQL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is an open source SQL database that is not controlled by any corporation. It is typically used for web application development.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1" dirty="0" err="1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PostgreSQL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shares many of the same advantages of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 It is easy to use, inexpensive, reliable and has a large community of developers. It also provides some additional features such as foreign key support without requiring complex configuration.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ctr"/>
            <a:r>
              <a:rPr lang="fr-FR" b="1" u="sng" dirty="0" smtClean="0">
                <a:solidFill>
                  <a:schemeClr val="accent1"/>
                </a:solidFill>
                <a:hlinkClick r:id="rId2"/>
              </a:rPr>
              <a:t>SQL Server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SQL Server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is a database server by Microsoft. The Microsoft relational database management system is a software product which primarily stores and retrieves data requested by other applications. These applications may run on the same or a different computer.</a:t>
            </a:r>
            <a:endParaRPr lang="fr-FR" dirty="0" smtClean="0">
              <a:latin typeface="Cambria" pitchFamily="18" charset="0"/>
              <a:ea typeface="Cambria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99032"/>
          </a:xfrm>
        </p:spPr>
        <p:txBody>
          <a:bodyPr/>
          <a:lstStyle/>
          <a:p>
            <a:r>
              <a:rPr lang="fr-FR" b="1" dirty="0" err="1" smtClean="0">
                <a:solidFill>
                  <a:srgbClr val="92D050"/>
                </a:solidFill>
                <a:latin typeface="Rockwell" pitchFamily="18" charset="0"/>
              </a:rPr>
              <a:t>Choosing</a:t>
            </a:r>
            <a:r>
              <a:rPr lang="fr-FR" b="1" dirty="0" smtClean="0">
                <a:solidFill>
                  <a:srgbClr val="92D050"/>
                </a:solidFill>
                <a:latin typeface="Rockwell" pitchFamily="18" charset="0"/>
              </a:rPr>
              <a:t> </a:t>
            </a:r>
            <a:r>
              <a:rPr lang="fr-FR" b="1" dirty="0" err="1" smtClean="0">
                <a:solidFill>
                  <a:srgbClr val="92D050"/>
                </a:solidFill>
                <a:latin typeface="Rockwell" pitchFamily="18" charset="0"/>
              </a:rPr>
              <a:t>between</a:t>
            </a:r>
            <a:r>
              <a:rPr lang="fr-FR" b="1" dirty="0" smtClean="0">
                <a:solidFill>
                  <a:srgbClr val="92D050"/>
                </a:solidFill>
                <a:latin typeface="Rockwell" pitchFamily="18" charset="0"/>
              </a:rPr>
              <a:t> MySQL vs </a:t>
            </a:r>
            <a:r>
              <a:rPr lang="fr-FR" b="1" dirty="0" err="1" smtClean="0">
                <a:solidFill>
                  <a:srgbClr val="92D050"/>
                </a:solidFill>
                <a:latin typeface="Rockwell" pitchFamily="18" charset="0"/>
              </a:rPr>
              <a:t>PostgreSQL</a:t>
            </a:r>
            <a:r>
              <a:rPr lang="fr-FR" b="1" dirty="0" smtClean="0">
                <a:solidFill>
                  <a:srgbClr val="92D050"/>
                </a:solidFill>
                <a:latin typeface="Rockwell" pitchFamily="18" charset="0"/>
              </a:rPr>
              <a:t> vs SQL Server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 </a:t>
            </a:r>
            <a:r>
              <a:rPr lang="en-US" b="1" dirty="0" err="1" smtClean="0">
                <a:solidFill>
                  <a:schemeClr val="accent1"/>
                </a:solidFill>
              </a:rPr>
              <a:t>PostgreSQL</a:t>
            </a:r>
            <a:r>
              <a:rPr lang="en-US" dirty="0" smtClean="0"/>
              <a:t> and </a:t>
            </a:r>
            <a:r>
              <a:rPr lang="en-US" b="1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>
                <a:solidFill>
                  <a:schemeClr val="accent1"/>
                </a:solidFill>
              </a:rPr>
              <a:t> </a:t>
            </a:r>
            <a:r>
              <a:rPr lang="en-US" dirty="0" smtClean="0"/>
              <a:t>are time-proven solutions that can compete with enterprise solutions such as Oracle and </a:t>
            </a:r>
            <a:r>
              <a:rPr lang="en-US" b="1" dirty="0" smtClean="0"/>
              <a:t>SQL Server</a:t>
            </a:r>
            <a:r>
              <a:rPr lang="en-US" dirty="0" smtClean="0"/>
              <a:t>. </a:t>
            </a:r>
            <a:r>
              <a:rPr lang="en-US" b="1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/>
              <a:t> has been famous for its ease of use and speed, while </a:t>
            </a:r>
            <a:r>
              <a:rPr lang="en-US" b="1" dirty="0" err="1" smtClean="0">
                <a:solidFill>
                  <a:schemeClr val="accent1"/>
                </a:solidFill>
              </a:rPr>
              <a:t>PostgreSQL</a:t>
            </a:r>
            <a:r>
              <a:rPr lang="en-US" dirty="0" smtClean="0"/>
              <a:t> has many more advanced features, which is the reason that </a:t>
            </a:r>
            <a:r>
              <a:rPr lang="en-US" b="1" dirty="0" err="1" smtClean="0">
                <a:solidFill>
                  <a:schemeClr val="accent1"/>
                </a:solidFill>
              </a:rPr>
              <a:t>PostgreSQL</a:t>
            </a:r>
            <a:r>
              <a:rPr lang="en-US" dirty="0" smtClean="0"/>
              <a:t> is often described as an open-source version of Oracle.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Conclusion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292</Words>
  <Application>Microsoft Office PowerPoint</Application>
  <PresentationFormat>Affichage à l'écran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Verve</vt:lpstr>
      <vt:lpstr>Diapositive 1</vt:lpstr>
      <vt:lpstr>What is a Database?</vt:lpstr>
      <vt:lpstr>What is a Relational Database Management System (RDBMS)?</vt:lpstr>
      <vt:lpstr>MySQL</vt:lpstr>
      <vt:lpstr>PostgreSQL</vt:lpstr>
      <vt:lpstr>SQL Server</vt:lpstr>
      <vt:lpstr>Choosing between MySQL vs PostgreSQL vs SQL Server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Mohamed</dc:creator>
  <cp:lastModifiedBy>Mohamed</cp:lastModifiedBy>
  <cp:revision>2</cp:revision>
  <dcterms:created xsi:type="dcterms:W3CDTF">2021-06-25T01:38:23Z</dcterms:created>
  <dcterms:modified xsi:type="dcterms:W3CDTF">2021-06-25T01:57:50Z</dcterms:modified>
</cp:coreProperties>
</file>