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4324350" cy="4324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952" y="1176"/>
      </p:cViewPr>
      <p:guideLst>
        <p:guide orient="horz" pos="1362"/>
        <p:guide pos="13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326" y="1343353"/>
            <a:ext cx="3675698" cy="926932"/>
          </a:xfrm>
        </p:spPr>
        <p:txBody>
          <a:bodyPr/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655" y="2450465"/>
            <a:ext cx="3027045" cy="11051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21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12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35156" y="173176"/>
            <a:ext cx="972979" cy="3689711"/>
          </a:xfrm>
        </p:spPr>
        <p:txBody>
          <a:bodyPr vert="eaVert"/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6217" y="173176"/>
            <a:ext cx="2846864" cy="3689711"/>
          </a:xfrm>
        </p:spPr>
        <p:txBody>
          <a:bodyPr vert="eaVert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01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94" y="2778796"/>
            <a:ext cx="3675698" cy="85886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594" y="1832845"/>
            <a:ext cx="3675698" cy="94595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58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220" y="1009016"/>
            <a:ext cx="1909921" cy="28538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8213" y="1009016"/>
            <a:ext cx="1909921" cy="28538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14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218" y="967975"/>
            <a:ext cx="1910672" cy="4034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218" y="1371380"/>
            <a:ext cx="1910672" cy="24915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6712" y="967975"/>
            <a:ext cx="1911423" cy="4034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6712" y="1371380"/>
            <a:ext cx="1911423" cy="24915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85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627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65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20" y="172173"/>
            <a:ext cx="1422681" cy="7327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0701" y="172174"/>
            <a:ext cx="2417432" cy="36907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220" y="904911"/>
            <a:ext cx="1422681" cy="29579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79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03" y="3027046"/>
            <a:ext cx="2594610" cy="3573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7603" y="386389"/>
            <a:ext cx="2594610" cy="25946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03" y="3384405"/>
            <a:ext cx="2594610" cy="5075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00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220" y="173174"/>
            <a:ext cx="3891915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220" y="1009016"/>
            <a:ext cx="3891915" cy="2853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220" y="4008034"/>
            <a:ext cx="1009015" cy="2302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7486" y="4008034"/>
            <a:ext cx="1369378" cy="2302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120" y="4008034"/>
            <a:ext cx="1009015" cy="2302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74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32077" y="2192830"/>
            <a:ext cx="3657600" cy="1573919"/>
            <a:chOff x="779462" y="4382380"/>
            <a:chExt cx="3657600" cy="1573919"/>
          </a:xfrm>
        </p:grpSpPr>
        <p:sp>
          <p:nvSpPr>
            <p:cNvPr id="31" name="Freeform 30"/>
            <p:cNvSpPr/>
            <p:nvPr/>
          </p:nvSpPr>
          <p:spPr>
            <a:xfrm>
              <a:off x="779463" y="5447977"/>
              <a:ext cx="3656301" cy="508322"/>
            </a:xfrm>
            <a:custGeom>
              <a:avLst/>
              <a:gdLst>
                <a:gd name="connsiteX0" fmla="*/ 0 w 3656301"/>
                <a:gd name="connsiteY0" fmla="*/ 50832 h 508322"/>
                <a:gd name="connsiteX1" fmla="*/ 50832 w 3656301"/>
                <a:gd name="connsiteY1" fmla="*/ 0 h 508322"/>
                <a:gd name="connsiteX2" fmla="*/ 3605469 w 3656301"/>
                <a:gd name="connsiteY2" fmla="*/ 0 h 508322"/>
                <a:gd name="connsiteX3" fmla="*/ 3656301 w 3656301"/>
                <a:gd name="connsiteY3" fmla="*/ 50832 h 508322"/>
                <a:gd name="connsiteX4" fmla="*/ 3656301 w 3656301"/>
                <a:gd name="connsiteY4" fmla="*/ 457490 h 508322"/>
                <a:gd name="connsiteX5" fmla="*/ 3605469 w 3656301"/>
                <a:gd name="connsiteY5" fmla="*/ 508322 h 508322"/>
                <a:gd name="connsiteX6" fmla="*/ 50832 w 3656301"/>
                <a:gd name="connsiteY6" fmla="*/ 508322 h 508322"/>
                <a:gd name="connsiteX7" fmla="*/ 0 w 3656301"/>
                <a:gd name="connsiteY7" fmla="*/ 457490 h 508322"/>
                <a:gd name="connsiteX8" fmla="*/ 0 w 3656301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6301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3605469" y="0"/>
                  </a:lnTo>
                  <a:cubicBezTo>
                    <a:pt x="3633543" y="0"/>
                    <a:pt x="3656301" y="22758"/>
                    <a:pt x="3656301" y="50832"/>
                  </a:cubicBezTo>
                  <a:lnTo>
                    <a:pt x="3656301" y="457490"/>
                  </a:lnTo>
                  <a:cubicBezTo>
                    <a:pt x="3656301" y="485564"/>
                    <a:pt x="3633543" y="508322"/>
                    <a:pt x="3605469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rgbClr val="AD0101">
                <a:alpha val="80000"/>
                <a:hueOff val="0"/>
                <a:satOff val="0"/>
                <a:lumOff val="0"/>
                <a:alphaOff val="0"/>
                <a:shade val="80000"/>
                <a:lumMod val="90000"/>
              </a:srgbClr>
            </a:solidFill>
            <a:ln>
              <a:noFill/>
            </a:ln>
            <a:effectLst>
              <a:outerShdw blurRad="50800" dist="63500" dir="2700000" sx="102000" sy="102000" rotWithShape="0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l"/>
            </a:scene3d>
            <a:sp3d>
              <a:bevelT w="0" h="0"/>
            </a:sp3d>
          </p:spPr>
          <p:txBody>
            <a:bodyPr spcFirstLastPara="0" vert="horz" wrap="square" lIns="98708" tIns="98708" rIns="98708" bIns="98708" numCol="1" spcCol="1270" anchor="ctr" anchorCtr="0">
              <a:noAutofit/>
            </a:bodyPr>
            <a:lstStyle/>
            <a:p>
              <a:pPr marL="0" marR="0" lvl="0" indent="0" algn="ctr" defTabSz="9779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Computer</a:t>
              </a:r>
              <a:endPara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780761" y="4910099"/>
              <a:ext cx="3656301" cy="508322"/>
            </a:xfrm>
            <a:custGeom>
              <a:avLst/>
              <a:gdLst>
                <a:gd name="connsiteX0" fmla="*/ 0 w 3656301"/>
                <a:gd name="connsiteY0" fmla="*/ 50832 h 508322"/>
                <a:gd name="connsiteX1" fmla="*/ 50832 w 3656301"/>
                <a:gd name="connsiteY1" fmla="*/ 0 h 508322"/>
                <a:gd name="connsiteX2" fmla="*/ 3605469 w 3656301"/>
                <a:gd name="connsiteY2" fmla="*/ 0 h 508322"/>
                <a:gd name="connsiteX3" fmla="*/ 3656301 w 3656301"/>
                <a:gd name="connsiteY3" fmla="*/ 50832 h 508322"/>
                <a:gd name="connsiteX4" fmla="*/ 3656301 w 3656301"/>
                <a:gd name="connsiteY4" fmla="*/ 457490 h 508322"/>
                <a:gd name="connsiteX5" fmla="*/ 3605469 w 3656301"/>
                <a:gd name="connsiteY5" fmla="*/ 508322 h 508322"/>
                <a:gd name="connsiteX6" fmla="*/ 50832 w 3656301"/>
                <a:gd name="connsiteY6" fmla="*/ 508322 h 508322"/>
                <a:gd name="connsiteX7" fmla="*/ 0 w 3656301"/>
                <a:gd name="connsiteY7" fmla="*/ 457490 h 508322"/>
                <a:gd name="connsiteX8" fmla="*/ 0 w 3656301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6301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3605469" y="0"/>
                  </a:lnTo>
                  <a:cubicBezTo>
                    <a:pt x="3633543" y="0"/>
                    <a:pt x="3656301" y="22758"/>
                    <a:pt x="3656301" y="50832"/>
                  </a:cubicBezTo>
                  <a:lnTo>
                    <a:pt x="3656301" y="457490"/>
                  </a:lnTo>
                  <a:cubicBezTo>
                    <a:pt x="3656301" y="485564"/>
                    <a:pt x="3633543" y="508322"/>
                    <a:pt x="3605469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rgbClr val="AD0101">
                <a:alpha val="70000"/>
                <a:hueOff val="0"/>
                <a:satOff val="0"/>
                <a:lumOff val="0"/>
                <a:alphaOff val="0"/>
                <a:shade val="80000"/>
                <a:lumMod val="90000"/>
              </a:srgbClr>
            </a:solidFill>
            <a:ln>
              <a:noFill/>
            </a:ln>
            <a:effectLst>
              <a:outerShdw blurRad="50800" dist="63500" dir="2700000" sx="102000" sy="102000" rotWithShape="0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l"/>
            </a:scene3d>
            <a:sp3d>
              <a:bevelT w="0" h="0"/>
            </a:sp3d>
          </p:spPr>
          <p:txBody>
            <a:bodyPr spcFirstLastPara="0" vert="horz" wrap="square" lIns="98708" tIns="98708" rIns="98708" bIns="98708" numCol="1" spcCol="1270" anchor="ctr" anchorCtr="0">
              <a:noAutofit/>
            </a:bodyPr>
            <a:lstStyle/>
            <a:p>
              <a:pPr marL="0" marR="0" lvl="0" indent="0" algn="ctr" defTabSz="9779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Host OS</a:t>
              </a:r>
              <a:endPara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79462" y="4382380"/>
              <a:ext cx="1809154" cy="50832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rgbClr val="AD0101">
                <a:alpha val="30000"/>
                <a:hueOff val="0"/>
                <a:satOff val="0"/>
                <a:lumOff val="0"/>
                <a:alphaOff val="0"/>
                <a:shade val="80000"/>
                <a:lumMod val="90000"/>
              </a:srgbClr>
            </a:solidFill>
            <a:ln>
              <a:noFill/>
            </a:ln>
            <a:effectLst>
              <a:outerShdw blurRad="50800" dist="63500" dir="2700000" sx="102000" sy="102000" rotWithShape="0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l"/>
            </a:scene3d>
            <a:sp3d>
              <a:bevelT w="0" h="0"/>
            </a:sp3d>
          </p:spPr>
          <p:txBody>
            <a:bodyPr spcFirstLastPara="0" vert="horz" wrap="square" lIns="83468" tIns="83468" rIns="83468" bIns="83468" numCol="1" spcCol="1270" anchor="ctr" anchorCtr="0">
              <a:noAutofit/>
            </a:bodyPr>
            <a:lstStyle/>
            <a:p>
              <a:pPr marL="0" marR="0" lvl="0" indent="0" algn="ctr" defTabSz="8001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Application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1512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IBENS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Celine Hernandez</dc:creator>
  <cp:lastModifiedBy>Celine Hernandez</cp:lastModifiedBy>
  <cp:revision>12</cp:revision>
  <dcterms:created xsi:type="dcterms:W3CDTF">2020-08-29T15:04:37Z</dcterms:created>
  <dcterms:modified xsi:type="dcterms:W3CDTF">2020-08-29T15:24:15Z</dcterms:modified>
</cp:coreProperties>
</file>