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4324350" cy="4324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80" y="648"/>
      </p:cViewPr>
      <p:guideLst>
        <p:guide orient="horz" pos="1362"/>
        <p:guide pos="13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326" y="1343353"/>
            <a:ext cx="3675698" cy="926932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55" y="2450465"/>
            <a:ext cx="3027045" cy="11051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1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1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5156" y="173176"/>
            <a:ext cx="972979" cy="3689711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6217" y="173176"/>
            <a:ext cx="2846864" cy="3689711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1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4" y="2778796"/>
            <a:ext cx="3675698" cy="8588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594" y="1832845"/>
            <a:ext cx="3675698" cy="94595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220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213" y="1009016"/>
            <a:ext cx="1909921" cy="285387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4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18" y="967975"/>
            <a:ext cx="1910672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18" y="1371380"/>
            <a:ext cx="1910672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6712" y="967975"/>
            <a:ext cx="1911423" cy="403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6712" y="1371380"/>
            <a:ext cx="1911423" cy="24915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5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5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220" y="172173"/>
            <a:ext cx="1422681" cy="732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1" y="172174"/>
            <a:ext cx="2417432" cy="3690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220" y="904911"/>
            <a:ext cx="1422681" cy="29579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79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03" y="3027046"/>
            <a:ext cx="2594610" cy="3573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7603" y="386389"/>
            <a:ext cx="2594610" cy="2594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03" y="3384405"/>
            <a:ext cx="2594610" cy="507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220" y="173174"/>
            <a:ext cx="3891915" cy="72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220" y="1009016"/>
            <a:ext cx="3891915" cy="2853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62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C0291-9C56-4642-90BC-B726F339A8EB}" type="datetimeFigureOut">
              <a:t>29/08/20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7486" y="4008034"/>
            <a:ext cx="1369378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120" y="4008034"/>
            <a:ext cx="1009015" cy="230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1311-8C4E-7743-A7C9-BDBA2E90C6D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74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32077" y="1614576"/>
            <a:ext cx="3657600" cy="2152173"/>
            <a:chOff x="779462" y="3804126"/>
            <a:chExt cx="3657600" cy="2152173"/>
          </a:xfrm>
        </p:grpSpPr>
        <p:sp>
          <p:nvSpPr>
            <p:cNvPr id="31" name="Freeform 30"/>
            <p:cNvSpPr/>
            <p:nvPr/>
          </p:nvSpPr>
          <p:spPr>
            <a:xfrm>
              <a:off x="779463" y="5447977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8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Computer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780761" y="4910099"/>
              <a:ext cx="3656301" cy="508322"/>
            </a:xfrm>
            <a:custGeom>
              <a:avLst/>
              <a:gdLst>
                <a:gd name="connsiteX0" fmla="*/ 0 w 3656301"/>
                <a:gd name="connsiteY0" fmla="*/ 50832 h 508322"/>
                <a:gd name="connsiteX1" fmla="*/ 50832 w 3656301"/>
                <a:gd name="connsiteY1" fmla="*/ 0 h 508322"/>
                <a:gd name="connsiteX2" fmla="*/ 3605469 w 3656301"/>
                <a:gd name="connsiteY2" fmla="*/ 0 h 508322"/>
                <a:gd name="connsiteX3" fmla="*/ 3656301 w 3656301"/>
                <a:gd name="connsiteY3" fmla="*/ 50832 h 508322"/>
                <a:gd name="connsiteX4" fmla="*/ 3656301 w 3656301"/>
                <a:gd name="connsiteY4" fmla="*/ 457490 h 508322"/>
                <a:gd name="connsiteX5" fmla="*/ 3605469 w 3656301"/>
                <a:gd name="connsiteY5" fmla="*/ 508322 h 508322"/>
                <a:gd name="connsiteX6" fmla="*/ 50832 w 3656301"/>
                <a:gd name="connsiteY6" fmla="*/ 508322 h 508322"/>
                <a:gd name="connsiteX7" fmla="*/ 0 w 3656301"/>
                <a:gd name="connsiteY7" fmla="*/ 457490 h 508322"/>
                <a:gd name="connsiteX8" fmla="*/ 0 w 3656301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6301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3605469" y="0"/>
                  </a:lnTo>
                  <a:cubicBezTo>
                    <a:pt x="3633543" y="0"/>
                    <a:pt x="3656301" y="22758"/>
                    <a:pt x="3656301" y="50832"/>
                  </a:cubicBezTo>
                  <a:lnTo>
                    <a:pt x="3656301" y="457490"/>
                  </a:lnTo>
                  <a:cubicBezTo>
                    <a:pt x="3656301" y="485564"/>
                    <a:pt x="3633543" y="508322"/>
                    <a:pt x="3605469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7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98708" tIns="98708" rIns="98708" bIns="98708" numCol="1" spcCol="1270" anchor="ctr" anchorCtr="0">
              <a:noAutofit/>
            </a:bodyPr>
            <a:lstStyle/>
            <a:p>
              <a:pPr marL="0" marR="0" lvl="0" indent="0" algn="ctr" defTabSz="9779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Host OS</a:t>
              </a:r>
              <a:endPara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79462" y="435950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79462" y="3813084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626610" y="435950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Other libraries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2626610" y="3804126"/>
              <a:ext cx="1809154" cy="508322"/>
            </a:xfrm>
            <a:custGeom>
              <a:avLst/>
              <a:gdLst>
                <a:gd name="connsiteX0" fmla="*/ 0 w 1809154"/>
                <a:gd name="connsiteY0" fmla="*/ 50832 h 508322"/>
                <a:gd name="connsiteX1" fmla="*/ 50832 w 1809154"/>
                <a:gd name="connsiteY1" fmla="*/ 0 h 508322"/>
                <a:gd name="connsiteX2" fmla="*/ 1758322 w 1809154"/>
                <a:gd name="connsiteY2" fmla="*/ 0 h 508322"/>
                <a:gd name="connsiteX3" fmla="*/ 1809154 w 1809154"/>
                <a:gd name="connsiteY3" fmla="*/ 50832 h 508322"/>
                <a:gd name="connsiteX4" fmla="*/ 1809154 w 1809154"/>
                <a:gd name="connsiteY4" fmla="*/ 457490 h 508322"/>
                <a:gd name="connsiteX5" fmla="*/ 1758322 w 1809154"/>
                <a:gd name="connsiteY5" fmla="*/ 508322 h 508322"/>
                <a:gd name="connsiteX6" fmla="*/ 50832 w 1809154"/>
                <a:gd name="connsiteY6" fmla="*/ 508322 h 508322"/>
                <a:gd name="connsiteX7" fmla="*/ 0 w 1809154"/>
                <a:gd name="connsiteY7" fmla="*/ 457490 h 508322"/>
                <a:gd name="connsiteX8" fmla="*/ 0 w 1809154"/>
                <a:gd name="connsiteY8" fmla="*/ 50832 h 508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9154" h="508322">
                  <a:moveTo>
                    <a:pt x="0" y="50832"/>
                  </a:moveTo>
                  <a:cubicBezTo>
                    <a:pt x="0" y="22758"/>
                    <a:pt x="22758" y="0"/>
                    <a:pt x="50832" y="0"/>
                  </a:cubicBezTo>
                  <a:lnTo>
                    <a:pt x="1758322" y="0"/>
                  </a:lnTo>
                  <a:cubicBezTo>
                    <a:pt x="1786396" y="0"/>
                    <a:pt x="1809154" y="22758"/>
                    <a:pt x="1809154" y="50832"/>
                  </a:cubicBezTo>
                  <a:lnTo>
                    <a:pt x="1809154" y="457490"/>
                  </a:lnTo>
                  <a:cubicBezTo>
                    <a:pt x="1809154" y="485564"/>
                    <a:pt x="1786396" y="508322"/>
                    <a:pt x="1758322" y="508322"/>
                  </a:cubicBezTo>
                  <a:lnTo>
                    <a:pt x="50832" y="508322"/>
                  </a:lnTo>
                  <a:cubicBezTo>
                    <a:pt x="22758" y="508322"/>
                    <a:pt x="0" y="485564"/>
                    <a:pt x="0" y="457490"/>
                  </a:cubicBezTo>
                  <a:lnTo>
                    <a:pt x="0" y="50832"/>
                  </a:lnTo>
                  <a:close/>
                </a:path>
              </a:pathLst>
            </a:custGeom>
            <a:solidFill>
              <a:srgbClr val="AD0101">
                <a:alpha val="30000"/>
                <a:hueOff val="0"/>
                <a:satOff val="0"/>
                <a:lumOff val="0"/>
                <a:alphaOff val="0"/>
                <a:shade val="80000"/>
                <a:lumMod val="90000"/>
              </a:srgbClr>
            </a:solidFill>
            <a:ln>
              <a:noFill/>
            </a:ln>
            <a:effectLst>
              <a:outerShdw blurRad="50800" dist="63500" dir="2700000" sx="102000" sy="102000" rotWithShape="0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l"/>
            </a:scene3d>
            <a:sp3d>
              <a:bevelT w="0" h="0"/>
            </a:sp3d>
          </p:spPr>
          <p:txBody>
            <a:bodyPr spcFirstLastPara="0" vert="horz" wrap="square" lIns="83468" tIns="83468" rIns="83468" bIns="83468" numCol="1" spcCol="1270" anchor="ctr" anchorCtr="0">
              <a:noAutofit/>
            </a:bodyPr>
            <a:lstStyle/>
            <a:p>
              <a:pPr marL="0" marR="0" lvl="0" indent="0" algn="ctr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Application2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512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IBENS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Celine Hernandez</dc:creator>
  <cp:lastModifiedBy>Celine Hernandez</cp:lastModifiedBy>
  <cp:revision>9</cp:revision>
  <dcterms:created xsi:type="dcterms:W3CDTF">2020-08-29T15:04:37Z</dcterms:created>
  <dcterms:modified xsi:type="dcterms:W3CDTF">2020-08-29T15:31:59Z</dcterms:modified>
</cp:coreProperties>
</file>