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648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33375" y="1610895"/>
            <a:ext cx="3657600" cy="2152173"/>
            <a:chOff x="779462" y="3804126"/>
            <a:chExt cx="3657600" cy="2152173"/>
          </a:xfrm>
        </p:grpSpPr>
        <p:sp>
          <p:nvSpPr>
            <p:cNvPr id="17" name="Freeform 16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8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780761" y="4910099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7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779462" y="435950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779462" y="3813084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v1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26610" y="435950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</a:t>
              </a: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626610" y="380412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 v1.2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" name="Lightning Bolt 8"/>
          <p:cNvSpPr/>
          <p:nvPr/>
        </p:nvSpPr>
        <p:spPr>
          <a:xfrm>
            <a:off x="1844079" y="1955498"/>
            <a:ext cx="596900" cy="71909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8</cp:revision>
  <dcterms:created xsi:type="dcterms:W3CDTF">2020-08-29T15:04:37Z</dcterms:created>
  <dcterms:modified xsi:type="dcterms:W3CDTF">2020-08-29T15:32:40Z</dcterms:modified>
</cp:coreProperties>
</file>