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040" y="-160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20675" y="981508"/>
            <a:ext cx="3683000" cy="2785242"/>
            <a:chOff x="779462" y="3171057"/>
            <a:chExt cx="3683000" cy="2785242"/>
          </a:xfrm>
        </p:grpSpPr>
        <p:grpSp>
          <p:nvGrpSpPr>
            <p:cNvPr id="71" name="Group 70"/>
            <p:cNvGrpSpPr/>
            <p:nvPr/>
          </p:nvGrpSpPr>
          <p:grpSpPr>
            <a:xfrm>
              <a:off x="779462" y="3171057"/>
              <a:ext cx="3683000" cy="2785242"/>
              <a:chOff x="779462" y="3171057"/>
              <a:chExt cx="3683000" cy="2785242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779463" y="5447977"/>
                <a:ext cx="3656301" cy="50832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8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98708" tIns="98708" rIns="98708" bIns="98708" numCol="1" spcCol="1270" anchor="ctr" anchorCtr="0">
                <a:noAutofit/>
              </a:bodyPr>
              <a:lstStyle/>
              <a:p>
                <a:pPr marL="0" marR="0" lvl="0" indent="0" algn="ctr" defTabSz="977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Computer</a:t>
                </a: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80761" y="4910099"/>
                <a:ext cx="3656301" cy="50832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7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98708" tIns="98708" rIns="98708" bIns="98708" numCol="1" spcCol="1270" anchor="ctr" anchorCtr="0">
                <a:noAutofit/>
              </a:bodyPr>
              <a:lstStyle/>
              <a:p>
                <a:pPr marL="0" marR="0" lvl="0" indent="0" algn="ctr" defTabSz="9779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Host OS</a:t>
                </a: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79463" y="4657035"/>
                <a:ext cx="3656301" cy="222612"/>
              </a:xfrm>
              <a:custGeom>
                <a:avLst/>
                <a:gdLst>
                  <a:gd name="connsiteX0" fmla="*/ 0 w 3656301"/>
                  <a:gd name="connsiteY0" fmla="*/ 50832 h 508322"/>
                  <a:gd name="connsiteX1" fmla="*/ 50832 w 3656301"/>
                  <a:gd name="connsiteY1" fmla="*/ 0 h 508322"/>
                  <a:gd name="connsiteX2" fmla="*/ 3605469 w 3656301"/>
                  <a:gd name="connsiteY2" fmla="*/ 0 h 508322"/>
                  <a:gd name="connsiteX3" fmla="*/ 3656301 w 3656301"/>
                  <a:gd name="connsiteY3" fmla="*/ 50832 h 508322"/>
                  <a:gd name="connsiteX4" fmla="*/ 3656301 w 3656301"/>
                  <a:gd name="connsiteY4" fmla="*/ 457490 h 508322"/>
                  <a:gd name="connsiteX5" fmla="*/ 3605469 w 3656301"/>
                  <a:gd name="connsiteY5" fmla="*/ 508322 h 508322"/>
                  <a:gd name="connsiteX6" fmla="*/ 50832 w 3656301"/>
                  <a:gd name="connsiteY6" fmla="*/ 508322 h 508322"/>
                  <a:gd name="connsiteX7" fmla="*/ 0 w 3656301"/>
                  <a:gd name="connsiteY7" fmla="*/ 457490 h 508322"/>
                  <a:gd name="connsiteX8" fmla="*/ 0 w 3656301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301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3605469" y="0"/>
                    </a:lnTo>
                    <a:cubicBezTo>
                      <a:pt x="3633543" y="0"/>
                      <a:pt x="3656301" y="22758"/>
                      <a:pt x="3656301" y="50832"/>
                    </a:cubicBezTo>
                    <a:lnTo>
                      <a:pt x="3656301" y="457490"/>
                    </a:lnTo>
                    <a:cubicBezTo>
                      <a:pt x="3656301" y="485564"/>
                      <a:pt x="3633543" y="508322"/>
                      <a:pt x="3605469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D0101">
                  <a:alpha val="30000"/>
                  <a:hueOff val="0"/>
                  <a:satOff val="0"/>
                  <a:lumOff val="0"/>
                  <a:alphaOff val="0"/>
                  <a:shade val="80000"/>
                  <a:lumMod val="90000"/>
                </a:srgbClr>
              </a:solidFill>
              <a:ln>
                <a:noFill/>
              </a:ln>
              <a:effectLst>
                <a:outerShdw blurRad="50800" dist="63500" dir="2700000" sx="102000" sy="102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/>
              </a:scene3d>
              <a:sp3d>
                <a:bevelT w="0" h="0"/>
              </a:sp3d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Container engine</a:t>
                </a: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779462" y="4244523"/>
                <a:ext cx="3656301" cy="376747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726056"/>
              </a:solidFill>
              <a:ln w="25400" cap="flat" cmpd="sng" algn="ctr">
                <a:solidFill>
                  <a:srgbClr val="726056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Minimal guest OS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804863" y="3708935"/>
                <a:ext cx="1163637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C956E"/>
              </a:solidFill>
              <a:ln w="25400" cap="flat" cmpd="sng" algn="ctr">
                <a:solidFill>
                  <a:srgbClr val="AC956E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Libraries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804863" y="3171057"/>
                <a:ext cx="1809154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AC956E"/>
              </a:solidFill>
              <a:ln w="25400" cap="flat" cmpd="sng" algn="ctr">
                <a:solidFill>
                  <a:srgbClr val="AC956E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v1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289300" y="3708937"/>
                <a:ext cx="1147762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808DA9"/>
              </a:solidFill>
              <a:ln w="25400" cap="flat" cmpd="sng" algn="ctr">
                <a:solidFill>
                  <a:srgbClr val="808DA9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Libraries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653308" y="3171057"/>
                <a:ext cx="1809154" cy="508322"/>
              </a:xfrm>
              <a:custGeom>
                <a:avLst/>
                <a:gdLst>
                  <a:gd name="connsiteX0" fmla="*/ 0 w 1809154"/>
                  <a:gd name="connsiteY0" fmla="*/ 50832 h 508322"/>
                  <a:gd name="connsiteX1" fmla="*/ 50832 w 1809154"/>
                  <a:gd name="connsiteY1" fmla="*/ 0 h 508322"/>
                  <a:gd name="connsiteX2" fmla="*/ 1758322 w 1809154"/>
                  <a:gd name="connsiteY2" fmla="*/ 0 h 508322"/>
                  <a:gd name="connsiteX3" fmla="*/ 1809154 w 1809154"/>
                  <a:gd name="connsiteY3" fmla="*/ 50832 h 508322"/>
                  <a:gd name="connsiteX4" fmla="*/ 1809154 w 1809154"/>
                  <a:gd name="connsiteY4" fmla="*/ 457490 h 508322"/>
                  <a:gd name="connsiteX5" fmla="*/ 1758322 w 1809154"/>
                  <a:gd name="connsiteY5" fmla="*/ 508322 h 508322"/>
                  <a:gd name="connsiteX6" fmla="*/ 50832 w 1809154"/>
                  <a:gd name="connsiteY6" fmla="*/ 508322 h 508322"/>
                  <a:gd name="connsiteX7" fmla="*/ 0 w 1809154"/>
                  <a:gd name="connsiteY7" fmla="*/ 457490 h 508322"/>
                  <a:gd name="connsiteX8" fmla="*/ 0 w 1809154"/>
                  <a:gd name="connsiteY8" fmla="*/ 50832 h 50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154" h="508322">
                    <a:moveTo>
                      <a:pt x="0" y="50832"/>
                    </a:moveTo>
                    <a:cubicBezTo>
                      <a:pt x="0" y="22758"/>
                      <a:pt x="22758" y="0"/>
                      <a:pt x="50832" y="0"/>
                    </a:cubicBezTo>
                    <a:lnTo>
                      <a:pt x="1758322" y="0"/>
                    </a:lnTo>
                    <a:cubicBezTo>
                      <a:pt x="1786396" y="0"/>
                      <a:pt x="1809154" y="22758"/>
                      <a:pt x="1809154" y="50832"/>
                    </a:cubicBezTo>
                    <a:lnTo>
                      <a:pt x="1809154" y="457490"/>
                    </a:lnTo>
                    <a:cubicBezTo>
                      <a:pt x="1809154" y="485564"/>
                      <a:pt x="1786396" y="508322"/>
                      <a:pt x="1758322" y="508322"/>
                    </a:cubicBezTo>
                    <a:lnTo>
                      <a:pt x="50832" y="508322"/>
                    </a:lnTo>
                    <a:cubicBezTo>
                      <a:pt x="22758" y="508322"/>
                      <a:pt x="0" y="485564"/>
                      <a:pt x="0" y="457490"/>
                    </a:cubicBezTo>
                    <a:lnTo>
                      <a:pt x="0" y="50832"/>
                    </a:lnTo>
                    <a:close/>
                  </a:path>
                </a:pathLst>
              </a:custGeom>
              <a:solidFill>
                <a:srgbClr val="808DA9"/>
              </a:solidFill>
              <a:ln w="25400" cap="flat" cmpd="sng" algn="ctr">
                <a:solidFill>
                  <a:srgbClr val="808DA9">
                    <a:shade val="50000"/>
                  </a:srgbClr>
                </a:solidFill>
                <a:prstDash val="solid"/>
              </a:ln>
              <a:effectLst/>
            </p:spPr>
            <p:txBody>
              <a:bodyPr spcFirstLastPara="0" vert="horz" wrap="square" lIns="83468" tIns="83468" rIns="83468" bIns="83468" numCol="1" spcCol="1270" anchor="ctr" anchorCtr="0">
                <a:noAutofit/>
              </a:bodyPr>
              <a:lstStyle/>
              <a:p>
                <a:pPr marL="0" marR="0" lvl="0" indent="0" algn="ctr" defTabSz="8001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v2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2" name="Freeform 71"/>
            <p:cNvSpPr/>
            <p:nvPr/>
          </p:nvSpPr>
          <p:spPr>
            <a:xfrm>
              <a:off x="1968500" y="3708934"/>
              <a:ext cx="1320800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726056"/>
            </a:solidFill>
            <a:ln w="25400" cap="flat" cmpd="sng" algn="ctr">
              <a:solidFill>
                <a:srgbClr val="726056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17</cp:revision>
  <dcterms:created xsi:type="dcterms:W3CDTF">2020-08-29T15:04:37Z</dcterms:created>
  <dcterms:modified xsi:type="dcterms:W3CDTF">2020-08-29T15:52:58Z</dcterms:modified>
</cp:coreProperties>
</file>