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2435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040" y="-192"/>
      </p:cViewPr>
      <p:guideLst>
        <p:guide orient="horz" pos="1362"/>
        <p:guide pos="1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1343353"/>
            <a:ext cx="3675698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55" y="2450465"/>
            <a:ext cx="3027045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156" y="173176"/>
            <a:ext cx="972979" cy="3689711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17" y="173176"/>
            <a:ext cx="2846864" cy="3689711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4" y="2778796"/>
            <a:ext cx="3675698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4" y="1832845"/>
            <a:ext cx="3675698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20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213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18" y="967975"/>
            <a:ext cx="1910672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18" y="1371380"/>
            <a:ext cx="1910672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712" y="967975"/>
            <a:ext cx="1911423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712" y="1371380"/>
            <a:ext cx="1911423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20" y="172173"/>
            <a:ext cx="1422681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1" y="172174"/>
            <a:ext cx="2417432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20" y="904911"/>
            <a:ext cx="1422681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03" y="3027046"/>
            <a:ext cx="259461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7603" y="386389"/>
            <a:ext cx="259461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03" y="3384405"/>
            <a:ext cx="259461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20" y="173174"/>
            <a:ext cx="3891915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20" y="1009016"/>
            <a:ext cx="3891915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486" y="4008034"/>
            <a:ext cx="1369378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1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3376" y="555626"/>
            <a:ext cx="3657599" cy="3213099"/>
            <a:chOff x="779463" y="2743200"/>
            <a:chExt cx="3657599" cy="3213099"/>
          </a:xfrm>
        </p:grpSpPr>
        <p:sp>
          <p:nvSpPr>
            <p:cNvPr id="45" name="Freeform 44"/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8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Computer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80761" y="4910099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7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 OS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79463" y="4371325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VM manager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779463" y="381985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C956E"/>
            </a:solidFill>
            <a:ln w="25400" cap="flat" cmpd="sng" algn="ctr">
              <a:solidFill>
                <a:srgbClr val="AC956E">
                  <a:shade val="50000"/>
                </a:srgbClr>
              </a:solidFill>
              <a:prstDash val="solid"/>
            </a:ln>
            <a:effectLst/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Guest OS 1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79463" y="3281078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C956E"/>
            </a:solidFill>
            <a:ln w="25400" cap="flat" cmpd="sng" algn="ctr">
              <a:solidFill>
                <a:srgbClr val="AC956E">
                  <a:shade val="50000"/>
                </a:srgbClr>
              </a:solidFill>
              <a:prstDash val="solid"/>
            </a:ln>
            <a:effectLst/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Libraries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9463" y="274320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C956E"/>
            </a:solidFill>
            <a:ln w="25400" cap="flat" cmpd="sng" algn="ctr">
              <a:solidFill>
                <a:srgbClr val="AC956E">
                  <a:shade val="50000"/>
                </a:srgbClr>
              </a:solidFill>
              <a:prstDash val="solid"/>
            </a:ln>
            <a:effectLst/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v1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627908" y="3819851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808DA9"/>
            </a:solidFill>
            <a:ln w="25400" cap="flat" cmpd="sng" algn="ctr">
              <a:solidFill>
                <a:srgbClr val="808DA9">
                  <a:shade val="50000"/>
                </a:srgbClr>
              </a:solidFill>
              <a:prstDash val="solid"/>
            </a:ln>
            <a:effectLst/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Guest OS 1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627908" y="328108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808DA9"/>
            </a:solidFill>
            <a:ln w="25400" cap="flat" cmpd="sng" algn="ctr">
              <a:solidFill>
                <a:srgbClr val="808DA9">
                  <a:shade val="50000"/>
                </a:srgbClr>
              </a:solidFill>
              <a:prstDash val="solid"/>
            </a:ln>
            <a:effectLst/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Libraries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627908" y="274320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808DA9"/>
            </a:solidFill>
            <a:ln w="25400" cap="flat" cmpd="sng" algn="ctr">
              <a:solidFill>
                <a:srgbClr val="808DA9">
                  <a:shade val="50000"/>
                </a:srgbClr>
              </a:solidFill>
              <a:prstDash val="solid"/>
            </a:ln>
            <a:effectLst/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v2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3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17</cp:revision>
  <dcterms:created xsi:type="dcterms:W3CDTF">2020-08-29T15:04:37Z</dcterms:created>
  <dcterms:modified xsi:type="dcterms:W3CDTF">2020-08-29T15:53:51Z</dcterms:modified>
</cp:coreProperties>
</file>