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24350" cy="4324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952" y="768"/>
      </p:cViewPr>
      <p:guideLst>
        <p:guide orient="horz" pos="1362"/>
        <p:guide pos="13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26" y="1343353"/>
            <a:ext cx="3675698" cy="926932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655" y="2450465"/>
            <a:ext cx="3027045" cy="1105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1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5156" y="173176"/>
            <a:ext cx="972979" cy="3689711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217" y="173176"/>
            <a:ext cx="2846864" cy="3689711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4" y="2778796"/>
            <a:ext cx="3675698" cy="8588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594" y="1832845"/>
            <a:ext cx="3675698" cy="9459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8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220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213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18" y="967975"/>
            <a:ext cx="1910672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18" y="1371380"/>
            <a:ext cx="1910672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6712" y="967975"/>
            <a:ext cx="1911423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6712" y="1371380"/>
            <a:ext cx="1911423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20" y="172173"/>
            <a:ext cx="1422681" cy="732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01" y="172174"/>
            <a:ext cx="2417432" cy="369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220" y="904911"/>
            <a:ext cx="1422681" cy="2957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9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03" y="3027046"/>
            <a:ext cx="2594610" cy="3573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7603" y="386389"/>
            <a:ext cx="2594610" cy="2594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03" y="3384405"/>
            <a:ext cx="2594610" cy="507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220" y="173174"/>
            <a:ext cx="3891915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20" y="1009016"/>
            <a:ext cx="3891915" cy="285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2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7486" y="4008034"/>
            <a:ext cx="1369378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1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32078" y="2720549"/>
            <a:ext cx="3657599" cy="1046200"/>
            <a:chOff x="779463" y="4910099"/>
            <a:chExt cx="3657599" cy="1046200"/>
          </a:xfrm>
        </p:grpSpPr>
        <p:sp>
          <p:nvSpPr>
            <p:cNvPr id="31" name="Freeform 30"/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8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Computer</a:t>
              </a:r>
              <a:endPara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780761" y="4910099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7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Host OS</a:t>
              </a:r>
              <a:endPara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5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 Hernandez</dc:creator>
  <cp:lastModifiedBy>Celine Hernandez</cp:lastModifiedBy>
  <cp:revision>13</cp:revision>
  <dcterms:created xsi:type="dcterms:W3CDTF">2020-08-29T15:04:37Z</dcterms:created>
  <dcterms:modified xsi:type="dcterms:W3CDTF">2020-08-29T15:26:05Z</dcterms:modified>
</cp:coreProperties>
</file>