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324350" cy="4324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040" y="-160"/>
      </p:cViewPr>
      <p:guideLst>
        <p:guide orient="horz" pos="1362"/>
        <p:guide pos="13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26" y="1343353"/>
            <a:ext cx="3675698" cy="926932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655" y="2450465"/>
            <a:ext cx="3027045" cy="1105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1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5156" y="173176"/>
            <a:ext cx="972979" cy="3689711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217" y="173176"/>
            <a:ext cx="2846864" cy="3689711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4" y="2778796"/>
            <a:ext cx="3675698" cy="8588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594" y="1832845"/>
            <a:ext cx="3675698" cy="9459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58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220" y="1009016"/>
            <a:ext cx="1909921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8213" y="1009016"/>
            <a:ext cx="1909921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14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18" y="967975"/>
            <a:ext cx="1910672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18" y="1371380"/>
            <a:ext cx="1910672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6712" y="967975"/>
            <a:ext cx="1911423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6712" y="1371380"/>
            <a:ext cx="1911423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5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20" y="172173"/>
            <a:ext cx="1422681" cy="732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701" y="172174"/>
            <a:ext cx="2417432" cy="3690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220" y="904911"/>
            <a:ext cx="1422681" cy="2957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9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03" y="3027046"/>
            <a:ext cx="2594610" cy="3573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7603" y="386389"/>
            <a:ext cx="2594610" cy="2594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03" y="3384405"/>
            <a:ext cx="2594610" cy="507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0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220" y="173174"/>
            <a:ext cx="3891915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20" y="1009016"/>
            <a:ext cx="3891915" cy="285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220" y="4008034"/>
            <a:ext cx="1009015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7486" y="4008034"/>
            <a:ext cx="1369378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120" y="4008034"/>
            <a:ext cx="1009015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4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33375" y="555626"/>
            <a:ext cx="3657600" cy="3213099"/>
            <a:chOff x="779462" y="2743200"/>
            <a:chExt cx="3657600" cy="3213099"/>
          </a:xfrm>
        </p:grpSpPr>
        <p:grpSp>
          <p:nvGrpSpPr>
            <p:cNvPr id="38" name="Group 37"/>
            <p:cNvGrpSpPr/>
            <p:nvPr/>
          </p:nvGrpSpPr>
          <p:grpSpPr>
            <a:xfrm>
              <a:off x="779462" y="2743200"/>
              <a:ext cx="3657600" cy="3213099"/>
              <a:chOff x="779462" y="2743200"/>
              <a:chExt cx="3657600" cy="3213099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779463" y="5447977"/>
                <a:ext cx="3656301" cy="508322"/>
              </a:xfrm>
              <a:custGeom>
                <a:avLst/>
                <a:gdLst>
                  <a:gd name="connsiteX0" fmla="*/ 0 w 3656301"/>
                  <a:gd name="connsiteY0" fmla="*/ 50832 h 508322"/>
                  <a:gd name="connsiteX1" fmla="*/ 50832 w 3656301"/>
                  <a:gd name="connsiteY1" fmla="*/ 0 h 508322"/>
                  <a:gd name="connsiteX2" fmla="*/ 3605469 w 3656301"/>
                  <a:gd name="connsiteY2" fmla="*/ 0 h 508322"/>
                  <a:gd name="connsiteX3" fmla="*/ 3656301 w 3656301"/>
                  <a:gd name="connsiteY3" fmla="*/ 50832 h 508322"/>
                  <a:gd name="connsiteX4" fmla="*/ 3656301 w 3656301"/>
                  <a:gd name="connsiteY4" fmla="*/ 457490 h 508322"/>
                  <a:gd name="connsiteX5" fmla="*/ 3605469 w 3656301"/>
                  <a:gd name="connsiteY5" fmla="*/ 508322 h 508322"/>
                  <a:gd name="connsiteX6" fmla="*/ 50832 w 3656301"/>
                  <a:gd name="connsiteY6" fmla="*/ 508322 h 508322"/>
                  <a:gd name="connsiteX7" fmla="*/ 0 w 3656301"/>
                  <a:gd name="connsiteY7" fmla="*/ 457490 h 508322"/>
                  <a:gd name="connsiteX8" fmla="*/ 0 w 3656301"/>
                  <a:gd name="connsiteY8" fmla="*/ 50832 h 50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6301" h="508322">
                    <a:moveTo>
                      <a:pt x="0" y="50832"/>
                    </a:moveTo>
                    <a:cubicBezTo>
                      <a:pt x="0" y="22758"/>
                      <a:pt x="22758" y="0"/>
                      <a:pt x="50832" y="0"/>
                    </a:cubicBezTo>
                    <a:lnTo>
                      <a:pt x="3605469" y="0"/>
                    </a:lnTo>
                    <a:cubicBezTo>
                      <a:pt x="3633543" y="0"/>
                      <a:pt x="3656301" y="22758"/>
                      <a:pt x="3656301" y="50832"/>
                    </a:cubicBezTo>
                    <a:lnTo>
                      <a:pt x="3656301" y="457490"/>
                    </a:lnTo>
                    <a:cubicBezTo>
                      <a:pt x="3656301" y="485564"/>
                      <a:pt x="3633543" y="508322"/>
                      <a:pt x="3605469" y="508322"/>
                    </a:cubicBezTo>
                    <a:lnTo>
                      <a:pt x="50832" y="508322"/>
                    </a:lnTo>
                    <a:cubicBezTo>
                      <a:pt x="22758" y="508322"/>
                      <a:pt x="0" y="485564"/>
                      <a:pt x="0" y="457490"/>
                    </a:cubicBezTo>
                    <a:lnTo>
                      <a:pt x="0" y="50832"/>
                    </a:lnTo>
                    <a:close/>
                  </a:path>
                </a:pathLst>
              </a:custGeom>
              <a:solidFill>
                <a:srgbClr val="AD0101">
                  <a:alpha val="80000"/>
                  <a:hueOff val="0"/>
                  <a:satOff val="0"/>
                  <a:lumOff val="0"/>
                  <a:alphaOff val="0"/>
                  <a:shade val="80000"/>
                  <a:lumMod val="90000"/>
                </a:srgbClr>
              </a:solidFill>
              <a:ln>
                <a:noFill/>
              </a:ln>
              <a:effectLst>
                <a:outerShdw blurRad="50800" dist="63500" dir="2700000" sx="102000" sy="102000" rotWithShape="0">
                  <a:srgbClr val="000000">
                    <a:alpha val="5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l"/>
              </a:scene3d>
              <a:sp3d>
                <a:bevelT w="0" h="0"/>
              </a:sp3d>
            </p:spPr>
            <p:txBody>
              <a:bodyPr spcFirstLastPara="0" vert="horz" wrap="square" lIns="98708" tIns="98708" rIns="98708" bIns="98708" numCol="1" spcCol="1270" anchor="ctr" anchorCtr="0">
                <a:noAutofit/>
              </a:bodyPr>
              <a:lstStyle/>
              <a:p>
                <a:pPr marL="0" marR="0" lvl="0" indent="0" algn="ctr" defTabSz="977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Computer</a:t>
                </a: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780761" y="4910099"/>
                <a:ext cx="3656301" cy="508322"/>
              </a:xfrm>
              <a:custGeom>
                <a:avLst/>
                <a:gdLst>
                  <a:gd name="connsiteX0" fmla="*/ 0 w 3656301"/>
                  <a:gd name="connsiteY0" fmla="*/ 50832 h 508322"/>
                  <a:gd name="connsiteX1" fmla="*/ 50832 w 3656301"/>
                  <a:gd name="connsiteY1" fmla="*/ 0 h 508322"/>
                  <a:gd name="connsiteX2" fmla="*/ 3605469 w 3656301"/>
                  <a:gd name="connsiteY2" fmla="*/ 0 h 508322"/>
                  <a:gd name="connsiteX3" fmla="*/ 3656301 w 3656301"/>
                  <a:gd name="connsiteY3" fmla="*/ 50832 h 508322"/>
                  <a:gd name="connsiteX4" fmla="*/ 3656301 w 3656301"/>
                  <a:gd name="connsiteY4" fmla="*/ 457490 h 508322"/>
                  <a:gd name="connsiteX5" fmla="*/ 3605469 w 3656301"/>
                  <a:gd name="connsiteY5" fmla="*/ 508322 h 508322"/>
                  <a:gd name="connsiteX6" fmla="*/ 50832 w 3656301"/>
                  <a:gd name="connsiteY6" fmla="*/ 508322 h 508322"/>
                  <a:gd name="connsiteX7" fmla="*/ 0 w 3656301"/>
                  <a:gd name="connsiteY7" fmla="*/ 457490 h 508322"/>
                  <a:gd name="connsiteX8" fmla="*/ 0 w 3656301"/>
                  <a:gd name="connsiteY8" fmla="*/ 50832 h 50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6301" h="508322">
                    <a:moveTo>
                      <a:pt x="0" y="50832"/>
                    </a:moveTo>
                    <a:cubicBezTo>
                      <a:pt x="0" y="22758"/>
                      <a:pt x="22758" y="0"/>
                      <a:pt x="50832" y="0"/>
                    </a:cubicBezTo>
                    <a:lnTo>
                      <a:pt x="3605469" y="0"/>
                    </a:lnTo>
                    <a:cubicBezTo>
                      <a:pt x="3633543" y="0"/>
                      <a:pt x="3656301" y="22758"/>
                      <a:pt x="3656301" y="50832"/>
                    </a:cubicBezTo>
                    <a:lnTo>
                      <a:pt x="3656301" y="457490"/>
                    </a:lnTo>
                    <a:cubicBezTo>
                      <a:pt x="3656301" y="485564"/>
                      <a:pt x="3633543" y="508322"/>
                      <a:pt x="3605469" y="508322"/>
                    </a:cubicBezTo>
                    <a:lnTo>
                      <a:pt x="50832" y="508322"/>
                    </a:lnTo>
                    <a:cubicBezTo>
                      <a:pt x="22758" y="508322"/>
                      <a:pt x="0" y="485564"/>
                      <a:pt x="0" y="457490"/>
                    </a:cubicBezTo>
                    <a:lnTo>
                      <a:pt x="0" y="50832"/>
                    </a:lnTo>
                    <a:close/>
                  </a:path>
                </a:pathLst>
              </a:custGeom>
              <a:solidFill>
                <a:srgbClr val="AD0101">
                  <a:alpha val="70000"/>
                  <a:hueOff val="0"/>
                  <a:satOff val="0"/>
                  <a:lumOff val="0"/>
                  <a:alphaOff val="0"/>
                  <a:shade val="80000"/>
                  <a:lumMod val="90000"/>
                </a:srgbClr>
              </a:solidFill>
              <a:ln>
                <a:noFill/>
              </a:ln>
              <a:effectLst>
                <a:outerShdw blurRad="50800" dist="63500" dir="2700000" sx="102000" sy="102000" rotWithShape="0">
                  <a:srgbClr val="000000">
                    <a:alpha val="5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l"/>
              </a:scene3d>
              <a:sp3d>
                <a:bevelT w="0" h="0"/>
              </a:sp3d>
            </p:spPr>
            <p:txBody>
              <a:bodyPr spcFirstLastPara="0" vert="horz" wrap="square" lIns="98708" tIns="98708" rIns="98708" bIns="98708" numCol="1" spcCol="1270" anchor="ctr" anchorCtr="0">
                <a:noAutofit/>
              </a:bodyPr>
              <a:lstStyle/>
              <a:p>
                <a:pPr marL="0" marR="0" lvl="0" indent="0" algn="ctr" defTabSz="977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Host OS</a:t>
                </a: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779463" y="4371325"/>
                <a:ext cx="3656301" cy="508322"/>
              </a:xfrm>
              <a:custGeom>
                <a:avLst/>
                <a:gdLst>
                  <a:gd name="connsiteX0" fmla="*/ 0 w 3656301"/>
                  <a:gd name="connsiteY0" fmla="*/ 50832 h 508322"/>
                  <a:gd name="connsiteX1" fmla="*/ 50832 w 3656301"/>
                  <a:gd name="connsiteY1" fmla="*/ 0 h 508322"/>
                  <a:gd name="connsiteX2" fmla="*/ 3605469 w 3656301"/>
                  <a:gd name="connsiteY2" fmla="*/ 0 h 508322"/>
                  <a:gd name="connsiteX3" fmla="*/ 3656301 w 3656301"/>
                  <a:gd name="connsiteY3" fmla="*/ 50832 h 508322"/>
                  <a:gd name="connsiteX4" fmla="*/ 3656301 w 3656301"/>
                  <a:gd name="connsiteY4" fmla="*/ 457490 h 508322"/>
                  <a:gd name="connsiteX5" fmla="*/ 3605469 w 3656301"/>
                  <a:gd name="connsiteY5" fmla="*/ 508322 h 508322"/>
                  <a:gd name="connsiteX6" fmla="*/ 50832 w 3656301"/>
                  <a:gd name="connsiteY6" fmla="*/ 508322 h 508322"/>
                  <a:gd name="connsiteX7" fmla="*/ 0 w 3656301"/>
                  <a:gd name="connsiteY7" fmla="*/ 457490 h 508322"/>
                  <a:gd name="connsiteX8" fmla="*/ 0 w 3656301"/>
                  <a:gd name="connsiteY8" fmla="*/ 50832 h 50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6301" h="508322">
                    <a:moveTo>
                      <a:pt x="0" y="50832"/>
                    </a:moveTo>
                    <a:cubicBezTo>
                      <a:pt x="0" y="22758"/>
                      <a:pt x="22758" y="0"/>
                      <a:pt x="50832" y="0"/>
                    </a:cubicBezTo>
                    <a:lnTo>
                      <a:pt x="3605469" y="0"/>
                    </a:lnTo>
                    <a:cubicBezTo>
                      <a:pt x="3633543" y="0"/>
                      <a:pt x="3656301" y="22758"/>
                      <a:pt x="3656301" y="50832"/>
                    </a:cubicBezTo>
                    <a:lnTo>
                      <a:pt x="3656301" y="457490"/>
                    </a:lnTo>
                    <a:cubicBezTo>
                      <a:pt x="3656301" y="485564"/>
                      <a:pt x="3633543" y="508322"/>
                      <a:pt x="3605469" y="508322"/>
                    </a:cubicBezTo>
                    <a:lnTo>
                      <a:pt x="50832" y="508322"/>
                    </a:lnTo>
                    <a:cubicBezTo>
                      <a:pt x="22758" y="508322"/>
                      <a:pt x="0" y="485564"/>
                      <a:pt x="0" y="457490"/>
                    </a:cubicBezTo>
                    <a:lnTo>
                      <a:pt x="0" y="50832"/>
                    </a:lnTo>
                    <a:close/>
                  </a:path>
                </a:pathLst>
              </a:custGeom>
              <a:solidFill>
                <a:srgbClr val="AD0101">
                  <a:alpha val="30000"/>
                  <a:hueOff val="0"/>
                  <a:satOff val="0"/>
                  <a:lumOff val="0"/>
                  <a:alphaOff val="0"/>
                  <a:shade val="80000"/>
                  <a:lumMod val="90000"/>
                </a:srgbClr>
              </a:solidFill>
              <a:ln>
                <a:noFill/>
              </a:ln>
              <a:effectLst>
                <a:outerShdw blurRad="50800" dist="63500" dir="2700000" sx="102000" sy="102000" rotWithShape="0">
                  <a:srgbClr val="000000">
                    <a:alpha val="5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l"/>
              </a:scene3d>
              <a:sp3d>
                <a:bevelT w="0" h="0"/>
              </a:sp3d>
            </p:spPr>
            <p:txBody>
              <a:bodyPr spcFirstLastPara="0" vert="horz" wrap="square" lIns="83468" tIns="83468" rIns="83468" bIns="83468" numCol="1" spcCol="1270" anchor="ctr" anchorCtr="0">
                <a:noAutofit/>
              </a:bodyPr>
              <a:lstStyle/>
              <a:p>
                <a:pPr marL="0" marR="0" lvl="0" indent="0" algn="ctr" defTabSz="8001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???</a:t>
                </a: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779462" y="3819850"/>
                <a:ext cx="3656301" cy="508322"/>
              </a:xfrm>
              <a:custGeom>
                <a:avLst/>
                <a:gdLst>
                  <a:gd name="connsiteX0" fmla="*/ 0 w 1809154"/>
                  <a:gd name="connsiteY0" fmla="*/ 50832 h 508322"/>
                  <a:gd name="connsiteX1" fmla="*/ 50832 w 1809154"/>
                  <a:gd name="connsiteY1" fmla="*/ 0 h 508322"/>
                  <a:gd name="connsiteX2" fmla="*/ 1758322 w 1809154"/>
                  <a:gd name="connsiteY2" fmla="*/ 0 h 508322"/>
                  <a:gd name="connsiteX3" fmla="*/ 1809154 w 1809154"/>
                  <a:gd name="connsiteY3" fmla="*/ 50832 h 508322"/>
                  <a:gd name="connsiteX4" fmla="*/ 1809154 w 1809154"/>
                  <a:gd name="connsiteY4" fmla="*/ 457490 h 508322"/>
                  <a:gd name="connsiteX5" fmla="*/ 1758322 w 1809154"/>
                  <a:gd name="connsiteY5" fmla="*/ 508322 h 508322"/>
                  <a:gd name="connsiteX6" fmla="*/ 50832 w 1809154"/>
                  <a:gd name="connsiteY6" fmla="*/ 508322 h 508322"/>
                  <a:gd name="connsiteX7" fmla="*/ 0 w 1809154"/>
                  <a:gd name="connsiteY7" fmla="*/ 457490 h 508322"/>
                  <a:gd name="connsiteX8" fmla="*/ 0 w 1809154"/>
                  <a:gd name="connsiteY8" fmla="*/ 50832 h 50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154" h="508322">
                    <a:moveTo>
                      <a:pt x="0" y="50832"/>
                    </a:moveTo>
                    <a:cubicBezTo>
                      <a:pt x="0" y="22758"/>
                      <a:pt x="22758" y="0"/>
                      <a:pt x="50832" y="0"/>
                    </a:cubicBezTo>
                    <a:lnTo>
                      <a:pt x="1758322" y="0"/>
                    </a:lnTo>
                    <a:cubicBezTo>
                      <a:pt x="1786396" y="0"/>
                      <a:pt x="1809154" y="22758"/>
                      <a:pt x="1809154" y="50832"/>
                    </a:cubicBezTo>
                    <a:lnTo>
                      <a:pt x="1809154" y="457490"/>
                    </a:lnTo>
                    <a:cubicBezTo>
                      <a:pt x="1809154" y="485564"/>
                      <a:pt x="1786396" y="508322"/>
                      <a:pt x="1758322" y="508322"/>
                    </a:cubicBezTo>
                    <a:lnTo>
                      <a:pt x="50832" y="508322"/>
                    </a:lnTo>
                    <a:cubicBezTo>
                      <a:pt x="22758" y="508322"/>
                      <a:pt x="0" y="485564"/>
                      <a:pt x="0" y="457490"/>
                    </a:cubicBezTo>
                    <a:lnTo>
                      <a:pt x="0" y="50832"/>
                    </a:lnTo>
                    <a:close/>
                  </a:path>
                </a:pathLst>
              </a:custGeom>
              <a:solidFill>
                <a:srgbClr val="726056"/>
              </a:solidFill>
              <a:ln w="25400" cap="flat" cmpd="sng" algn="ctr">
                <a:solidFill>
                  <a:srgbClr val="726056">
                    <a:shade val="50000"/>
                  </a:srgbClr>
                </a:solidFill>
                <a:prstDash val="solid"/>
              </a:ln>
              <a:effectLst/>
            </p:spPr>
            <p:txBody>
              <a:bodyPr spcFirstLastPara="0" vert="horz" wrap="square" lIns="83468" tIns="83468" rIns="83468" bIns="83468" numCol="1" spcCol="1270" anchor="ctr" anchorCtr="0">
                <a:noAutofit/>
              </a:bodyPr>
              <a:lstStyle/>
              <a:p>
                <a:pPr marL="0" marR="0" lvl="0" indent="0" algn="ctr" defTabSz="8001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Guest OS 1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779463" y="3281078"/>
                <a:ext cx="1163637" cy="508322"/>
              </a:xfrm>
              <a:custGeom>
                <a:avLst/>
                <a:gdLst>
                  <a:gd name="connsiteX0" fmla="*/ 0 w 1809154"/>
                  <a:gd name="connsiteY0" fmla="*/ 50832 h 508322"/>
                  <a:gd name="connsiteX1" fmla="*/ 50832 w 1809154"/>
                  <a:gd name="connsiteY1" fmla="*/ 0 h 508322"/>
                  <a:gd name="connsiteX2" fmla="*/ 1758322 w 1809154"/>
                  <a:gd name="connsiteY2" fmla="*/ 0 h 508322"/>
                  <a:gd name="connsiteX3" fmla="*/ 1809154 w 1809154"/>
                  <a:gd name="connsiteY3" fmla="*/ 50832 h 508322"/>
                  <a:gd name="connsiteX4" fmla="*/ 1809154 w 1809154"/>
                  <a:gd name="connsiteY4" fmla="*/ 457490 h 508322"/>
                  <a:gd name="connsiteX5" fmla="*/ 1758322 w 1809154"/>
                  <a:gd name="connsiteY5" fmla="*/ 508322 h 508322"/>
                  <a:gd name="connsiteX6" fmla="*/ 50832 w 1809154"/>
                  <a:gd name="connsiteY6" fmla="*/ 508322 h 508322"/>
                  <a:gd name="connsiteX7" fmla="*/ 0 w 1809154"/>
                  <a:gd name="connsiteY7" fmla="*/ 457490 h 508322"/>
                  <a:gd name="connsiteX8" fmla="*/ 0 w 1809154"/>
                  <a:gd name="connsiteY8" fmla="*/ 50832 h 50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154" h="508322">
                    <a:moveTo>
                      <a:pt x="0" y="50832"/>
                    </a:moveTo>
                    <a:cubicBezTo>
                      <a:pt x="0" y="22758"/>
                      <a:pt x="22758" y="0"/>
                      <a:pt x="50832" y="0"/>
                    </a:cubicBezTo>
                    <a:lnTo>
                      <a:pt x="1758322" y="0"/>
                    </a:lnTo>
                    <a:cubicBezTo>
                      <a:pt x="1786396" y="0"/>
                      <a:pt x="1809154" y="22758"/>
                      <a:pt x="1809154" y="50832"/>
                    </a:cubicBezTo>
                    <a:lnTo>
                      <a:pt x="1809154" y="457490"/>
                    </a:lnTo>
                    <a:cubicBezTo>
                      <a:pt x="1809154" y="485564"/>
                      <a:pt x="1786396" y="508322"/>
                      <a:pt x="1758322" y="508322"/>
                    </a:cubicBezTo>
                    <a:lnTo>
                      <a:pt x="50832" y="508322"/>
                    </a:lnTo>
                    <a:cubicBezTo>
                      <a:pt x="22758" y="508322"/>
                      <a:pt x="0" y="485564"/>
                      <a:pt x="0" y="457490"/>
                    </a:cubicBezTo>
                    <a:lnTo>
                      <a:pt x="0" y="50832"/>
                    </a:lnTo>
                    <a:close/>
                  </a:path>
                </a:pathLst>
              </a:custGeom>
              <a:solidFill>
                <a:srgbClr val="AC956E"/>
              </a:solidFill>
              <a:ln w="25400" cap="flat" cmpd="sng" algn="ctr">
                <a:solidFill>
                  <a:srgbClr val="AC956E">
                    <a:shade val="50000"/>
                  </a:srgbClr>
                </a:solidFill>
                <a:prstDash val="solid"/>
              </a:ln>
              <a:effectLst/>
            </p:spPr>
            <p:txBody>
              <a:bodyPr spcFirstLastPara="0" vert="horz" wrap="square" lIns="83468" tIns="83468" rIns="83468" bIns="83468" numCol="1" spcCol="1270" anchor="ctr" anchorCtr="0">
                <a:noAutofit/>
              </a:bodyPr>
              <a:lstStyle/>
              <a:p>
                <a:pPr marL="0" marR="0" lvl="0" indent="0" algn="ctr" defTabSz="8001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Libraries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779463" y="2743200"/>
                <a:ext cx="1809154" cy="508322"/>
              </a:xfrm>
              <a:custGeom>
                <a:avLst/>
                <a:gdLst>
                  <a:gd name="connsiteX0" fmla="*/ 0 w 1809154"/>
                  <a:gd name="connsiteY0" fmla="*/ 50832 h 508322"/>
                  <a:gd name="connsiteX1" fmla="*/ 50832 w 1809154"/>
                  <a:gd name="connsiteY1" fmla="*/ 0 h 508322"/>
                  <a:gd name="connsiteX2" fmla="*/ 1758322 w 1809154"/>
                  <a:gd name="connsiteY2" fmla="*/ 0 h 508322"/>
                  <a:gd name="connsiteX3" fmla="*/ 1809154 w 1809154"/>
                  <a:gd name="connsiteY3" fmla="*/ 50832 h 508322"/>
                  <a:gd name="connsiteX4" fmla="*/ 1809154 w 1809154"/>
                  <a:gd name="connsiteY4" fmla="*/ 457490 h 508322"/>
                  <a:gd name="connsiteX5" fmla="*/ 1758322 w 1809154"/>
                  <a:gd name="connsiteY5" fmla="*/ 508322 h 508322"/>
                  <a:gd name="connsiteX6" fmla="*/ 50832 w 1809154"/>
                  <a:gd name="connsiteY6" fmla="*/ 508322 h 508322"/>
                  <a:gd name="connsiteX7" fmla="*/ 0 w 1809154"/>
                  <a:gd name="connsiteY7" fmla="*/ 457490 h 508322"/>
                  <a:gd name="connsiteX8" fmla="*/ 0 w 1809154"/>
                  <a:gd name="connsiteY8" fmla="*/ 50832 h 50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154" h="508322">
                    <a:moveTo>
                      <a:pt x="0" y="50832"/>
                    </a:moveTo>
                    <a:cubicBezTo>
                      <a:pt x="0" y="22758"/>
                      <a:pt x="22758" y="0"/>
                      <a:pt x="50832" y="0"/>
                    </a:cubicBezTo>
                    <a:lnTo>
                      <a:pt x="1758322" y="0"/>
                    </a:lnTo>
                    <a:cubicBezTo>
                      <a:pt x="1786396" y="0"/>
                      <a:pt x="1809154" y="22758"/>
                      <a:pt x="1809154" y="50832"/>
                    </a:cubicBezTo>
                    <a:lnTo>
                      <a:pt x="1809154" y="457490"/>
                    </a:lnTo>
                    <a:cubicBezTo>
                      <a:pt x="1809154" y="485564"/>
                      <a:pt x="1786396" y="508322"/>
                      <a:pt x="1758322" y="508322"/>
                    </a:cubicBezTo>
                    <a:lnTo>
                      <a:pt x="50832" y="508322"/>
                    </a:lnTo>
                    <a:cubicBezTo>
                      <a:pt x="22758" y="508322"/>
                      <a:pt x="0" y="485564"/>
                      <a:pt x="0" y="457490"/>
                    </a:cubicBezTo>
                    <a:lnTo>
                      <a:pt x="0" y="50832"/>
                    </a:lnTo>
                    <a:close/>
                  </a:path>
                </a:pathLst>
              </a:custGeom>
              <a:solidFill>
                <a:srgbClr val="AC956E"/>
              </a:solidFill>
              <a:ln w="25400" cap="flat" cmpd="sng" algn="ctr">
                <a:solidFill>
                  <a:srgbClr val="AC956E">
                    <a:shade val="50000"/>
                  </a:srgbClr>
                </a:solidFill>
                <a:prstDash val="solid"/>
              </a:ln>
              <a:effectLst/>
            </p:spPr>
            <p:txBody>
              <a:bodyPr spcFirstLastPara="0" vert="horz" wrap="square" lIns="83468" tIns="83468" rIns="83468" bIns="83468" numCol="1" spcCol="1270" anchor="ctr" anchorCtr="0">
                <a:noAutofit/>
              </a:bodyPr>
              <a:lstStyle/>
              <a:p>
                <a:pPr marL="0" marR="0" lvl="0" indent="0" algn="ctr" defTabSz="8001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Application v1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289300" y="3281080"/>
                <a:ext cx="1147762" cy="508322"/>
              </a:xfrm>
              <a:custGeom>
                <a:avLst/>
                <a:gdLst>
                  <a:gd name="connsiteX0" fmla="*/ 0 w 1809154"/>
                  <a:gd name="connsiteY0" fmla="*/ 50832 h 508322"/>
                  <a:gd name="connsiteX1" fmla="*/ 50832 w 1809154"/>
                  <a:gd name="connsiteY1" fmla="*/ 0 h 508322"/>
                  <a:gd name="connsiteX2" fmla="*/ 1758322 w 1809154"/>
                  <a:gd name="connsiteY2" fmla="*/ 0 h 508322"/>
                  <a:gd name="connsiteX3" fmla="*/ 1809154 w 1809154"/>
                  <a:gd name="connsiteY3" fmla="*/ 50832 h 508322"/>
                  <a:gd name="connsiteX4" fmla="*/ 1809154 w 1809154"/>
                  <a:gd name="connsiteY4" fmla="*/ 457490 h 508322"/>
                  <a:gd name="connsiteX5" fmla="*/ 1758322 w 1809154"/>
                  <a:gd name="connsiteY5" fmla="*/ 508322 h 508322"/>
                  <a:gd name="connsiteX6" fmla="*/ 50832 w 1809154"/>
                  <a:gd name="connsiteY6" fmla="*/ 508322 h 508322"/>
                  <a:gd name="connsiteX7" fmla="*/ 0 w 1809154"/>
                  <a:gd name="connsiteY7" fmla="*/ 457490 h 508322"/>
                  <a:gd name="connsiteX8" fmla="*/ 0 w 1809154"/>
                  <a:gd name="connsiteY8" fmla="*/ 50832 h 50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154" h="508322">
                    <a:moveTo>
                      <a:pt x="0" y="50832"/>
                    </a:moveTo>
                    <a:cubicBezTo>
                      <a:pt x="0" y="22758"/>
                      <a:pt x="22758" y="0"/>
                      <a:pt x="50832" y="0"/>
                    </a:cubicBezTo>
                    <a:lnTo>
                      <a:pt x="1758322" y="0"/>
                    </a:lnTo>
                    <a:cubicBezTo>
                      <a:pt x="1786396" y="0"/>
                      <a:pt x="1809154" y="22758"/>
                      <a:pt x="1809154" y="50832"/>
                    </a:cubicBezTo>
                    <a:lnTo>
                      <a:pt x="1809154" y="457490"/>
                    </a:lnTo>
                    <a:cubicBezTo>
                      <a:pt x="1809154" y="485564"/>
                      <a:pt x="1786396" y="508322"/>
                      <a:pt x="1758322" y="508322"/>
                    </a:cubicBezTo>
                    <a:lnTo>
                      <a:pt x="50832" y="508322"/>
                    </a:lnTo>
                    <a:cubicBezTo>
                      <a:pt x="22758" y="508322"/>
                      <a:pt x="0" y="485564"/>
                      <a:pt x="0" y="457490"/>
                    </a:cubicBezTo>
                    <a:lnTo>
                      <a:pt x="0" y="50832"/>
                    </a:lnTo>
                    <a:close/>
                  </a:path>
                </a:pathLst>
              </a:custGeom>
              <a:solidFill>
                <a:srgbClr val="808DA9"/>
              </a:solidFill>
              <a:ln w="25400" cap="flat" cmpd="sng" algn="ctr">
                <a:solidFill>
                  <a:srgbClr val="808DA9">
                    <a:shade val="50000"/>
                  </a:srgbClr>
                </a:solidFill>
                <a:prstDash val="solid"/>
              </a:ln>
              <a:effectLst/>
            </p:spPr>
            <p:txBody>
              <a:bodyPr spcFirstLastPara="0" vert="horz" wrap="square" lIns="83468" tIns="83468" rIns="83468" bIns="83468" numCol="1" spcCol="1270" anchor="ctr" anchorCtr="0">
                <a:noAutofit/>
              </a:bodyPr>
              <a:lstStyle/>
              <a:p>
                <a:pPr marL="0" marR="0" lvl="0" indent="0" algn="ctr" defTabSz="8001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Libraries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2627908" y="2743200"/>
                <a:ext cx="1809154" cy="508322"/>
              </a:xfrm>
              <a:custGeom>
                <a:avLst/>
                <a:gdLst>
                  <a:gd name="connsiteX0" fmla="*/ 0 w 1809154"/>
                  <a:gd name="connsiteY0" fmla="*/ 50832 h 508322"/>
                  <a:gd name="connsiteX1" fmla="*/ 50832 w 1809154"/>
                  <a:gd name="connsiteY1" fmla="*/ 0 h 508322"/>
                  <a:gd name="connsiteX2" fmla="*/ 1758322 w 1809154"/>
                  <a:gd name="connsiteY2" fmla="*/ 0 h 508322"/>
                  <a:gd name="connsiteX3" fmla="*/ 1809154 w 1809154"/>
                  <a:gd name="connsiteY3" fmla="*/ 50832 h 508322"/>
                  <a:gd name="connsiteX4" fmla="*/ 1809154 w 1809154"/>
                  <a:gd name="connsiteY4" fmla="*/ 457490 h 508322"/>
                  <a:gd name="connsiteX5" fmla="*/ 1758322 w 1809154"/>
                  <a:gd name="connsiteY5" fmla="*/ 508322 h 508322"/>
                  <a:gd name="connsiteX6" fmla="*/ 50832 w 1809154"/>
                  <a:gd name="connsiteY6" fmla="*/ 508322 h 508322"/>
                  <a:gd name="connsiteX7" fmla="*/ 0 w 1809154"/>
                  <a:gd name="connsiteY7" fmla="*/ 457490 h 508322"/>
                  <a:gd name="connsiteX8" fmla="*/ 0 w 1809154"/>
                  <a:gd name="connsiteY8" fmla="*/ 50832 h 50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154" h="508322">
                    <a:moveTo>
                      <a:pt x="0" y="50832"/>
                    </a:moveTo>
                    <a:cubicBezTo>
                      <a:pt x="0" y="22758"/>
                      <a:pt x="22758" y="0"/>
                      <a:pt x="50832" y="0"/>
                    </a:cubicBezTo>
                    <a:lnTo>
                      <a:pt x="1758322" y="0"/>
                    </a:lnTo>
                    <a:cubicBezTo>
                      <a:pt x="1786396" y="0"/>
                      <a:pt x="1809154" y="22758"/>
                      <a:pt x="1809154" y="50832"/>
                    </a:cubicBezTo>
                    <a:lnTo>
                      <a:pt x="1809154" y="457490"/>
                    </a:lnTo>
                    <a:cubicBezTo>
                      <a:pt x="1809154" y="485564"/>
                      <a:pt x="1786396" y="508322"/>
                      <a:pt x="1758322" y="508322"/>
                    </a:cubicBezTo>
                    <a:lnTo>
                      <a:pt x="50832" y="508322"/>
                    </a:lnTo>
                    <a:cubicBezTo>
                      <a:pt x="22758" y="508322"/>
                      <a:pt x="0" y="485564"/>
                      <a:pt x="0" y="457490"/>
                    </a:cubicBezTo>
                    <a:lnTo>
                      <a:pt x="0" y="50832"/>
                    </a:lnTo>
                    <a:close/>
                  </a:path>
                </a:pathLst>
              </a:custGeom>
              <a:solidFill>
                <a:srgbClr val="808DA9"/>
              </a:solidFill>
              <a:ln w="25400" cap="flat" cmpd="sng" algn="ctr">
                <a:solidFill>
                  <a:srgbClr val="808DA9">
                    <a:shade val="50000"/>
                  </a:srgbClr>
                </a:solidFill>
                <a:prstDash val="solid"/>
              </a:ln>
              <a:effectLst/>
            </p:spPr>
            <p:txBody>
              <a:bodyPr spcFirstLastPara="0" vert="horz" wrap="square" lIns="83468" tIns="83468" rIns="83468" bIns="83468" numCol="1" spcCol="1270" anchor="ctr" anchorCtr="0">
                <a:noAutofit/>
              </a:bodyPr>
              <a:lstStyle/>
              <a:p>
                <a:pPr marL="0" marR="0" lvl="0" indent="0" algn="ctr" defTabSz="8001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Application v2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1968500" y="3281078"/>
              <a:ext cx="1320800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726056"/>
            </a:solidFill>
            <a:ln w="25400" cap="flat" cmpd="sng" algn="ctr">
              <a:solidFill>
                <a:srgbClr val="726056">
                  <a:shade val="50000"/>
                </a:srgbClr>
              </a:solidFill>
              <a:prstDash val="solid"/>
            </a:ln>
            <a:effectLst/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Libraries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51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Celine Hernandez</dc:creator>
  <cp:lastModifiedBy>Celine Hernandez</cp:lastModifiedBy>
  <cp:revision>15</cp:revision>
  <dcterms:created xsi:type="dcterms:W3CDTF">2020-08-29T15:04:37Z</dcterms:created>
  <dcterms:modified xsi:type="dcterms:W3CDTF">2020-08-29T15:53:28Z</dcterms:modified>
</cp:coreProperties>
</file>