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2.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theme/theme3.xml" ContentType="application/vnd.openxmlformats-officedocument.theme+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4.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5.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theme/theme6.xml" ContentType="application/vnd.openxmlformats-officedocument.theme+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theme/theme7.xml" ContentType="application/vnd.openxmlformats-officedocument.theme+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45" r:id="rId2"/>
    <p:sldMasterId id="2147483781" r:id="rId3"/>
    <p:sldMasterId id="2147483834" r:id="rId4"/>
    <p:sldMasterId id="2147483874" r:id="rId5"/>
    <p:sldMasterId id="2147483924" r:id="rId6"/>
    <p:sldMasterId id="2147483960" r:id="rId7"/>
    <p:sldMasterId id="2147483996" r:id="rId8"/>
  </p:sldMasterIdLst>
  <p:notesMasterIdLst>
    <p:notesMasterId r:id="rId45"/>
  </p:notesMasterIdLst>
  <p:sldIdLst>
    <p:sldId id="2142533831" r:id="rId9"/>
    <p:sldId id="256" r:id="rId10"/>
    <p:sldId id="2142533845" r:id="rId11"/>
    <p:sldId id="2142533842" r:id="rId12"/>
    <p:sldId id="414" r:id="rId13"/>
    <p:sldId id="2142532495" r:id="rId14"/>
    <p:sldId id="2142533843" r:id="rId15"/>
    <p:sldId id="623" r:id="rId16"/>
    <p:sldId id="624" r:id="rId17"/>
    <p:sldId id="2142533833" r:id="rId18"/>
    <p:sldId id="625" r:id="rId19"/>
    <p:sldId id="2142533821" r:id="rId20"/>
    <p:sldId id="2142533846" r:id="rId21"/>
    <p:sldId id="2142533823" r:id="rId22"/>
    <p:sldId id="257" r:id="rId23"/>
    <p:sldId id="2142533824" r:id="rId24"/>
    <p:sldId id="2142532498" r:id="rId25"/>
    <p:sldId id="2142532496" r:id="rId26"/>
    <p:sldId id="525" r:id="rId27"/>
    <p:sldId id="2142533830" r:id="rId28"/>
    <p:sldId id="289" r:id="rId29"/>
    <p:sldId id="629" r:id="rId30"/>
    <p:sldId id="660" r:id="rId31"/>
    <p:sldId id="2142533825" r:id="rId32"/>
    <p:sldId id="2142533829" r:id="rId33"/>
    <p:sldId id="647" r:id="rId34"/>
    <p:sldId id="2142533834" r:id="rId35"/>
    <p:sldId id="2142533838" r:id="rId36"/>
    <p:sldId id="2142533839" r:id="rId37"/>
    <p:sldId id="2142533840" r:id="rId38"/>
    <p:sldId id="2142533832" r:id="rId39"/>
    <p:sldId id="2142533822" r:id="rId40"/>
    <p:sldId id="649" r:id="rId41"/>
    <p:sldId id="650" r:id="rId42"/>
    <p:sldId id="2142533841" r:id="rId43"/>
    <p:sldId id="651" r:id="rId4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EBEBE"/>
    <a:srgbClr val="0064FF"/>
    <a:srgbClr val="FFFFFF"/>
    <a:srgbClr val="418CFF"/>
    <a:srgbClr val="F3F3F3"/>
    <a:srgbClr val="3D3D3D"/>
    <a:srgbClr val="565656"/>
    <a:srgbClr val="8C8C8C"/>
    <a:srgbClr val="051B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4" autoAdjust="0"/>
    <p:restoredTop sz="85069" autoAdjust="0"/>
  </p:normalViewPr>
  <p:slideViewPr>
    <p:cSldViewPr snapToGrid="0" snapToObjects="1" showGuides="1">
      <p:cViewPr varScale="1">
        <p:scale>
          <a:sx n="141" d="100"/>
          <a:sy n="141" d="100"/>
        </p:scale>
        <p:origin x="912" y="176"/>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presProps" Target="presProps.xml"/><Relationship Id="rId20" Type="http://schemas.openxmlformats.org/officeDocument/2006/relationships/slide" Target="slides/slide12.xml"/><Relationship Id="rId41" Type="http://schemas.openxmlformats.org/officeDocument/2006/relationships/slide" Target="slides/slide33.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0C62E6-1323-4717-B5D6-30BD9FE9B528}"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51021435-A04F-4494-A481-2DA0C93658B1}">
      <dgm:prSet phldrT="[Text]"/>
      <dgm:spPr/>
      <dgm:t>
        <a:bodyPr/>
        <a:lstStyle/>
        <a:p>
          <a:pPr>
            <a:buFont typeface="+mj-lt"/>
            <a:buNone/>
          </a:pPr>
          <a:r>
            <a:rPr lang="en-US" b="0" i="0" dirty="0">
              <a:solidFill>
                <a:schemeClr val="bg2"/>
              </a:solidFill>
            </a:rPr>
            <a:t>Introductions</a:t>
          </a:r>
          <a:endParaRPr lang="en-US" dirty="0">
            <a:solidFill>
              <a:schemeClr val="bg2"/>
            </a:solidFill>
          </a:endParaRPr>
        </a:p>
      </dgm:t>
    </dgm:pt>
    <dgm:pt modelId="{0D98A0A9-0080-46E9-9957-36405D2863B6}" type="parTrans" cxnId="{994F4657-3566-4307-B952-56B17E8842C2}">
      <dgm:prSet/>
      <dgm:spPr/>
      <dgm:t>
        <a:bodyPr/>
        <a:lstStyle/>
        <a:p>
          <a:endParaRPr lang="en-US"/>
        </a:p>
      </dgm:t>
    </dgm:pt>
    <dgm:pt modelId="{E1B56E06-1D57-43BA-8A6D-32ADE29C84AD}" type="sibTrans" cxnId="{994F4657-3566-4307-B952-56B17E8842C2}">
      <dgm:prSet/>
      <dgm:spPr/>
      <dgm:t>
        <a:bodyPr/>
        <a:lstStyle/>
        <a:p>
          <a:endParaRPr lang="en-US"/>
        </a:p>
      </dgm:t>
    </dgm:pt>
    <dgm:pt modelId="{F4846394-4BEC-48D7-8D1E-7D55F99AF78D}">
      <dgm:prSet phldrT="[Text]"/>
      <dgm:spPr/>
      <dgm:t>
        <a:bodyPr/>
        <a:lstStyle/>
        <a:p>
          <a:pPr>
            <a:buFont typeface="+mj-lt"/>
            <a:buNone/>
          </a:pPr>
          <a:r>
            <a:rPr lang="en-US" dirty="0">
              <a:solidFill>
                <a:schemeClr val="bg2"/>
              </a:solidFill>
            </a:rPr>
            <a:t>Methodology </a:t>
          </a:r>
        </a:p>
      </dgm:t>
    </dgm:pt>
    <dgm:pt modelId="{9891F632-457D-4742-902D-124CA0816A4F}" type="sibTrans" cxnId="{59D4F4E9-9AE4-4DD3-9568-F7594431C1F8}">
      <dgm:prSet/>
      <dgm:spPr/>
      <dgm:t>
        <a:bodyPr/>
        <a:lstStyle/>
        <a:p>
          <a:endParaRPr lang="en-US"/>
        </a:p>
      </dgm:t>
    </dgm:pt>
    <dgm:pt modelId="{27DDE892-9CA5-40BB-833F-4439355161BE}" type="parTrans" cxnId="{59D4F4E9-9AE4-4DD3-9568-F7594431C1F8}">
      <dgm:prSet/>
      <dgm:spPr/>
      <dgm:t>
        <a:bodyPr/>
        <a:lstStyle/>
        <a:p>
          <a:endParaRPr lang="en-US"/>
        </a:p>
      </dgm:t>
    </dgm:pt>
    <dgm:pt modelId="{C929C672-0426-43FB-932C-3792B2CAB1DA}">
      <dgm:prSet phldrT="[Text]"/>
      <dgm:spPr/>
      <dgm:t>
        <a:bodyPr/>
        <a:lstStyle/>
        <a:p>
          <a:pPr>
            <a:buFont typeface="+mj-lt"/>
            <a:buNone/>
          </a:pPr>
          <a:r>
            <a:rPr lang="en-US" b="0" i="0" dirty="0">
              <a:solidFill>
                <a:schemeClr val="bg2"/>
              </a:solidFill>
            </a:rPr>
            <a:t>Next Steps and Timeline</a:t>
          </a:r>
          <a:endParaRPr lang="en-US" dirty="0">
            <a:solidFill>
              <a:schemeClr val="bg2"/>
            </a:solidFill>
          </a:endParaRPr>
        </a:p>
      </dgm:t>
    </dgm:pt>
    <dgm:pt modelId="{F7644FB4-F84B-4148-BFEA-886E8AAF0C19}" type="sibTrans" cxnId="{434E87A8-9A89-4514-91FD-4B28535C45FE}">
      <dgm:prSet/>
      <dgm:spPr/>
      <dgm:t>
        <a:bodyPr/>
        <a:lstStyle/>
        <a:p>
          <a:endParaRPr lang="en-US"/>
        </a:p>
      </dgm:t>
    </dgm:pt>
    <dgm:pt modelId="{A40F8784-F3E1-4F00-B0D5-DDFE3D0CC3CC}" type="parTrans" cxnId="{434E87A8-9A89-4514-91FD-4B28535C45FE}">
      <dgm:prSet/>
      <dgm:spPr/>
      <dgm:t>
        <a:bodyPr/>
        <a:lstStyle/>
        <a:p>
          <a:endParaRPr lang="en-US"/>
        </a:p>
      </dgm:t>
    </dgm:pt>
    <dgm:pt modelId="{826BF0F8-50F6-4E8E-9421-5D10052F65AC}">
      <dgm:prSet phldrT="[Text]"/>
      <dgm:spPr/>
      <dgm:t>
        <a:bodyPr/>
        <a:lstStyle/>
        <a:p>
          <a:pPr>
            <a:buFont typeface="+mj-lt"/>
            <a:buNone/>
          </a:pPr>
          <a:r>
            <a:rPr lang="en-US" dirty="0">
              <a:solidFill>
                <a:schemeClr val="bg2"/>
              </a:solidFill>
            </a:rPr>
            <a:t>Assessment Results</a:t>
          </a:r>
        </a:p>
      </dgm:t>
    </dgm:pt>
    <dgm:pt modelId="{BEEB399F-F611-4063-B40D-37677FEF4902}" type="parTrans" cxnId="{445FE00E-103C-45C0-B715-1DD6D4AC6011}">
      <dgm:prSet/>
      <dgm:spPr/>
      <dgm:t>
        <a:bodyPr/>
        <a:lstStyle/>
        <a:p>
          <a:endParaRPr lang="en-US"/>
        </a:p>
      </dgm:t>
    </dgm:pt>
    <dgm:pt modelId="{AF884A55-6A11-41E8-8086-2AEB4A7CA68A}" type="sibTrans" cxnId="{445FE00E-103C-45C0-B715-1DD6D4AC6011}">
      <dgm:prSet/>
      <dgm:spPr/>
      <dgm:t>
        <a:bodyPr/>
        <a:lstStyle/>
        <a:p>
          <a:endParaRPr lang="en-US"/>
        </a:p>
      </dgm:t>
    </dgm:pt>
    <dgm:pt modelId="{49D0DC26-7173-42A5-B081-1AEFEDB8A473}">
      <dgm:prSet phldrT="[Text]"/>
      <dgm:spPr/>
      <dgm:t>
        <a:bodyPr/>
        <a:lstStyle/>
        <a:p>
          <a:pPr>
            <a:buFont typeface="+mj-lt"/>
            <a:buNone/>
          </a:pPr>
          <a:r>
            <a:rPr lang="en-US" dirty="0">
              <a:solidFill>
                <a:schemeClr val="bg2"/>
              </a:solidFill>
            </a:rPr>
            <a:t>Adjourn</a:t>
          </a:r>
        </a:p>
      </dgm:t>
    </dgm:pt>
    <dgm:pt modelId="{C66F3172-AF60-46B1-8DED-1F8B09D11C79}" type="parTrans" cxnId="{DE7177A2-A80D-4BEB-BCC8-4A6DDB907AB8}">
      <dgm:prSet/>
      <dgm:spPr/>
      <dgm:t>
        <a:bodyPr/>
        <a:lstStyle/>
        <a:p>
          <a:endParaRPr lang="en-US"/>
        </a:p>
      </dgm:t>
    </dgm:pt>
    <dgm:pt modelId="{6FD45499-223A-4BA6-913E-9A761CCCA7C5}" type="sibTrans" cxnId="{DE7177A2-A80D-4BEB-BCC8-4A6DDB907AB8}">
      <dgm:prSet/>
      <dgm:spPr/>
      <dgm:t>
        <a:bodyPr/>
        <a:lstStyle/>
        <a:p>
          <a:endParaRPr lang="en-US"/>
        </a:p>
      </dgm:t>
    </dgm:pt>
    <dgm:pt modelId="{A244A12D-2C3B-4B7E-B362-46A47587F700}" type="pres">
      <dgm:prSet presAssocID="{B10C62E6-1323-4717-B5D6-30BD9FE9B528}" presName="Name0" presStyleCnt="0">
        <dgm:presLayoutVars>
          <dgm:chMax val="7"/>
          <dgm:chPref val="7"/>
          <dgm:dir/>
        </dgm:presLayoutVars>
      </dgm:prSet>
      <dgm:spPr/>
    </dgm:pt>
    <dgm:pt modelId="{B4769247-339C-4B10-AF0D-FFBA0F5AE36E}" type="pres">
      <dgm:prSet presAssocID="{B10C62E6-1323-4717-B5D6-30BD9FE9B528}" presName="Name1" presStyleCnt="0"/>
      <dgm:spPr/>
    </dgm:pt>
    <dgm:pt modelId="{8734BDE0-7FA6-4E54-BA39-EB12452C785D}" type="pres">
      <dgm:prSet presAssocID="{B10C62E6-1323-4717-B5D6-30BD9FE9B528}" presName="cycle" presStyleCnt="0"/>
      <dgm:spPr/>
    </dgm:pt>
    <dgm:pt modelId="{5C8D688E-1D4E-488F-9B80-750EED3D916E}" type="pres">
      <dgm:prSet presAssocID="{B10C62E6-1323-4717-B5D6-30BD9FE9B528}" presName="srcNode" presStyleLbl="node1" presStyleIdx="0" presStyleCnt="5"/>
      <dgm:spPr/>
    </dgm:pt>
    <dgm:pt modelId="{D92EA192-DAC2-435A-9EFF-E80FA99CADE9}" type="pres">
      <dgm:prSet presAssocID="{B10C62E6-1323-4717-B5D6-30BD9FE9B528}" presName="conn" presStyleLbl="parChTrans1D2" presStyleIdx="0" presStyleCnt="1"/>
      <dgm:spPr/>
    </dgm:pt>
    <dgm:pt modelId="{C9D50DA7-D327-4D39-89FD-3ADB5CD4B778}" type="pres">
      <dgm:prSet presAssocID="{B10C62E6-1323-4717-B5D6-30BD9FE9B528}" presName="extraNode" presStyleLbl="node1" presStyleIdx="0" presStyleCnt="5"/>
      <dgm:spPr/>
    </dgm:pt>
    <dgm:pt modelId="{6A24E7F2-101E-4EDA-92C7-E5A3F457A0F6}" type="pres">
      <dgm:prSet presAssocID="{B10C62E6-1323-4717-B5D6-30BD9FE9B528}" presName="dstNode" presStyleLbl="node1" presStyleIdx="0" presStyleCnt="5"/>
      <dgm:spPr/>
    </dgm:pt>
    <dgm:pt modelId="{8F039F15-17B6-4654-AFEA-055E62D0DA40}" type="pres">
      <dgm:prSet presAssocID="{51021435-A04F-4494-A481-2DA0C93658B1}" presName="text_1" presStyleLbl="node1" presStyleIdx="0" presStyleCnt="5">
        <dgm:presLayoutVars>
          <dgm:bulletEnabled val="1"/>
        </dgm:presLayoutVars>
      </dgm:prSet>
      <dgm:spPr/>
    </dgm:pt>
    <dgm:pt modelId="{0ADFE0CF-1311-4B49-A793-146DD0725E17}" type="pres">
      <dgm:prSet presAssocID="{51021435-A04F-4494-A481-2DA0C93658B1}" presName="accent_1" presStyleCnt="0"/>
      <dgm:spPr/>
    </dgm:pt>
    <dgm:pt modelId="{FFBE12F7-6EE4-43EE-8757-AEBA56225AB3}" type="pres">
      <dgm:prSet presAssocID="{51021435-A04F-4494-A481-2DA0C93658B1}" presName="accentRepeatNode" presStyleLbl="solidFgAcc1" presStyleIdx="0" presStyleCnt="5"/>
      <dgm:spPr/>
    </dgm:pt>
    <dgm:pt modelId="{D89FAF03-9752-4E94-AA21-4C545B7E5931}" type="pres">
      <dgm:prSet presAssocID="{F4846394-4BEC-48D7-8D1E-7D55F99AF78D}" presName="text_2" presStyleLbl="node1" presStyleIdx="1" presStyleCnt="5">
        <dgm:presLayoutVars>
          <dgm:bulletEnabled val="1"/>
        </dgm:presLayoutVars>
      </dgm:prSet>
      <dgm:spPr/>
    </dgm:pt>
    <dgm:pt modelId="{B47291DF-4815-473A-BD8F-FEA088D5E5F2}" type="pres">
      <dgm:prSet presAssocID="{F4846394-4BEC-48D7-8D1E-7D55F99AF78D}" presName="accent_2" presStyleCnt="0"/>
      <dgm:spPr/>
    </dgm:pt>
    <dgm:pt modelId="{4F2BA03B-05DB-407F-8DE0-A01E8527D669}" type="pres">
      <dgm:prSet presAssocID="{F4846394-4BEC-48D7-8D1E-7D55F99AF78D}" presName="accentRepeatNode" presStyleLbl="solidFgAcc1" presStyleIdx="1" presStyleCnt="5"/>
      <dgm:spPr/>
    </dgm:pt>
    <dgm:pt modelId="{43750581-D68B-482F-B10F-FDE5773D95D0}" type="pres">
      <dgm:prSet presAssocID="{826BF0F8-50F6-4E8E-9421-5D10052F65AC}" presName="text_3" presStyleLbl="node1" presStyleIdx="2" presStyleCnt="5">
        <dgm:presLayoutVars>
          <dgm:bulletEnabled val="1"/>
        </dgm:presLayoutVars>
      </dgm:prSet>
      <dgm:spPr/>
    </dgm:pt>
    <dgm:pt modelId="{A1108D0C-4AA0-4F6C-B797-8665CBA08C14}" type="pres">
      <dgm:prSet presAssocID="{826BF0F8-50F6-4E8E-9421-5D10052F65AC}" presName="accent_3" presStyleCnt="0"/>
      <dgm:spPr/>
    </dgm:pt>
    <dgm:pt modelId="{E065BDA4-8B89-4A75-8B9B-EEB5AC29295F}" type="pres">
      <dgm:prSet presAssocID="{826BF0F8-50F6-4E8E-9421-5D10052F65AC}" presName="accentRepeatNode" presStyleLbl="solidFgAcc1" presStyleIdx="2" presStyleCnt="5"/>
      <dgm:spPr/>
    </dgm:pt>
    <dgm:pt modelId="{31B7F288-5E0A-47AA-9CA4-07E3777AE172}" type="pres">
      <dgm:prSet presAssocID="{C929C672-0426-43FB-932C-3792B2CAB1DA}" presName="text_4" presStyleLbl="node1" presStyleIdx="3" presStyleCnt="5">
        <dgm:presLayoutVars>
          <dgm:bulletEnabled val="1"/>
        </dgm:presLayoutVars>
      </dgm:prSet>
      <dgm:spPr/>
    </dgm:pt>
    <dgm:pt modelId="{7CEA594B-13F2-4862-BC9A-28B2DA3E6983}" type="pres">
      <dgm:prSet presAssocID="{C929C672-0426-43FB-932C-3792B2CAB1DA}" presName="accent_4" presStyleCnt="0"/>
      <dgm:spPr/>
    </dgm:pt>
    <dgm:pt modelId="{51FBEA8A-D812-4A33-811A-8A6F38F2755F}" type="pres">
      <dgm:prSet presAssocID="{C929C672-0426-43FB-932C-3792B2CAB1DA}" presName="accentRepeatNode" presStyleLbl="solidFgAcc1" presStyleIdx="3" presStyleCnt="5"/>
      <dgm:spPr/>
    </dgm:pt>
    <dgm:pt modelId="{3A9EB37C-9226-45EA-A0AA-E7F1F85A357A}" type="pres">
      <dgm:prSet presAssocID="{49D0DC26-7173-42A5-B081-1AEFEDB8A473}" presName="text_5" presStyleLbl="node1" presStyleIdx="4" presStyleCnt="5">
        <dgm:presLayoutVars>
          <dgm:bulletEnabled val="1"/>
        </dgm:presLayoutVars>
      </dgm:prSet>
      <dgm:spPr/>
    </dgm:pt>
    <dgm:pt modelId="{B8D68CBC-EB55-4FEA-AF19-84702A7F437D}" type="pres">
      <dgm:prSet presAssocID="{49D0DC26-7173-42A5-B081-1AEFEDB8A473}" presName="accent_5" presStyleCnt="0"/>
      <dgm:spPr/>
    </dgm:pt>
    <dgm:pt modelId="{1FF57133-0E1E-492B-9442-F0A8A31BE2B0}" type="pres">
      <dgm:prSet presAssocID="{49D0DC26-7173-42A5-B081-1AEFEDB8A473}" presName="accentRepeatNode" presStyleLbl="solidFgAcc1" presStyleIdx="4" presStyleCnt="5"/>
      <dgm:spPr/>
    </dgm:pt>
  </dgm:ptLst>
  <dgm:cxnLst>
    <dgm:cxn modelId="{1BF0CB0A-12C0-4894-B636-619A1E97F791}" type="presOf" srcId="{F4846394-4BEC-48D7-8D1E-7D55F99AF78D}" destId="{D89FAF03-9752-4E94-AA21-4C545B7E5931}" srcOrd="0" destOrd="0" presId="urn:microsoft.com/office/officeart/2008/layout/VerticalCurvedList"/>
    <dgm:cxn modelId="{445FE00E-103C-45C0-B715-1DD6D4AC6011}" srcId="{B10C62E6-1323-4717-B5D6-30BD9FE9B528}" destId="{826BF0F8-50F6-4E8E-9421-5D10052F65AC}" srcOrd="2" destOrd="0" parTransId="{BEEB399F-F611-4063-B40D-37677FEF4902}" sibTransId="{AF884A55-6A11-41E8-8086-2AEB4A7CA68A}"/>
    <dgm:cxn modelId="{994F4657-3566-4307-B952-56B17E8842C2}" srcId="{B10C62E6-1323-4717-B5D6-30BD9FE9B528}" destId="{51021435-A04F-4494-A481-2DA0C93658B1}" srcOrd="0" destOrd="0" parTransId="{0D98A0A9-0080-46E9-9957-36405D2863B6}" sibTransId="{E1B56E06-1D57-43BA-8A6D-32ADE29C84AD}"/>
    <dgm:cxn modelId="{7EE4C581-F369-499A-9997-C33A92807DFA}" type="presOf" srcId="{E1B56E06-1D57-43BA-8A6D-32ADE29C84AD}" destId="{D92EA192-DAC2-435A-9EFF-E80FA99CADE9}" srcOrd="0" destOrd="0" presId="urn:microsoft.com/office/officeart/2008/layout/VerticalCurvedList"/>
    <dgm:cxn modelId="{C1A8828D-B5BC-4774-8576-BD08ECDCE95A}" type="presOf" srcId="{51021435-A04F-4494-A481-2DA0C93658B1}" destId="{8F039F15-17B6-4654-AFEA-055E62D0DA40}" srcOrd="0" destOrd="0" presId="urn:microsoft.com/office/officeart/2008/layout/VerticalCurvedList"/>
    <dgm:cxn modelId="{D37B569E-9394-4F1F-8E6D-44FD1DAED28C}" type="presOf" srcId="{826BF0F8-50F6-4E8E-9421-5D10052F65AC}" destId="{43750581-D68B-482F-B10F-FDE5773D95D0}" srcOrd="0" destOrd="0" presId="urn:microsoft.com/office/officeart/2008/layout/VerticalCurvedList"/>
    <dgm:cxn modelId="{DE7177A2-A80D-4BEB-BCC8-4A6DDB907AB8}" srcId="{B10C62E6-1323-4717-B5D6-30BD9FE9B528}" destId="{49D0DC26-7173-42A5-B081-1AEFEDB8A473}" srcOrd="4" destOrd="0" parTransId="{C66F3172-AF60-46B1-8DED-1F8B09D11C79}" sibTransId="{6FD45499-223A-4BA6-913E-9A761CCCA7C5}"/>
    <dgm:cxn modelId="{434E87A8-9A89-4514-91FD-4B28535C45FE}" srcId="{B10C62E6-1323-4717-B5D6-30BD9FE9B528}" destId="{C929C672-0426-43FB-932C-3792B2CAB1DA}" srcOrd="3" destOrd="0" parTransId="{A40F8784-F3E1-4F00-B0D5-DDFE3D0CC3CC}" sibTransId="{F7644FB4-F84B-4148-BFEA-886E8AAF0C19}"/>
    <dgm:cxn modelId="{73EE5CAE-B265-47C7-9F60-0AE3296C73CB}" type="presOf" srcId="{B10C62E6-1323-4717-B5D6-30BD9FE9B528}" destId="{A244A12D-2C3B-4B7E-B362-46A47587F700}" srcOrd="0" destOrd="0" presId="urn:microsoft.com/office/officeart/2008/layout/VerticalCurvedList"/>
    <dgm:cxn modelId="{97CD92B7-A8AE-4655-8187-B3BA1054C42A}" type="presOf" srcId="{C929C672-0426-43FB-932C-3792B2CAB1DA}" destId="{31B7F288-5E0A-47AA-9CA4-07E3777AE172}" srcOrd="0" destOrd="0" presId="urn:microsoft.com/office/officeart/2008/layout/VerticalCurvedList"/>
    <dgm:cxn modelId="{59D4F4E9-9AE4-4DD3-9568-F7594431C1F8}" srcId="{B10C62E6-1323-4717-B5D6-30BD9FE9B528}" destId="{F4846394-4BEC-48D7-8D1E-7D55F99AF78D}" srcOrd="1" destOrd="0" parTransId="{27DDE892-9CA5-40BB-833F-4439355161BE}" sibTransId="{9891F632-457D-4742-902D-124CA0816A4F}"/>
    <dgm:cxn modelId="{4189C8F8-A2CF-44E3-8E9D-F94D05C5E84B}" type="presOf" srcId="{49D0DC26-7173-42A5-B081-1AEFEDB8A473}" destId="{3A9EB37C-9226-45EA-A0AA-E7F1F85A357A}" srcOrd="0" destOrd="0" presId="urn:microsoft.com/office/officeart/2008/layout/VerticalCurvedList"/>
    <dgm:cxn modelId="{13CE6CDE-4182-4E5A-9428-A97F482DA270}" type="presParOf" srcId="{A244A12D-2C3B-4B7E-B362-46A47587F700}" destId="{B4769247-339C-4B10-AF0D-FFBA0F5AE36E}" srcOrd="0" destOrd="0" presId="urn:microsoft.com/office/officeart/2008/layout/VerticalCurvedList"/>
    <dgm:cxn modelId="{5D820B75-C437-4135-9B8D-9A0057441DFC}" type="presParOf" srcId="{B4769247-339C-4B10-AF0D-FFBA0F5AE36E}" destId="{8734BDE0-7FA6-4E54-BA39-EB12452C785D}" srcOrd="0" destOrd="0" presId="urn:microsoft.com/office/officeart/2008/layout/VerticalCurvedList"/>
    <dgm:cxn modelId="{104088BA-6B24-4064-9E7F-8826C5DB89B8}" type="presParOf" srcId="{8734BDE0-7FA6-4E54-BA39-EB12452C785D}" destId="{5C8D688E-1D4E-488F-9B80-750EED3D916E}" srcOrd="0" destOrd="0" presId="urn:microsoft.com/office/officeart/2008/layout/VerticalCurvedList"/>
    <dgm:cxn modelId="{46FE5AC2-0D2F-4CE3-9D64-E8FFC10D7009}" type="presParOf" srcId="{8734BDE0-7FA6-4E54-BA39-EB12452C785D}" destId="{D92EA192-DAC2-435A-9EFF-E80FA99CADE9}" srcOrd="1" destOrd="0" presId="urn:microsoft.com/office/officeart/2008/layout/VerticalCurvedList"/>
    <dgm:cxn modelId="{32204EA7-F1E7-42B2-A4A0-BD10D24AC71C}" type="presParOf" srcId="{8734BDE0-7FA6-4E54-BA39-EB12452C785D}" destId="{C9D50DA7-D327-4D39-89FD-3ADB5CD4B778}" srcOrd="2" destOrd="0" presId="urn:microsoft.com/office/officeart/2008/layout/VerticalCurvedList"/>
    <dgm:cxn modelId="{8B9601B4-9DD4-48CE-9B35-782521BC11CE}" type="presParOf" srcId="{8734BDE0-7FA6-4E54-BA39-EB12452C785D}" destId="{6A24E7F2-101E-4EDA-92C7-E5A3F457A0F6}" srcOrd="3" destOrd="0" presId="urn:microsoft.com/office/officeart/2008/layout/VerticalCurvedList"/>
    <dgm:cxn modelId="{FAF73CC2-13AC-4531-B655-BBC63DCDF0C1}" type="presParOf" srcId="{B4769247-339C-4B10-AF0D-FFBA0F5AE36E}" destId="{8F039F15-17B6-4654-AFEA-055E62D0DA40}" srcOrd="1" destOrd="0" presId="urn:microsoft.com/office/officeart/2008/layout/VerticalCurvedList"/>
    <dgm:cxn modelId="{3B951B0E-8455-454F-8E05-9C56F801A925}" type="presParOf" srcId="{B4769247-339C-4B10-AF0D-FFBA0F5AE36E}" destId="{0ADFE0CF-1311-4B49-A793-146DD0725E17}" srcOrd="2" destOrd="0" presId="urn:microsoft.com/office/officeart/2008/layout/VerticalCurvedList"/>
    <dgm:cxn modelId="{656B816E-D5E2-4C56-921F-1DD3448F6572}" type="presParOf" srcId="{0ADFE0CF-1311-4B49-A793-146DD0725E17}" destId="{FFBE12F7-6EE4-43EE-8757-AEBA56225AB3}" srcOrd="0" destOrd="0" presId="urn:microsoft.com/office/officeart/2008/layout/VerticalCurvedList"/>
    <dgm:cxn modelId="{32D63C51-62EE-47A3-910C-D7CDB432617B}" type="presParOf" srcId="{B4769247-339C-4B10-AF0D-FFBA0F5AE36E}" destId="{D89FAF03-9752-4E94-AA21-4C545B7E5931}" srcOrd="3" destOrd="0" presId="urn:microsoft.com/office/officeart/2008/layout/VerticalCurvedList"/>
    <dgm:cxn modelId="{780FDA95-2835-48A6-910D-85CED001316C}" type="presParOf" srcId="{B4769247-339C-4B10-AF0D-FFBA0F5AE36E}" destId="{B47291DF-4815-473A-BD8F-FEA088D5E5F2}" srcOrd="4" destOrd="0" presId="urn:microsoft.com/office/officeart/2008/layout/VerticalCurvedList"/>
    <dgm:cxn modelId="{3F1D69F9-808D-46C0-8142-7DC1E2DAA0D6}" type="presParOf" srcId="{B47291DF-4815-473A-BD8F-FEA088D5E5F2}" destId="{4F2BA03B-05DB-407F-8DE0-A01E8527D669}" srcOrd="0" destOrd="0" presId="urn:microsoft.com/office/officeart/2008/layout/VerticalCurvedList"/>
    <dgm:cxn modelId="{7AFC9196-92D4-46F4-B642-77D5B4001E5D}" type="presParOf" srcId="{B4769247-339C-4B10-AF0D-FFBA0F5AE36E}" destId="{43750581-D68B-482F-B10F-FDE5773D95D0}" srcOrd="5" destOrd="0" presId="urn:microsoft.com/office/officeart/2008/layout/VerticalCurvedList"/>
    <dgm:cxn modelId="{E8688193-08D4-4B0F-93E4-36B67FDB4FD7}" type="presParOf" srcId="{B4769247-339C-4B10-AF0D-FFBA0F5AE36E}" destId="{A1108D0C-4AA0-4F6C-B797-8665CBA08C14}" srcOrd="6" destOrd="0" presId="urn:microsoft.com/office/officeart/2008/layout/VerticalCurvedList"/>
    <dgm:cxn modelId="{934458ED-B763-4363-A636-1FA16D1967C8}" type="presParOf" srcId="{A1108D0C-4AA0-4F6C-B797-8665CBA08C14}" destId="{E065BDA4-8B89-4A75-8B9B-EEB5AC29295F}" srcOrd="0" destOrd="0" presId="urn:microsoft.com/office/officeart/2008/layout/VerticalCurvedList"/>
    <dgm:cxn modelId="{F5B36885-FD94-47AB-8583-87D7CB8C20A1}" type="presParOf" srcId="{B4769247-339C-4B10-AF0D-FFBA0F5AE36E}" destId="{31B7F288-5E0A-47AA-9CA4-07E3777AE172}" srcOrd="7" destOrd="0" presId="urn:microsoft.com/office/officeart/2008/layout/VerticalCurvedList"/>
    <dgm:cxn modelId="{1852CDB9-659D-4607-AEAC-2280A1C68EF9}" type="presParOf" srcId="{B4769247-339C-4B10-AF0D-FFBA0F5AE36E}" destId="{7CEA594B-13F2-4862-BC9A-28B2DA3E6983}" srcOrd="8" destOrd="0" presId="urn:microsoft.com/office/officeart/2008/layout/VerticalCurvedList"/>
    <dgm:cxn modelId="{91407A2A-5829-4172-9BD6-4EB735091952}" type="presParOf" srcId="{7CEA594B-13F2-4862-BC9A-28B2DA3E6983}" destId="{51FBEA8A-D812-4A33-811A-8A6F38F2755F}" srcOrd="0" destOrd="0" presId="urn:microsoft.com/office/officeart/2008/layout/VerticalCurvedList"/>
    <dgm:cxn modelId="{D81F91D1-3B69-4487-AFC9-782A96CC0150}" type="presParOf" srcId="{B4769247-339C-4B10-AF0D-FFBA0F5AE36E}" destId="{3A9EB37C-9226-45EA-A0AA-E7F1F85A357A}" srcOrd="9" destOrd="0" presId="urn:microsoft.com/office/officeart/2008/layout/VerticalCurvedList"/>
    <dgm:cxn modelId="{5DC48568-05FE-434E-BDDA-52B3AF87EF58}" type="presParOf" srcId="{B4769247-339C-4B10-AF0D-FFBA0F5AE36E}" destId="{B8D68CBC-EB55-4FEA-AF19-84702A7F437D}" srcOrd="10" destOrd="0" presId="urn:microsoft.com/office/officeart/2008/layout/VerticalCurvedList"/>
    <dgm:cxn modelId="{DB5EFCE8-0D82-4556-9586-85A25AA16B0E}" type="presParOf" srcId="{B8D68CBC-EB55-4FEA-AF19-84702A7F437D}" destId="{1FF57133-0E1E-492B-9442-F0A8A31BE2B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10C62E6-1323-4717-B5D6-30BD9FE9B528}"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51021435-A04F-4494-A481-2DA0C93658B1}">
      <dgm:prSet phldrT="[Text]" custT="1"/>
      <dgm:spPr>
        <a:solidFill>
          <a:schemeClr val="bg2"/>
        </a:solidFill>
      </dgm:spPr>
      <dgm:t>
        <a:bodyPr/>
        <a:lstStyle/>
        <a:p>
          <a:pPr>
            <a:buFont typeface="+mj-lt"/>
            <a:buNone/>
          </a:pPr>
          <a:r>
            <a:rPr lang="en-US" sz="1100" b="0" i="0" dirty="0"/>
            <a:t>Entitlement Review 1:00pm-2:00pm</a:t>
          </a:r>
          <a:endParaRPr lang="en-US" sz="1100" dirty="0"/>
        </a:p>
      </dgm:t>
    </dgm:pt>
    <dgm:pt modelId="{0D98A0A9-0080-46E9-9957-36405D2863B6}" type="parTrans" cxnId="{994F4657-3566-4307-B952-56B17E8842C2}">
      <dgm:prSet/>
      <dgm:spPr/>
      <dgm:t>
        <a:bodyPr/>
        <a:lstStyle/>
        <a:p>
          <a:endParaRPr lang="en-US"/>
        </a:p>
      </dgm:t>
    </dgm:pt>
    <dgm:pt modelId="{E1B56E06-1D57-43BA-8A6D-32ADE29C84AD}" type="sibTrans" cxnId="{994F4657-3566-4307-B952-56B17E8842C2}">
      <dgm:prSet/>
      <dgm:spPr/>
      <dgm:t>
        <a:bodyPr/>
        <a:lstStyle/>
        <a:p>
          <a:endParaRPr lang="en-US"/>
        </a:p>
      </dgm:t>
    </dgm:pt>
    <dgm:pt modelId="{F4846394-4BEC-48D7-8D1E-7D55F99AF78D}">
      <dgm:prSet phldrT="[Text]" custT="1"/>
      <dgm:spPr>
        <a:solidFill>
          <a:schemeClr val="bg2"/>
        </a:solidFill>
      </dgm:spPr>
      <dgm:t>
        <a:bodyPr/>
        <a:lstStyle/>
        <a:p>
          <a:pPr>
            <a:buFont typeface="+mj-lt"/>
            <a:buNone/>
          </a:pPr>
          <a:r>
            <a:rPr lang="en-US" sz="1100" dirty="0"/>
            <a:t>Parking Lot Review 2:00pm-3:00pm</a:t>
          </a:r>
        </a:p>
      </dgm:t>
    </dgm:pt>
    <dgm:pt modelId="{9891F632-457D-4742-902D-124CA0816A4F}" type="sibTrans" cxnId="{59D4F4E9-9AE4-4DD3-9568-F7594431C1F8}">
      <dgm:prSet/>
      <dgm:spPr/>
      <dgm:t>
        <a:bodyPr/>
        <a:lstStyle/>
        <a:p>
          <a:endParaRPr lang="en-US"/>
        </a:p>
      </dgm:t>
    </dgm:pt>
    <dgm:pt modelId="{27DDE892-9CA5-40BB-833F-4439355161BE}" type="parTrans" cxnId="{59D4F4E9-9AE4-4DD3-9568-F7594431C1F8}">
      <dgm:prSet/>
      <dgm:spPr/>
      <dgm:t>
        <a:bodyPr/>
        <a:lstStyle/>
        <a:p>
          <a:endParaRPr lang="en-US"/>
        </a:p>
      </dgm:t>
    </dgm:pt>
    <dgm:pt modelId="{826BF0F8-50F6-4E8E-9421-5D10052F65AC}">
      <dgm:prSet phldrT="[Text]" custT="1"/>
      <dgm:spPr>
        <a:solidFill>
          <a:schemeClr val="bg2"/>
        </a:solidFill>
      </dgm:spPr>
      <dgm:t>
        <a:bodyPr/>
        <a:lstStyle/>
        <a:p>
          <a:pPr>
            <a:buFont typeface="+mj-lt"/>
            <a:buNone/>
          </a:pPr>
          <a:r>
            <a:rPr lang="en-US" sz="1100" dirty="0"/>
            <a:t>Adjourn 4:30pm</a:t>
          </a:r>
        </a:p>
      </dgm:t>
    </dgm:pt>
    <dgm:pt modelId="{BEEB399F-F611-4063-B40D-37677FEF4902}" type="parTrans" cxnId="{445FE00E-103C-45C0-B715-1DD6D4AC6011}">
      <dgm:prSet/>
      <dgm:spPr/>
      <dgm:t>
        <a:bodyPr/>
        <a:lstStyle/>
        <a:p>
          <a:endParaRPr lang="en-US"/>
        </a:p>
      </dgm:t>
    </dgm:pt>
    <dgm:pt modelId="{AF884A55-6A11-41E8-8086-2AEB4A7CA68A}" type="sibTrans" cxnId="{445FE00E-103C-45C0-B715-1DD6D4AC6011}">
      <dgm:prSet/>
      <dgm:spPr/>
      <dgm:t>
        <a:bodyPr/>
        <a:lstStyle/>
        <a:p>
          <a:endParaRPr lang="en-US"/>
        </a:p>
      </dgm:t>
    </dgm:pt>
    <dgm:pt modelId="{9E907504-0869-4798-B213-C7CF5B553E25}">
      <dgm:prSet phldrT="[Text]" custT="1"/>
      <dgm:spPr>
        <a:solidFill>
          <a:schemeClr val="bg2"/>
        </a:solidFill>
      </dgm:spPr>
      <dgm:t>
        <a:bodyPr/>
        <a:lstStyle/>
        <a:p>
          <a:pPr>
            <a:buFont typeface="+mj-lt"/>
            <a:buNone/>
          </a:pPr>
          <a:r>
            <a:rPr lang="en-US" sz="1100" dirty="0"/>
            <a:t>Follow Up 3:15pm-4:15pm</a:t>
          </a:r>
        </a:p>
      </dgm:t>
    </dgm:pt>
    <dgm:pt modelId="{16A1C881-B771-4EA2-BCA7-90640B55787A}" type="parTrans" cxnId="{46696EBE-4FD0-416B-B5BC-EAFCF80A4266}">
      <dgm:prSet/>
      <dgm:spPr/>
      <dgm:t>
        <a:bodyPr/>
        <a:lstStyle/>
        <a:p>
          <a:endParaRPr lang="en-US"/>
        </a:p>
      </dgm:t>
    </dgm:pt>
    <dgm:pt modelId="{2ECE070F-0A9B-4617-B5B6-74596042667A}" type="sibTrans" cxnId="{46696EBE-4FD0-416B-B5BC-EAFCF80A4266}">
      <dgm:prSet/>
      <dgm:spPr/>
      <dgm:t>
        <a:bodyPr/>
        <a:lstStyle/>
        <a:p>
          <a:endParaRPr lang="en-US"/>
        </a:p>
      </dgm:t>
    </dgm:pt>
    <dgm:pt modelId="{6FC99DCA-72EA-43F5-8EA0-39C6A0334F42}">
      <dgm:prSet phldrT="[Text]" custT="1"/>
      <dgm:spPr>
        <a:solidFill>
          <a:schemeClr val="bg2"/>
        </a:solidFill>
      </dgm:spPr>
      <dgm:t>
        <a:bodyPr/>
        <a:lstStyle/>
        <a:p>
          <a:pPr>
            <a:buFont typeface="+mj-lt"/>
            <a:buNone/>
          </a:pPr>
          <a:r>
            <a:rPr lang="en-US" sz="1100" dirty="0"/>
            <a:t>Recap 4:15pm-4:20pm</a:t>
          </a:r>
        </a:p>
      </dgm:t>
    </dgm:pt>
    <dgm:pt modelId="{BD560EF3-D9C2-4D35-878C-C96617ADBCD5}" type="parTrans" cxnId="{D621139E-6F0D-4195-82C8-0EAA1C534C80}">
      <dgm:prSet/>
      <dgm:spPr/>
      <dgm:t>
        <a:bodyPr/>
        <a:lstStyle/>
        <a:p>
          <a:endParaRPr lang="en-US"/>
        </a:p>
      </dgm:t>
    </dgm:pt>
    <dgm:pt modelId="{1D4C29B4-B5DB-4669-9B71-C9C48D1F60D0}" type="sibTrans" cxnId="{D621139E-6F0D-4195-82C8-0EAA1C534C80}">
      <dgm:prSet/>
      <dgm:spPr/>
      <dgm:t>
        <a:bodyPr/>
        <a:lstStyle/>
        <a:p>
          <a:endParaRPr lang="en-US"/>
        </a:p>
      </dgm:t>
    </dgm:pt>
    <dgm:pt modelId="{C8911F0E-A772-47FF-BDAD-FB13EAEF3B93}">
      <dgm:prSet phldrT="[Text]" custT="1"/>
      <dgm:spPr>
        <a:solidFill>
          <a:schemeClr val="bg2"/>
        </a:solidFill>
      </dgm:spPr>
      <dgm:t>
        <a:bodyPr/>
        <a:lstStyle/>
        <a:p>
          <a:pPr>
            <a:buFont typeface="+mj-lt"/>
            <a:buNone/>
          </a:pPr>
          <a:r>
            <a:rPr lang="en-US" sz="1100" dirty="0"/>
            <a:t>Next Steps 4:20-4:30pm</a:t>
          </a:r>
        </a:p>
      </dgm:t>
    </dgm:pt>
    <dgm:pt modelId="{098F7C8B-6272-48E7-9B9D-2A002D726D01}" type="parTrans" cxnId="{330DE567-5F00-46CE-9596-DBB3A9BF685E}">
      <dgm:prSet/>
      <dgm:spPr/>
      <dgm:t>
        <a:bodyPr/>
        <a:lstStyle/>
        <a:p>
          <a:endParaRPr lang="en-US"/>
        </a:p>
      </dgm:t>
    </dgm:pt>
    <dgm:pt modelId="{19712111-1362-4ED8-BBB7-4658E7BD92CA}" type="sibTrans" cxnId="{330DE567-5F00-46CE-9596-DBB3A9BF685E}">
      <dgm:prSet/>
      <dgm:spPr/>
      <dgm:t>
        <a:bodyPr/>
        <a:lstStyle/>
        <a:p>
          <a:endParaRPr lang="en-US"/>
        </a:p>
      </dgm:t>
    </dgm:pt>
    <dgm:pt modelId="{B4498F54-BECB-4E66-A324-ADA02F555CBC}">
      <dgm:prSet phldrT="[Text]" custT="1"/>
      <dgm:spPr>
        <a:solidFill>
          <a:schemeClr val="bg2"/>
        </a:solidFill>
      </dgm:spPr>
      <dgm:t>
        <a:bodyPr/>
        <a:lstStyle/>
        <a:p>
          <a:pPr>
            <a:buFont typeface="+mj-lt"/>
            <a:buNone/>
          </a:pPr>
          <a:r>
            <a:rPr lang="en-US" sz="1100" dirty="0"/>
            <a:t>Break 3:00pm-3:15pm</a:t>
          </a:r>
        </a:p>
      </dgm:t>
    </dgm:pt>
    <dgm:pt modelId="{A4C0F768-37D6-42CF-ACC2-D2A7B10A8003}" type="parTrans" cxnId="{477D54DB-5E76-4B22-8D64-4E768D6B684D}">
      <dgm:prSet/>
      <dgm:spPr/>
      <dgm:t>
        <a:bodyPr/>
        <a:lstStyle/>
        <a:p>
          <a:endParaRPr lang="en-US"/>
        </a:p>
      </dgm:t>
    </dgm:pt>
    <dgm:pt modelId="{36D81BAC-6E44-4792-A6BC-9CF1620F0EC9}" type="sibTrans" cxnId="{477D54DB-5E76-4B22-8D64-4E768D6B684D}">
      <dgm:prSet/>
      <dgm:spPr/>
      <dgm:t>
        <a:bodyPr/>
        <a:lstStyle/>
        <a:p>
          <a:endParaRPr lang="en-US"/>
        </a:p>
      </dgm:t>
    </dgm:pt>
    <dgm:pt modelId="{A244A12D-2C3B-4B7E-B362-46A47587F700}" type="pres">
      <dgm:prSet presAssocID="{B10C62E6-1323-4717-B5D6-30BD9FE9B528}" presName="Name0" presStyleCnt="0">
        <dgm:presLayoutVars>
          <dgm:chMax val="7"/>
          <dgm:chPref val="7"/>
          <dgm:dir/>
        </dgm:presLayoutVars>
      </dgm:prSet>
      <dgm:spPr/>
    </dgm:pt>
    <dgm:pt modelId="{B4769247-339C-4B10-AF0D-FFBA0F5AE36E}" type="pres">
      <dgm:prSet presAssocID="{B10C62E6-1323-4717-B5D6-30BD9FE9B528}" presName="Name1" presStyleCnt="0"/>
      <dgm:spPr/>
    </dgm:pt>
    <dgm:pt modelId="{8734BDE0-7FA6-4E54-BA39-EB12452C785D}" type="pres">
      <dgm:prSet presAssocID="{B10C62E6-1323-4717-B5D6-30BD9FE9B528}" presName="cycle" presStyleCnt="0"/>
      <dgm:spPr/>
    </dgm:pt>
    <dgm:pt modelId="{5C8D688E-1D4E-488F-9B80-750EED3D916E}" type="pres">
      <dgm:prSet presAssocID="{B10C62E6-1323-4717-B5D6-30BD9FE9B528}" presName="srcNode" presStyleLbl="node1" presStyleIdx="0" presStyleCnt="7"/>
      <dgm:spPr/>
    </dgm:pt>
    <dgm:pt modelId="{D92EA192-DAC2-435A-9EFF-E80FA99CADE9}" type="pres">
      <dgm:prSet presAssocID="{B10C62E6-1323-4717-B5D6-30BD9FE9B528}" presName="conn" presStyleLbl="parChTrans1D2" presStyleIdx="0" presStyleCnt="1"/>
      <dgm:spPr/>
    </dgm:pt>
    <dgm:pt modelId="{C9D50DA7-D327-4D39-89FD-3ADB5CD4B778}" type="pres">
      <dgm:prSet presAssocID="{B10C62E6-1323-4717-B5D6-30BD9FE9B528}" presName="extraNode" presStyleLbl="node1" presStyleIdx="0" presStyleCnt="7"/>
      <dgm:spPr/>
    </dgm:pt>
    <dgm:pt modelId="{6A24E7F2-101E-4EDA-92C7-E5A3F457A0F6}" type="pres">
      <dgm:prSet presAssocID="{B10C62E6-1323-4717-B5D6-30BD9FE9B528}" presName="dstNode" presStyleLbl="node1" presStyleIdx="0" presStyleCnt="7"/>
      <dgm:spPr/>
    </dgm:pt>
    <dgm:pt modelId="{8F039F15-17B6-4654-AFEA-055E62D0DA40}" type="pres">
      <dgm:prSet presAssocID="{51021435-A04F-4494-A481-2DA0C93658B1}" presName="text_1" presStyleLbl="node1" presStyleIdx="0" presStyleCnt="7">
        <dgm:presLayoutVars>
          <dgm:bulletEnabled val="1"/>
        </dgm:presLayoutVars>
      </dgm:prSet>
      <dgm:spPr/>
    </dgm:pt>
    <dgm:pt modelId="{0ADFE0CF-1311-4B49-A793-146DD0725E17}" type="pres">
      <dgm:prSet presAssocID="{51021435-A04F-4494-A481-2DA0C93658B1}" presName="accent_1" presStyleCnt="0"/>
      <dgm:spPr/>
    </dgm:pt>
    <dgm:pt modelId="{FFBE12F7-6EE4-43EE-8757-AEBA56225AB3}" type="pres">
      <dgm:prSet presAssocID="{51021435-A04F-4494-A481-2DA0C93658B1}" presName="accentRepeatNode" presStyleLbl="solidFgAcc1" presStyleIdx="0" presStyleCnt="7"/>
      <dgm:spPr/>
    </dgm:pt>
    <dgm:pt modelId="{D89FAF03-9752-4E94-AA21-4C545B7E5931}" type="pres">
      <dgm:prSet presAssocID="{F4846394-4BEC-48D7-8D1E-7D55F99AF78D}" presName="text_2" presStyleLbl="node1" presStyleIdx="1" presStyleCnt="7">
        <dgm:presLayoutVars>
          <dgm:bulletEnabled val="1"/>
        </dgm:presLayoutVars>
      </dgm:prSet>
      <dgm:spPr/>
    </dgm:pt>
    <dgm:pt modelId="{B47291DF-4815-473A-BD8F-FEA088D5E5F2}" type="pres">
      <dgm:prSet presAssocID="{F4846394-4BEC-48D7-8D1E-7D55F99AF78D}" presName="accent_2" presStyleCnt="0"/>
      <dgm:spPr/>
    </dgm:pt>
    <dgm:pt modelId="{4F2BA03B-05DB-407F-8DE0-A01E8527D669}" type="pres">
      <dgm:prSet presAssocID="{F4846394-4BEC-48D7-8D1E-7D55F99AF78D}" presName="accentRepeatNode" presStyleLbl="solidFgAcc1" presStyleIdx="1" presStyleCnt="7"/>
      <dgm:spPr/>
    </dgm:pt>
    <dgm:pt modelId="{EA86A318-C69D-4DEC-9035-CF5DCC8A1C4F}" type="pres">
      <dgm:prSet presAssocID="{B4498F54-BECB-4E66-A324-ADA02F555CBC}" presName="text_3" presStyleLbl="node1" presStyleIdx="2" presStyleCnt="7">
        <dgm:presLayoutVars>
          <dgm:bulletEnabled val="1"/>
        </dgm:presLayoutVars>
      </dgm:prSet>
      <dgm:spPr/>
    </dgm:pt>
    <dgm:pt modelId="{88E504DA-156B-4226-B108-343B893B6C9F}" type="pres">
      <dgm:prSet presAssocID="{B4498F54-BECB-4E66-A324-ADA02F555CBC}" presName="accent_3" presStyleCnt="0"/>
      <dgm:spPr/>
    </dgm:pt>
    <dgm:pt modelId="{8003F9CA-DC7B-4037-92F8-847559F3BA6D}" type="pres">
      <dgm:prSet presAssocID="{B4498F54-BECB-4E66-A324-ADA02F555CBC}" presName="accentRepeatNode" presStyleLbl="solidFgAcc1" presStyleIdx="2" presStyleCnt="7"/>
      <dgm:spPr/>
    </dgm:pt>
    <dgm:pt modelId="{E464B75E-9DDC-4D73-B786-A6CF66FA1973}" type="pres">
      <dgm:prSet presAssocID="{9E907504-0869-4798-B213-C7CF5B553E25}" presName="text_4" presStyleLbl="node1" presStyleIdx="3" presStyleCnt="7">
        <dgm:presLayoutVars>
          <dgm:bulletEnabled val="1"/>
        </dgm:presLayoutVars>
      </dgm:prSet>
      <dgm:spPr/>
    </dgm:pt>
    <dgm:pt modelId="{9DE4797E-EF3F-4488-86A8-D65558B82080}" type="pres">
      <dgm:prSet presAssocID="{9E907504-0869-4798-B213-C7CF5B553E25}" presName="accent_4" presStyleCnt="0"/>
      <dgm:spPr/>
    </dgm:pt>
    <dgm:pt modelId="{D58FAFBD-DEDA-4DC8-9731-EE6C4C4B65B3}" type="pres">
      <dgm:prSet presAssocID="{9E907504-0869-4798-B213-C7CF5B553E25}" presName="accentRepeatNode" presStyleLbl="solidFgAcc1" presStyleIdx="3" presStyleCnt="7"/>
      <dgm:spPr/>
    </dgm:pt>
    <dgm:pt modelId="{B8FE8463-A1EC-48E9-A583-EA6F22E87466}" type="pres">
      <dgm:prSet presAssocID="{6FC99DCA-72EA-43F5-8EA0-39C6A0334F42}" presName="text_5" presStyleLbl="node1" presStyleIdx="4" presStyleCnt="7">
        <dgm:presLayoutVars>
          <dgm:bulletEnabled val="1"/>
        </dgm:presLayoutVars>
      </dgm:prSet>
      <dgm:spPr/>
    </dgm:pt>
    <dgm:pt modelId="{98425BBD-29B0-4CD6-AFE9-E7577CECFBF1}" type="pres">
      <dgm:prSet presAssocID="{6FC99DCA-72EA-43F5-8EA0-39C6A0334F42}" presName="accent_5" presStyleCnt="0"/>
      <dgm:spPr/>
    </dgm:pt>
    <dgm:pt modelId="{E5CB1471-D21C-4445-9576-52733312E458}" type="pres">
      <dgm:prSet presAssocID="{6FC99DCA-72EA-43F5-8EA0-39C6A0334F42}" presName="accentRepeatNode" presStyleLbl="solidFgAcc1" presStyleIdx="4" presStyleCnt="7"/>
      <dgm:spPr/>
    </dgm:pt>
    <dgm:pt modelId="{4E9765B8-43CE-42DA-9BC5-F8126AE57A79}" type="pres">
      <dgm:prSet presAssocID="{C8911F0E-A772-47FF-BDAD-FB13EAEF3B93}" presName="text_6" presStyleLbl="node1" presStyleIdx="5" presStyleCnt="7">
        <dgm:presLayoutVars>
          <dgm:bulletEnabled val="1"/>
        </dgm:presLayoutVars>
      </dgm:prSet>
      <dgm:spPr/>
    </dgm:pt>
    <dgm:pt modelId="{ABD9BB70-5C96-4FD6-A1FC-C328A98671CD}" type="pres">
      <dgm:prSet presAssocID="{C8911F0E-A772-47FF-BDAD-FB13EAEF3B93}" presName="accent_6" presStyleCnt="0"/>
      <dgm:spPr/>
    </dgm:pt>
    <dgm:pt modelId="{43D05E74-1995-4475-B7C4-4749D7869060}" type="pres">
      <dgm:prSet presAssocID="{C8911F0E-A772-47FF-BDAD-FB13EAEF3B93}" presName="accentRepeatNode" presStyleLbl="solidFgAcc1" presStyleIdx="5" presStyleCnt="7"/>
      <dgm:spPr/>
    </dgm:pt>
    <dgm:pt modelId="{9C790931-C92B-431E-81B0-EF5F89D55C02}" type="pres">
      <dgm:prSet presAssocID="{826BF0F8-50F6-4E8E-9421-5D10052F65AC}" presName="text_7" presStyleLbl="node1" presStyleIdx="6" presStyleCnt="7">
        <dgm:presLayoutVars>
          <dgm:bulletEnabled val="1"/>
        </dgm:presLayoutVars>
      </dgm:prSet>
      <dgm:spPr/>
    </dgm:pt>
    <dgm:pt modelId="{D83FF40D-FA5B-48B0-AF86-9965261A2841}" type="pres">
      <dgm:prSet presAssocID="{826BF0F8-50F6-4E8E-9421-5D10052F65AC}" presName="accent_7" presStyleCnt="0"/>
      <dgm:spPr/>
    </dgm:pt>
    <dgm:pt modelId="{E065BDA4-8B89-4A75-8B9B-EEB5AC29295F}" type="pres">
      <dgm:prSet presAssocID="{826BF0F8-50F6-4E8E-9421-5D10052F65AC}" presName="accentRepeatNode" presStyleLbl="solidFgAcc1" presStyleIdx="6" presStyleCnt="7"/>
      <dgm:spPr/>
    </dgm:pt>
  </dgm:ptLst>
  <dgm:cxnLst>
    <dgm:cxn modelId="{1BF0CB0A-12C0-4894-B636-619A1E97F791}" type="presOf" srcId="{F4846394-4BEC-48D7-8D1E-7D55F99AF78D}" destId="{D89FAF03-9752-4E94-AA21-4C545B7E5931}" srcOrd="0" destOrd="0" presId="urn:microsoft.com/office/officeart/2008/layout/VerticalCurvedList"/>
    <dgm:cxn modelId="{445FE00E-103C-45C0-B715-1DD6D4AC6011}" srcId="{B10C62E6-1323-4717-B5D6-30BD9FE9B528}" destId="{826BF0F8-50F6-4E8E-9421-5D10052F65AC}" srcOrd="6" destOrd="0" parTransId="{BEEB399F-F611-4063-B40D-37677FEF4902}" sibTransId="{AF884A55-6A11-41E8-8086-2AEB4A7CA68A}"/>
    <dgm:cxn modelId="{838D904E-2810-4A6E-8DA0-5BB41EBF7B61}" type="presOf" srcId="{826BF0F8-50F6-4E8E-9421-5D10052F65AC}" destId="{9C790931-C92B-431E-81B0-EF5F89D55C02}" srcOrd="0" destOrd="0" presId="urn:microsoft.com/office/officeart/2008/layout/VerticalCurvedList"/>
    <dgm:cxn modelId="{994F4657-3566-4307-B952-56B17E8842C2}" srcId="{B10C62E6-1323-4717-B5D6-30BD9FE9B528}" destId="{51021435-A04F-4494-A481-2DA0C93658B1}" srcOrd="0" destOrd="0" parTransId="{0D98A0A9-0080-46E9-9957-36405D2863B6}" sibTransId="{E1B56E06-1D57-43BA-8A6D-32ADE29C84AD}"/>
    <dgm:cxn modelId="{330DE567-5F00-46CE-9596-DBB3A9BF685E}" srcId="{B10C62E6-1323-4717-B5D6-30BD9FE9B528}" destId="{C8911F0E-A772-47FF-BDAD-FB13EAEF3B93}" srcOrd="5" destOrd="0" parTransId="{098F7C8B-6272-48E7-9B9D-2A002D726D01}" sibTransId="{19712111-1362-4ED8-BBB7-4658E7BD92CA}"/>
    <dgm:cxn modelId="{7EE4C581-F369-499A-9997-C33A92807DFA}" type="presOf" srcId="{E1B56E06-1D57-43BA-8A6D-32ADE29C84AD}" destId="{D92EA192-DAC2-435A-9EFF-E80FA99CADE9}" srcOrd="0" destOrd="0" presId="urn:microsoft.com/office/officeart/2008/layout/VerticalCurvedList"/>
    <dgm:cxn modelId="{26F7FE8A-96AC-4E88-8A29-202C4205BA17}" type="presOf" srcId="{B4498F54-BECB-4E66-A324-ADA02F555CBC}" destId="{EA86A318-C69D-4DEC-9035-CF5DCC8A1C4F}" srcOrd="0" destOrd="0" presId="urn:microsoft.com/office/officeart/2008/layout/VerticalCurvedList"/>
    <dgm:cxn modelId="{C1A8828D-B5BC-4774-8576-BD08ECDCE95A}" type="presOf" srcId="{51021435-A04F-4494-A481-2DA0C93658B1}" destId="{8F039F15-17B6-4654-AFEA-055E62D0DA40}" srcOrd="0" destOrd="0" presId="urn:microsoft.com/office/officeart/2008/layout/VerticalCurvedList"/>
    <dgm:cxn modelId="{D621139E-6F0D-4195-82C8-0EAA1C534C80}" srcId="{B10C62E6-1323-4717-B5D6-30BD9FE9B528}" destId="{6FC99DCA-72EA-43F5-8EA0-39C6A0334F42}" srcOrd="4" destOrd="0" parTransId="{BD560EF3-D9C2-4D35-878C-C96617ADBCD5}" sibTransId="{1D4C29B4-B5DB-4669-9B71-C9C48D1F60D0}"/>
    <dgm:cxn modelId="{73EE5CAE-B265-47C7-9F60-0AE3296C73CB}" type="presOf" srcId="{B10C62E6-1323-4717-B5D6-30BD9FE9B528}" destId="{A244A12D-2C3B-4B7E-B362-46A47587F700}" srcOrd="0" destOrd="0" presId="urn:microsoft.com/office/officeart/2008/layout/VerticalCurvedList"/>
    <dgm:cxn modelId="{45E7ECB6-BB41-4BCC-AA54-CBC50A9288CC}" type="presOf" srcId="{C8911F0E-A772-47FF-BDAD-FB13EAEF3B93}" destId="{4E9765B8-43CE-42DA-9BC5-F8126AE57A79}" srcOrd="0" destOrd="0" presId="urn:microsoft.com/office/officeart/2008/layout/VerticalCurvedList"/>
    <dgm:cxn modelId="{A016C5BC-F37C-48A1-998B-09D42C14B51F}" type="presOf" srcId="{9E907504-0869-4798-B213-C7CF5B553E25}" destId="{E464B75E-9DDC-4D73-B786-A6CF66FA1973}" srcOrd="0" destOrd="0" presId="urn:microsoft.com/office/officeart/2008/layout/VerticalCurvedList"/>
    <dgm:cxn modelId="{46696EBE-4FD0-416B-B5BC-EAFCF80A4266}" srcId="{B10C62E6-1323-4717-B5D6-30BD9FE9B528}" destId="{9E907504-0869-4798-B213-C7CF5B553E25}" srcOrd="3" destOrd="0" parTransId="{16A1C881-B771-4EA2-BCA7-90640B55787A}" sibTransId="{2ECE070F-0A9B-4617-B5B6-74596042667A}"/>
    <dgm:cxn modelId="{477D54DB-5E76-4B22-8D64-4E768D6B684D}" srcId="{B10C62E6-1323-4717-B5D6-30BD9FE9B528}" destId="{B4498F54-BECB-4E66-A324-ADA02F555CBC}" srcOrd="2" destOrd="0" parTransId="{A4C0F768-37D6-42CF-ACC2-D2A7B10A8003}" sibTransId="{36D81BAC-6E44-4792-A6BC-9CF1620F0EC9}"/>
    <dgm:cxn modelId="{BA281AE0-7C66-4669-9E0E-1E0F339CD69E}" type="presOf" srcId="{6FC99DCA-72EA-43F5-8EA0-39C6A0334F42}" destId="{B8FE8463-A1EC-48E9-A583-EA6F22E87466}" srcOrd="0" destOrd="0" presId="urn:microsoft.com/office/officeart/2008/layout/VerticalCurvedList"/>
    <dgm:cxn modelId="{59D4F4E9-9AE4-4DD3-9568-F7594431C1F8}" srcId="{B10C62E6-1323-4717-B5D6-30BD9FE9B528}" destId="{F4846394-4BEC-48D7-8D1E-7D55F99AF78D}" srcOrd="1" destOrd="0" parTransId="{27DDE892-9CA5-40BB-833F-4439355161BE}" sibTransId="{9891F632-457D-4742-902D-124CA0816A4F}"/>
    <dgm:cxn modelId="{13CE6CDE-4182-4E5A-9428-A97F482DA270}" type="presParOf" srcId="{A244A12D-2C3B-4B7E-B362-46A47587F700}" destId="{B4769247-339C-4B10-AF0D-FFBA0F5AE36E}" srcOrd="0" destOrd="0" presId="urn:microsoft.com/office/officeart/2008/layout/VerticalCurvedList"/>
    <dgm:cxn modelId="{5D820B75-C437-4135-9B8D-9A0057441DFC}" type="presParOf" srcId="{B4769247-339C-4B10-AF0D-FFBA0F5AE36E}" destId="{8734BDE0-7FA6-4E54-BA39-EB12452C785D}" srcOrd="0" destOrd="0" presId="urn:microsoft.com/office/officeart/2008/layout/VerticalCurvedList"/>
    <dgm:cxn modelId="{104088BA-6B24-4064-9E7F-8826C5DB89B8}" type="presParOf" srcId="{8734BDE0-7FA6-4E54-BA39-EB12452C785D}" destId="{5C8D688E-1D4E-488F-9B80-750EED3D916E}" srcOrd="0" destOrd="0" presId="urn:microsoft.com/office/officeart/2008/layout/VerticalCurvedList"/>
    <dgm:cxn modelId="{46FE5AC2-0D2F-4CE3-9D64-E8FFC10D7009}" type="presParOf" srcId="{8734BDE0-7FA6-4E54-BA39-EB12452C785D}" destId="{D92EA192-DAC2-435A-9EFF-E80FA99CADE9}" srcOrd="1" destOrd="0" presId="urn:microsoft.com/office/officeart/2008/layout/VerticalCurvedList"/>
    <dgm:cxn modelId="{32204EA7-F1E7-42B2-A4A0-BD10D24AC71C}" type="presParOf" srcId="{8734BDE0-7FA6-4E54-BA39-EB12452C785D}" destId="{C9D50DA7-D327-4D39-89FD-3ADB5CD4B778}" srcOrd="2" destOrd="0" presId="urn:microsoft.com/office/officeart/2008/layout/VerticalCurvedList"/>
    <dgm:cxn modelId="{8B9601B4-9DD4-48CE-9B35-782521BC11CE}" type="presParOf" srcId="{8734BDE0-7FA6-4E54-BA39-EB12452C785D}" destId="{6A24E7F2-101E-4EDA-92C7-E5A3F457A0F6}" srcOrd="3" destOrd="0" presId="urn:microsoft.com/office/officeart/2008/layout/VerticalCurvedList"/>
    <dgm:cxn modelId="{FAF73CC2-13AC-4531-B655-BBC63DCDF0C1}" type="presParOf" srcId="{B4769247-339C-4B10-AF0D-FFBA0F5AE36E}" destId="{8F039F15-17B6-4654-AFEA-055E62D0DA40}" srcOrd="1" destOrd="0" presId="urn:microsoft.com/office/officeart/2008/layout/VerticalCurvedList"/>
    <dgm:cxn modelId="{3B951B0E-8455-454F-8E05-9C56F801A925}" type="presParOf" srcId="{B4769247-339C-4B10-AF0D-FFBA0F5AE36E}" destId="{0ADFE0CF-1311-4B49-A793-146DD0725E17}" srcOrd="2" destOrd="0" presId="urn:microsoft.com/office/officeart/2008/layout/VerticalCurvedList"/>
    <dgm:cxn modelId="{656B816E-D5E2-4C56-921F-1DD3448F6572}" type="presParOf" srcId="{0ADFE0CF-1311-4B49-A793-146DD0725E17}" destId="{FFBE12F7-6EE4-43EE-8757-AEBA56225AB3}" srcOrd="0" destOrd="0" presId="urn:microsoft.com/office/officeart/2008/layout/VerticalCurvedList"/>
    <dgm:cxn modelId="{32D63C51-62EE-47A3-910C-D7CDB432617B}" type="presParOf" srcId="{B4769247-339C-4B10-AF0D-FFBA0F5AE36E}" destId="{D89FAF03-9752-4E94-AA21-4C545B7E5931}" srcOrd="3" destOrd="0" presId="urn:microsoft.com/office/officeart/2008/layout/VerticalCurvedList"/>
    <dgm:cxn modelId="{780FDA95-2835-48A6-910D-85CED001316C}" type="presParOf" srcId="{B4769247-339C-4B10-AF0D-FFBA0F5AE36E}" destId="{B47291DF-4815-473A-BD8F-FEA088D5E5F2}" srcOrd="4" destOrd="0" presId="urn:microsoft.com/office/officeart/2008/layout/VerticalCurvedList"/>
    <dgm:cxn modelId="{3F1D69F9-808D-46C0-8142-7DC1E2DAA0D6}" type="presParOf" srcId="{B47291DF-4815-473A-BD8F-FEA088D5E5F2}" destId="{4F2BA03B-05DB-407F-8DE0-A01E8527D669}" srcOrd="0" destOrd="0" presId="urn:microsoft.com/office/officeart/2008/layout/VerticalCurvedList"/>
    <dgm:cxn modelId="{497BABCF-152D-4C1A-ABB6-0EB06D85D700}" type="presParOf" srcId="{B4769247-339C-4B10-AF0D-FFBA0F5AE36E}" destId="{EA86A318-C69D-4DEC-9035-CF5DCC8A1C4F}" srcOrd="5" destOrd="0" presId="urn:microsoft.com/office/officeart/2008/layout/VerticalCurvedList"/>
    <dgm:cxn modelId="{75D90CDC-0BB6-41DA-8ACC-D81B9D4A8E47}" type="presParOf" srcId="{B4769247-339C-4B10-AF0D-FFBA0F5AE36E}" destId="{88E504DA-156B-4226-B108-343B893B6C9F}" srcOrd="6" destOrd="0" presId="urn:microsoft.com/office/officeart/2008/layout/VerticalCurvedList"/>
    <dgm:cxn modelId="{15ABC752-9446-4C9F-AD72-8C3D62180617}" type="presParOf" srcId="{88E504DA-156B-4226-B108-343B893B6C9F}" destId="{8003F9CA-DC7B-4037-92F8-847559F3BA6D}" srcOrd="0" destOrd="0" presId="urn:microsoft.com/office/officeart/2008/layout/VerticalCurvedList"/>
    <dgm:cxn modelId="{D8F5C67C-8B40-407E-A24E-6512EB400E93}" type="presParOf" srcId="{B4769247-339C-4B10-AF0D-FFBA0F5AE36E}" destId="{E464B75E-9DDC-4D73-B786-A6CF66FA1973}" srcOrd="7" destOrd="0" presId="urn:microsoft.com/office/officeart/2008/layout/VerticalCurvedList"/>
    <dgm:cxn modelId="{0C88FB22-B3DD-4473-A18D-F0C6C3530E12}" type="presParOf" srcId="{B4769247-339C-4B10-AF0D-FFBA0F5AE36E}" destId="{9DE4797E-EF3F-4488-86A8-D65558B82080}" srcOrd="8" destOrd="0" presId="urn:microsoft.com/office/officeart/2008/layout/VerticalCurvedList"/>
    <dgm:cxn modelId="{327DC028-2973-479C-A68A-E0EC40D7A560}" type="presParOf" srcId="{9DE4797E-EF3F-4488-86A8-D65558B82080}" destId="{D58FAFBD-DEDA-4DC8-9731-EE6C4C4B65B3}" srcOrd="0" destOrd="0" presId="urn:microsoft.com/office/officeart/2008/layout/VerticalCurvedList"/>
    <dgm:cxn modelId="{5D45A6A5-482C-4275-9500-A01D8ACF1FF5}" type="presParOf" srcId="{B4769247-339C-4B10-AF0D-FFBA0F5AE36E}" destId="{B8FE8463-A1EC-48E9-A583-EA6F22E87466}" srcOrd="9" destOrd="0" presId="urn:microsoft.com/office/officeart/2008/layout/VerticalCurvedList"/>
    <dgm:cxn modelId="{FD7A719F-3BAF-4E8F-8CAE-568114F097BE}" type="presParOf" srcId="{B4769247-339C-4B10-AF0D-FFBA0F5AE36E}" destId="{98425BBD-29B0-4CD6-AFE9-E7577CECFBF1}" srcOrd="10" destOrd="0" presId="urn:microsoft.com/office/officeart/2008/layout/VerticalCurvedList"/>
    <dgm:cxn modelId="{13DE77AE-6410-47B2-9646-635D2E107AFA}" type="presParOf" srcId="{98425BBD-29B0-4CD6-AFE9-E7577CECFBF1}" destId="{E5CB1471-D21C-4445-9576-52733312E458}" srcOrd="0" destOrd="0" presId="urn:microsoft.com/office/officeart/2008/layout/VerticalCurvedList"/>
    <dgm:cxn modelId="{0A80507E-F9AE-4076-8A69-E8F63A705CAE}" type="presParOf" srcId="{B4769247-339C-4B10-AF0D-FFBA0F5AE36E}" destId="{4E9765B8-43CE-42DA-9BC5-F8126AE57A79}" srcOrd="11" destOrd="0" presId="urn:microsoft.com/office/officeart/2008/layout/VerticalCurvedList"/>
    <dgm:cxn modelId="{D50C5BCD-6CFA-4FE8-9568-BD0D1DF90B9E}" type="presParOf" srcId="{B4769247-339C-4B10-AF0D-FFBA0F5AE36E}" destId="{ABD9BB70-5C96-4FD6-A1FC-C328A98671CD}" srcOrd="12" destOrd="0" presId="urn:microsoft.com/office/officeart/2008/layout/VerticalCurvedList"/>
    <dgm:cxn modelId="{1B06F513-0EFD-44B3-9D94-4073CAC5A0B7}" type="presParOf" srcId="{ABD9BB70-5C96-4FD6-A1FC-C328A98671CD}" destId="{43D05E74-1995-4475-B7C4-4749D7869060}" srcOrd="0" destOrd="0" presId="urn:microsoft.com/office/officeart/2008/layout/VerticalCurvedList"/>
    <dgm:cxn modelId="{7697B7E7-F847-4E12-A1BD-B08BCCB4243E}" type="presParOf" srcId="{B4769247-339C-4B10-AF0D-FFBA0F5AE36E}" destId="{9C790931-C92B-431E-81B0-EF5F89D55C02}" srcOrd="13" destOrd="0" presId="urn:microsoft.com/office/officeart/2008/layout/VerticalCurvedList"/>
    <dgm:cxn modelId="{D03AA002-5071-4C8C-BB02-10FCF6A6522B}" type="presParOf" srcId="{B4769247-339C-4B10-AF0D-FFBA0F5AE36E}" destId="{D83FF40D-FA5B-48B0-AF86-9965261A2841}" srcOrd="14" destOrd="0" presId="urn:microsoft.com/office/officeart/2008/layout/VerticalCurvedList"/>
    <dgm:cxn modelId="{63AA40A8-6BB1-4B41-B9BA-F5B45B3112A9}" type="presParOf" srcId="{D83FF40D-FA5B-48B0-AF86-9965261A2841}" destId="{E065BDA4-8B89-4A75-8B9B-EEB5AC29295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0C62E6-1323-4717-B5D6-30BD9FE9B528}"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51021435-A04F-4494-A481-2DA0C93658B1}">
      <dgm:prSet phldrT="[Text]"/>
      <dgm:spPr>
        <a:solidFill>
          <a:schemeClr val="bg2"/>
        </a:solidFill>
      </dgm:spPr>
      <dgm:t>
        <a:bodyPr/>
        <a:lstStyle/>
        <a:p>
          <a:pPr>
            <a:buFont typeface="+mj-lt"/>
            <a:buNone/>
          </a:pPr>
          <a:r>
            <a:rPr lang="en-US" b="0" i="0" dirty="0"/>
            <a:t>Introductions</a:t>
          </a:r>
          <a:endParaRPr lang="en-US" dirty="0"/>
        </a:p>
      </dgm:t>
    </dgm:pt>
    <dgm:pt modelId="{0D98A0A9-0080-46E9-9957-36405D2863B6}" type="parTrans" cxnId="{994F4657-3566-4307-B952-56B17E8842C2}">
      <dgm:prSet/>
      <dgm:spPr/>
      <dgm:t>
        <a:bodyPr/>
        <a:lstStyle/>
        <a:p>
          <a:endParaRPr lang="en-US"/>
        </a:p>
      </dgm:t>
    </dgm:pt>
    <dgm:pt modelId="{E1B56E06-1D57-43BA-8A6D-32ADE29C84AD}" type="sibTrans" cxnId="{994F4657-3566-4307-B952-56B17E8842C2}">
      <dgm:prSet/>
      <dgm:spPr/>
      <dgm:t>
        <a:bodyPr/>
        <a:lstStyle/>
        <a:p>
          <a:endParaRPr lang="en-US"/>
        </a:p>
      </dgm:t>
    </dgm:pt>
    <dgm:pt modelId="{F4846394-4BEC-48D7-8D1E-7D55F99AF78D}">
      <dgm:prSet phldrT="[Text]"/>
      <dgm:spPr>
        <a:solidFill>
          <a:schemeClr val="bg2"/>
        </a:solidFill>
      </dgm:spPr>
      <dgm:t>
        <a:bodyPr/>
        <a:lstStyle/>
        <a:p>
          <a:pPr>
            <a:buFont typeface="+mj-lt"/>
            <a:buNone/>
          </a:pPr>
          <a:r>
            <a:rPr lang="en-US" dirty="0"/>
            <a:t>Methodology </a:t>
          </a:r>
        </a:p>
      </dgm:t>
    </dgm:pt>
    <dgm:pt modelId="{9891F632-457D-4742-902D-124CA0816A4F}" type="sibTrans" cxnId="{59D4F4E9-9AE4-4DD3-9568-F7594431C1F8}">
      <dgm:prSet/>
      <dgm:spPr/>
      <dgm:t>
        <a:bodyPr/>
        <a:lstStyle/>
        <a:p>
          <a:endParaRPr lang="en-US"/>
        </a:p>
      </dgm:t>
    </dgm:pt>
    <dgm:pt modelId="{27DDE892-9CA5-40BB-833F-4439355161BE}" type="parTrans" cxnId="{59D4F4E9-9AE4-4DD3-9568-F7594431C1F8}">
      <dgm:prSet/>
      <dgm:spPr/>
      <dgm:t>
        <a:bodyPr/>
        <a:lstStyle/>
        <a:p>
          <a:endParaRPr lang="en-US"/>
        </a:p>
      </dgm:t>
    </dgm:pt>
    <dgm:pt modelId="{C929C672-0426-43FB-932C-3792B2CAB1DA}">
      <dgm:prSet phldrT="[Text]"/>
      <dgm:spPr>
        <a:solidFill>
          <a:schemeClr val="bg2"/>
        </a:solidFill>
      </dgm:spPr>
      <dgm:t>
        <a:bodyPr/>
        <a:lstStyle/>
        <a:p>
          <a:pPr>
            <a:buFont typeface="+mj-lt"/>
            <a:buNone/>
          </a:pPr>
          <a:r>
            <a:rPr lang="en-US" b="0" i="0" dirty="0"/>
            <a:t>Next Steps and Timeline</a:t>
          </a:r>
          <a:endParaRPr lang="en-US" dirty="0"/>
        </a:p>
      </dgm:t>
    </dgm:pt>
    <dgm:pt modelId="{F7644FB4-F84B-4148-BFEA-886E8AAF0C19}" type="sibTrans" cxnId="{434E87A8-9A89-4514-91FD-4B28535C45FE}">
      <dgm:prSet/>
      <dgm:spPr/>
      <dgm:t>
        <a:bodyPr/>
        <a:lstStyle/>
        <a:p>
          <a:endParaRPr lang="en-US"/>
        </a:p>
      </dgm:t>
    </dgm:pt>
    <dgm:pt modelId="{A40F8784-F3E1-4F00-B0D5-DDFE3D0CC3CC}" type="parTrans" cxnId="{434E87A8-9A89-4514-91FD-4B28535C45FE}">
      <dgm:prSet/>
      <dgm:spPr/>
      <dgm:t>
        <a:bodyPr/>
        <a:lstStyle/>
        <a:p>
          <a:endParaRPr lang="en-US"/>
        </a:p>
      </dgm:t>
    </dgm:pt>
    <dgm:pt modelId="{826BF0F8-50F6-4E8E-9421-5D10052F65AC}">
      <dgm:prSet phldrT="[Text]"/>
      <dgm:spPr>
        <a:solidFill>
          <a:schemeClr val="bg2"/>
        </a:solidFill>
      </dgm:spPr>
      <dgm:t>
        <a:bodyPr/>
        <a:lstStyle/>
        <a:p>
          <a:pPr>
            <a:buFont typeface="+mj-lt"/>
            <a:buNone/>
          </a:pPr>
          <a:r>
            <a:rPr lang="en-US" dirty="0"/>
            <a:t>Assessment Results</a:t>
          </a:r>
        </a:p>
      </dgm:t>
    </dgm:pt>
    <dgm:pt modelId="{BEEB399F-F611-4063-B40D-37677FEF4902}" type="parTrans" cxnId="{445FE00E-103C-45C0-B715-1DD6D4AC6011}">
      <dgm:prSet/>
      <dgm:spPr/>
      <dgm:t>
        <a:bodyPr/>
        <a:lstStyle/>
        <a:p>
          <a:endParaRPr lang="en-US"/>
        </a:p>
      </dgm:t>
    </dgm:pt>
    <dgm:pt modelId="{AF884A55-6A11-41E8-8086-2AEB4A7CA68A}" type="sibTrans" cxnId="{445FE00E-103C-45C0-B715-1DD6D4AC6011}">
      <dgm:prSet/>
      <dgm:spPr/>
      <dgm:t>
        <a:bodyPr/>
        <a:lstStyle/>
        <a:p>
          <a:endParaRPr lang="en-US"/>
        </a:p>
      </dgm:t>
    </dgm:pt>
    <dgm:pt modelId="{49D0DC26-7173-42A5-B081-1AEFEDB8A473}">
      <dgm:prSet phldrT="[Text]"/>
      <dgm:spPr/>
      <dgm:t>
        <a:bodyPr/>
        <a:lstStyle/>
        <a:p>
          <a:pPr>
            <a:buFont typeface="+mj-lt"/>
            <a:buNone/>
          </a:pPr>
          <a:r>
            <a:rPr lang="en-US" dirty="0"/>
            <a:t>Adjourn</a:t>
          </a:r>
        </a:p>
      </dgm:t>
    </dgm:pt>
    <dgm:pt modelId="{C66F3172-AF60-46B1-8DED-1F8B09D11C79}" type="parTrans" cxnId="{DE7177A2-A80D-4BEB-BCC8-4A6DDB907AB8}">
      <dgm:prSet/>
      <dgm:spPr/>
      <dgm:t>
        <a:bodyPr/>
        <a:lstStyle/>
        <a:p>
          <a:endParaRPr lang="en-US"/>
        </a:p>
      </dgm:t>
    </dgm:pt>
    <dgm:pt modelId="{6FD45499-223A-4BA6-913E-9A761CCCA7C5}" type="sibTrans" cxnId="{DE7177A2-A80D-4BEB-BCC8-4A6DDB907AB8}">
      <dgm:prSet/>
      <dgm:spPr/>
      <dgm:t>
        <a:bodyPr/>
        <a:lstStyle/>
        <a:p>
          <a:endParaRPr lang="en-US"/>
        </a:p>
      </dgm:t>
    </dgm:pt>
    <dgm:pt modelId="{A244A12D-2C3B-4B7E-B362-46A47587F700}" type="pres">
      <dgm:prSet presAssocID="{B10C62E6-1323-4717-B5D6-30BD9FE9B528}" presName="Name0" presStyleCnt="0">
        <dgm:presLayoutVars>
          <dgm:chMax val="7"/>
          <dgm:chPref val="7"/>
          <dgm:dir/>
        </dgm:presLayoutVars>
      </dgm:prSet>
      <dgm:spPr/>
    </dgm:pt>
    <dgm:pt modelId="{B4769247-339C-4B10-AF0D-FFBA0F5AE36E}" type="pres">
      <dgm:prSet presAssocID="{B10C62E6-1323-4717-B5D6-30BD9FE9B528}" presName="Name1" presStyleCnt="0"/>
      <dgm:spPr/>
    </dgm:pt>
    <dgm:pt modelId="{8734BDE0-7FA6-4E54-BA39-EB12452C785D}" type="pres">
      <dgm:prSet presAssocID="{B10C62E6-1323-4717-B5D6-30BD9FE9B528}" presName="cycle" presStyleCnt="0"/>
      <dgm:spPr/>
    </dgm:pt>
    <dgm:pt modelId="{5C8D688E-1D4E-488F-9B80-750EED3D916E}" type="pres">
      <dgm:prSet presAssocID="{B10C62E6-1323-4717-B5D6-30BD9FE9B528}" presName="srcNode" presStyleLbl="node1" presStyleIdx="0" presStyleCnt="5"/>
      <dgm:spPr/>
    </dgm:pt>
    <dgm:pt modelId="{D92EA192-DAC2-435A-9EFF-E80FA99CADE9}" type="pres">
      <dgm:prSet presAssocID="{B10C62E6-1323-4717-B5D6-30BD9FE9B528}" presName="conn" presStyleLbl="parChTrans1D2" presStyleIdx="0" presStyleCnt="1"/>
      <dgm:spPr/>
    </dgm:pt>
    <dgm:pt modelId="{C9D50DA7-D327-4D39-89FD-3ADB5CD4B778}" type="pres">
      <dgm:prSet presAssocID="{B10C62E6-1323-4717-B5D6-30BD9FE9B528}" presName="extraNode" presStyleLbl="node1" presStyleIdx="0" presStyleCnt="5"/>
      <dgm:spPr/>
    </dgm:pt>
    <dgm:pt modelId="{6A24E7F2-101E-4EDA-92C7-E5A3F457A0F6}" type="pres">
      <dgm:prSet presAssocID="{B10C62E6-1323-4717-B5D6-30BD9FE9B528}" presName="dstNode" presStyleLbl="node1" presStyleIdx="0" presStyleCnt="5"/>
      <dgm:spPr/>
    </dgm:pt>
    <dgm:pt modelId="{8F039F15-17B6-4654-AFEA-055E62D0DA40}" type="pres">
      <dgm:prSet presAssocID="{51021435-A04F-4494-A481-2DA0C93658B1}" presName="text_1" presStyleLbl="node1" presStyleIdx="0" presStyleCnt="5">
        <dgm:presLayoutVars>
          <dgm:bulletEnabled val="1"/>
        </dgm:presLayoutVars>
      </dgm:prSet>
      <dgm:spPr/>
    </dgm:pt>
    <dgm:pt modelId="{0ADFE0CF-1311-4B49-A793-146DD0725E17}" type="pres">
      <dgm:prSet presAssocID="{51021435-A04F-4494-A481-2DA0C93658B1}" presName="accent_1" presStyleCnt="0"/>
      <dgm:spPr/>
    </dgm:pt>
    <dgm:pt modelId="{FFBE12F7-6EE4-43EE-8757-AEBA56225AB3}" type="pres">
      <dgm:prSet presAssocID="{51021435-A04F-4494-A481-2DA0C93658B1}" presName="accentRepeatNode" presStyleLbl="solidFgAcc1" presStyleIdx="0" presStyleCnt="5"/>
      <dgm:spPr/>
    </dgm:pt>
    <dgm:pt modelId="{D89FAF03-9752-4E94-AA21-4C545B7E5931}" type="pres">
      <dgm:prSet presAssocID="{F4846394-4BEC-48D7-8D1E-7D55F99AF78D}" presName="text_2" presStyleLbl="node1" presStyleIdx="1" presStyleCnt="5">
        <dgm:presLayoutVars>
          <dgm:bulletEnabled val="1"/>
        </dgm:presLayoutVars>
      </dgm:prSet>
      <dgm:spPr/>
    </dgm:pt>
    <dgm:pt modelId="{B47291DF-4815-473A-BD8F-FEA088D5E5F2}" type="pres">
      <dgm:prSet presAssocID="{F4846394-4BEC-48D7-8D1E-7D55F99AF78D}" presName="accent_2" presStyleCnt="0"/>
      <dgm:spPr/>
    </dgm:pt>
    <dgm:pt modelId="{4F2BA03B-05DB-407F-8DE0-A01E8527D669}" type="pres">
      <dgm:prSet presAssocID="{F4846394-4BEC-48D7-8D1E-7D55F99AF78D}" presName="accentRepeatNode" presStyleLbl="solidFgAcc1" presStyleIdx="1" presStyleCnt="5"/>
      <dgm:spPr/>
    </dgm:pt>
    <dgm:pt modelId="{43750581-D68B-482F-B10F-FDE5773D95D0}" type="pres">
      <dgm:prSet presAssocID="{826BF0F8-50F6-4E8E-9421-5D10052F65AC}" presName="text_3" presStyleLbl="node1" presStyleIdx="2" presStyleCnt="5">
        <dgm:presLayoutVars>
          <dgm:bulletEnabled val="1"/>
        </dgm:presLayoutVars>
      </dgm:prSet>
      <dgm:spPr/>
    </dgm:pt>
    <dgm:pt modelId="{A1108D0C-4AA0-4F6C-B797-8665CBA08C14}" type="pres">
      <dgm:prSet presAssocID="{826BF0F8-50F6-4E8E-9421-5D10052F65AC}" presName="accent_3" presStyleCnt="0"/>
      <dgm:spPr/>
    </dgm:pt>
    <dgm:pt modelId="{E065BDA4-8B89-4A75-8B9B-EEB5AC29295F}" type="pres">
      <dgm:prSet presAssocID="{826BF0F8-50F6-4E8E-9421-5D10052F65AC}" presName="accentRepeatNode" presStyleLbl="solidFgAcc1" presStyleIdx="2" presStyleCnt="5"/>
      <dgm:spPr/>
    </dgm:pt>
    <dgm:pt modelId="{31B7F288-5E0A-47AA-9CA4-07E3777AE172}" type="pres">
      <dgm:prSet presAssocID="{C929C672-0426-43FB-932C-3792B2CAB1DA}" presName="text_4" presStyleLbl="node1" presStyleIdx="3" presStyleCnt="5">
        <dgm:presLayoutVars>
          <dgm:bulletEnabled val="1"/>
        </dgm:presLayoutVars>
      </dgm:prSet>
      <dgm:spPr/>
    </dgm:pt>
    <dgm:pt modelId="{7CEA594B-13F2-4862-BC9A-28B2DA3E6983}" type="pres">
      <dgm:prSet presAssocID="{C929C672-0426-43FB-932C-3792B2CAB1DA}" presName="accent_4" presStyleCnt="0"/>
      <dgm:spPr/>
    </dgm:pt>
    <dgm:pt modelId="{51FBEA8A-D812-4A33-811A-8A6F38F2755F}" type="pres">
      <dgm:prSet presAssocID="{C929C672-0426-43FB-932C-3792B2CAB1DA}" presName="accentRepeatNode" presStyleLbl="solidFgAcc1" presStyleIdx="3" presStyleCnt="5"/>
      <dgm:spPr/>
    </dgm:pt>
    <dgm:pt modelId="{3A9EB37C-9226-45EA-A0AA-E7F1F85A357A}" type="pres">
      <dgm:prSet presAssocID="{49D0DC26-7173-42A5-B081-1AEFEDB8A473}" presName="text_5" presStyleLbl="node1" presStyleIdx="4" presStyleCnt="5">
        <dgm:presLayoutVars>
          <dgm:bulletEnabled val="1"/>
        </dgm:presLayoutVars>
      </dgm:prSet>
      <dgm:spPr/>
    </dgm:pt>
    <dgm:pt modelId="{B8D68CBC-EB55-4FEA-AF19-84702A7F437D}" type="pres">
      <dgm:prSet presAssocID="{49D0DC26-7173-42A5-B081-1AEFEDB8A473}" presName="accent_5" presStyleCnt="0"/>
      <dgm:spPr/>
    </dgm:pt>
    <dgm:pt modelId="{1FF57133-0E1E-492B-9442-F0A8A31BE2B0}" type="pres">
      <dgm:prSet presAssocID="{49D0DC26-7173-42A5-B081-1AEFEDB8A473}" presName="accentRepeatNode" presStyleLbl="solidFgAcc1" presStyleIdx="4" presStyleCnt="5"/>
      <dgm:spPr/>
    </dgm:pt>
  </dgm:ptLst>
  <dgm:cxnLst>
    <dgm:cxn modelId="{1BF0CB0A-12C0-4894-B636-619A1E97F791}" type="presOf" srcId="{F4846394-4BEC-48D7-8D1E-7D55F99AF78D}" destId="{D89FAF03-9752-4E94-AA21-4C545B7E5931}" srcOrd="0" destOrd="0" presId="urn:microsoft.com/office/officeart/2008/layout/VerticalCurvedList"/>
    <dgm:cxn modelId="{445FE00E-103C-45C0-B715-1DD6D4AC6011}" srcId="{B10C62E6-1323-4717-B5D6-30BD9FE9B528}" destId="{826BF0F8-50F6-4E8E-9421-5D10052F65AC}" srcOrd="2" destOrd="0" parTransId="{BEEB399F-F611-4063-B40D-37677FEF4902}" sibTransId="{AF884A55-6A11-41E8-8086-2AEB4A7CA68A}"/>
    <dgm:cxn modelId="{994F4657-3566-4307-B952-56B17E8842C2}" srcId="{B10C62E6-1323-4717-B5D6-30BD9FE9B528}" destId="{51021435-A04F-4494-A481-2DA0C93658B1}" srcOrd="0" destOrd="0" parTransId="{0D98A0A9-0080-46E9-9957-36405D2863B6}" sibTransId="{E1B56E06-1D57-43BA-8A6D-32ADE29C84AD}"/>
    <dgm:cxn modelId="{7EE4C581-F369-499A-9997-C33A92807DFA}" type="presOf" srcId="{E1B56E06-1D57-43BA-8A6D-32ADE29C84AD}" destId="{D92EA192-DAC2-435A-9EFF-E80FA99CADE9}" srcOrd="0" destOrd="0" presId="urn:microsoft.com/office/officeart/2008/layout/VerticalCurvedList"/>
    <dgm:cxn modelId="{C1A8828D-B5BC-4774-8576-BD08ECDCE95A}" type="presOf" srcId="{51021435-A04F-4494-A481-2DA0C93658B1}" destId="{8F039F15-17B6-4654-AFEA-055E62D0DA40}" srcOrd="0" destOrd="0" presId="urn:microsoft.com/office/officeart/2008/layout/VerticalCurvedList"/>
    <dgm:cxn modelId="{D37B569E-9394-4F1F-8E6D-44FD1DAED28C}" type="presOf" srcId="{826BF0F8-50F6-4E8E-9421-5D10052F65AC}" destId="{43750581-D68B-482F-B10F-FDE5773D95D0}" srcOrd="0" destOrd="0" presId="urn:microsoft.com/office/officeart/2008/layout/VerticalCurvedList"/>
    <dgm:cxn modelId="{DE7177A2-A80D-4BEB-BCC8-4A6DDB907AB8}" srcId="{B10C62E6-1323-4717-B5D6-30BD9FE9B528}" destId="{49D0DC26-7173-42A5-B081-1AEFEDB8A473}" srcOrd="4" destOrd="0" parTransId="{C66F3172-AF60-46B1-8DED-1F8B09D11C79}" sibTransId="{6FD45499-223A-4BA6-913E-9A761CCCA7C5}"/>
    <dgm:cxn modelId="{434E87A8-9A89-4514-91FD-4B28535C45FE}" srcId="{B10C62E6-1323-4717-B5D6-30BD9FE9B528}" destId="{C929C672-0426-43FB-932C-3792B2CAB1DA}" srcOrd="3" destOrd="0" parTransId="{A40F8784-F3E1-4F00-B0D5-DDFE3D0CC3CC}" sibTransId="{F7644FB4-F84B-4148-BFEA-886E8AAF0C19}"/>
    <dgm:cxn modelId="{73EE5CAE-B265-47C7-9F60-0AE3296C73CB}" type="presOf" srcId="{B10C62E6-1323-4717-B5D6-30BD9FE9B528}" destId="{A244A12D-2C3B-4B7E-B362-46A47587F700}" srcOrd="0" destOrd="0" presId="urn:microsoft.com/office/officeart/2008/layout/VerticalCurvedList"/>
    <dgm:cxn modelId="{97CD92B7-A8AE-4655-8187-B3BA1054C42A}" type="presOf" srcId="{C929C672-0426-43FB-932C-3792B2CAB1DA}" destId="{31B7F288-5E0A-47AA-9CA4-07E3777AE172}" srcOrd="0" destOrd="0" presId="urn:microsoft.com/office/officeart/2008/layout/VerticalCurvedList"/>
    <dgm:cxn modelId="{59D4F4E9-9AE4-4DD3-9568-F7594431C1F8}" srcId="{B10C62E6-1323-4717-B5D6-30BD9FE9B528}" destId="{F4846394-4BEC-48D7-8D1E-7D55F99AF78D}" srcOrd="1" destOrd="0" parTransId="{27DDE892-9CA5-40BB-833F-4439355161BE}" sibTransId="{9891F632-457D-4742-902D-124CA0816A4F}"/>
    <dgm:cxn modelId="{4189C8F8-A2CF-44E3-8E9D-F94D05C5E84B}" type="presOf" srcId="{49D0DC26-7173-42A5-B081-1AEFEDB8A473}" destId="{3A9EB37C-9226-45EA-A0AA-E7F1F85A357A}" srcOrd="0" destOrd="0" presId="urn:microsoft.com/office/officeart/2008/layout/VerticalCurvedList"/>
    <dgm:cxn modelId="{13CE6CDE-4182-4E5A-9428-A97F482DA270}" type="presParOf" srcId="{A244A12D-2C3B-4B7E-B362-46A47587F700}" destId="{B4769247-339C-4B10-AF0D-FFBA0F5AE36E}" srcOrd="0" destOrd="0" presId="urn:microsoft.com/office/officeart/2008/layout/VerticalCurvedList"/>
    <dgm:cxn modelId="{5D820B75-C437-4135-9B8D-9A0057441DFC}" type="presParOf" srcId="{B4769247-339C-4B10-AF0D-FFBA0F5AE36E}" destId="{8734BDE0-7FA6-4E54-BA39-EB12452C785D}" srcOrd="0" destOrd="0" presId="urn:microsoft.com/office/officeart/2008/layout/VerticalCurvedList"/>
    <dgm:cxn modelId="{104088BA-6B24-4064-9E7F-8826C5DB89B8}" type="presParOf" srcId="{8734BDE0-7FA6-4E54-BA39-EB12452C785D}" destId="{5C8D688E-1D4E-488F-9B80-750EED3D916E}" srcOrd="0" destOrd="0" presId="urn:microsoft.com/office/officeart/2008/layout/VerticalCurvedList"/>
    <dgm:cxn modelId="{46FE5AC2-0D2F-4CE3-9D64-E8FFC10D7009}" type="presParOf" srcId="{8734BDE0-7FA6-4E54-BA39-EB12452C785D}" destId="{D92EA192-DAC2-435A-9EFF-E80FA99CADE9}" srcOrd="1" destOrd="0" presId="urn:microsoft.com/office/officeart/2008/layout/VerticalCurvedList"/>
    <dgm:cxn modelId="{32204EA7-F1E7-42B2-A4A0-BD10D24AC71C}" type="presParOf" srcId="{8734BDE0-7FA6-4E54-BA39-EB12452C785D}" destId="{C9D50DA7-D327-4D39-89FD-3ADB5CD4B778}" srcOrd="2" destOrd="0" presId="urn:microsoft.com/office/officeart/2008/layout/VerticalCurvedList"/>
    <dgm:cxn modelId="{8B9601B4-9DD4-48CE-9B35-782521BC11CE}" type="presParOf" srcId="{8734BDE0-7FA6-4E54-BA39-EB12452C785D}" destId="{6A24E7F2-101E-4EDA-92C7-E5A3F457A0F6}" srcOrd="3" destOrd="0" presId="urn:microsoft.com/office/officeart/2008/layout/VerticalCurvedList"/>
    <dgm:cxn modelId="{FAF73CC2-13AC-4531-B655-BBC63DCDF0C1}" type="presParOf" srcId="{B4769247-339C-4B10-AF0D-FFBA0F5AE36E}" destId="{8F039F15-17B6-4654-AFEA-055E62D0DA40}" srcOrd="1" destOrd="0" presId="urn:microsoft.com/office/officeart/2008/layout/VerticalCurvedList"/>
    <dgm:cxn modelId="{3B951B0E-8455-454F-8E05-9C56F801A925}" type="presParOf" srcId="{B4769247-339C-4B10-AF0D-FFBA0F5AE36E}" destId="{0ADFE0CF-1311-4B49-A793-146DD0725E17}" srcOrd="2" destOrd="0" presId="urn:microsoft.com/office/officeart/2008/layout/VerticalCurvedList"/>
    <dgm:cxn modelId="{656B816E-D5E2-4C56-921F-1DD3448F6572}" type="presParOf" srcId="{0ADFE0CF-1311-4B49-A793-146DD0725E17}" destId="{FFBE12F7-6EE4-43EE-8757-AEBA56225AB3}" srcOrd="0" destOrd="0" presId="urn:microsoft.com/office/officeart/2008/layout/VerticalCurvedList"/>
    <dgm:cxn modelId="{32D63C51-62EE-47A3-910C-D7CDB432617B}" type="presParOf" srcId="{B4769247-339C-4B10-AF0D-FFBA0F5AE36E}" destId="{D89FAF03-9752-4E94-AA21-4C545B7E5931}" srcOrd="3" destOrd="0" presId="urn:microsoft.com/office/officeart/2008/layout/VerticalCurvedList"/>
    <dgm:cxn modelId="{780FDA95-2835-48A6-910D-85CED001316C}" type="presParOf" srcId="{B4769247-339C-4B10-AF0D-FFBA0F5AE36E}" destId="{B47291DF-4815-473A-BD8F-FEA088D5E5F2}" srcOrd="4" destOrd="0" presId="urn:microsoft.com/office/officeart/2008/layout/VerticalCurvedList"/>
    <dgm:cxn modelId="{3F1D69F9-808D-46C0-8142-7DC1E2DAA0D6}" type="presParOf" srcId="{B47291DF-4815-473A-BD8F-FEA088D5E5F2}" destId="{4F2BA03B-05DB-407F-8DE0-A01E8527D669}" srcOrd="0" destOrd="0" presId="urn:microsoft.com/office/officeart/2008/layout/VerticalCurvedList"/>
    <dgm:cxn modelId="{7AFC9196-92D4-46F4-B642-77D5B4001E5D}" type="presParOf" srcId="{B4769247-339C-4B10-AF0D-FFBA0F5AE36E}" destId="{43750581-D68B-482F-B10F-FDE5773D95D0}" srcOrd="5" destOrd="0" presId="urn:microsoft.com/office/officeart/2008/layout/VerticalCurvedList"/>
    <dgm:cxn modelId="{E8688193-08D4-4B0F-93E4-36B67FDB4FD7}" type="presParOf" srcId="{B4769247-339C-4B10-AF0D-FFBA0F5AE36E}" destId="{A1108D0C-4AA0-4F6C-B797-8665CBA08C14}" srcOrd="6" destOrd="0" presId="urn:microsoft.com/office/officeart/2008/layout/VerticalCurvedList"/>
    <dgm:cxn modelId="{934458ED-B763-4363-A636-1FA16D1967C8}" type="presParOf" srcId="{A1108D0C-4AA0-4F6C-B797-8665CBA08C14}" destId="{E065BDA4-8B89-4A75-8B9B-EEB5AC29295F}" srcOrd="0" destOrd="0" presId="urn:microsoft.com/office/officeart/2008/layout/VerticalCurvedList"/>
    <dgm:cxn modelId="{F5B36885-FD94-47AB-8583-87D7CB8C20A1}" type="presParOf" srcId="{B4769247-339C-4B10-AF0D-FFBA0F5AE36E}" destId="{31B7F288-5E0A-47AA-9CA4-07E3777AE172}" srcOrd="7" destOrd="0" presId="urn:microsoft.com/office/officeart/2008/layout/VerticalCurvedList"/>
    <dgm:cxn modelId="{1852CDB9-659D-4607-AEAC-2280A1C68EF9}" type="presParOf" srcId="{B4769247-339C-4B10-AF0D-FFBA0F5AE36E}" destId="{7CEA594B-13F2-4862-BC9A-28B2DA3E6983}" srcOrd="8" destOrd="0" presId="urn:microsoft.com/office/officeart/2008/layout/VerticalCurvedList"/>
    <dgm:cxn modelId="{91407A2A-5829-4172-9BD6-4EB735091952}" type="presParOf" srcId="{7CEA594B-13F2-4862-BC9A-28B2DA3E6983}" destId="{51FBEA8A-D812-4A33-811A-8A6F38F2755F}" srcOrd="0" destOrd="0" presId="urn:microsoft.com/office/officeart/2008/layout/VerticalCurvedList"/>
    <dgm:cxn modelId="{D81F91D1-3B69-4487-AFC9-782A96CC0150}" type="presParOf" srcId="{B4769247-339C-4B10-AF0D-FFBA0F5AE36E}" destId="{3A9EB37C-9226-45EA-A0AA-E7F1F85A357A}" srcOrd="9" destOrd="0" presId="urn:microsoft.com/office/officeart/2008/layout/VerticalCurvedList"/>
    <dgm:cxn modelId="{5DC48568-05FE-434E-BDDA-52B3AF87EF58}" type="presParOf" srcId="{B4769247-339C-4B10-AF0D-FFBA0F5AE36E}" destId="{B8D68CBC-EB55-4FEA-AF19-84702A7F437D}" srcOrd="10" destOrd="0" presId="urn:microsoft.com/office/officeart/2008/layout/VerticalCurvedList"/>
    <dgm:cxn modelId="{DB5EFCE8-0D82-4556-9586-85A25AA16B0E}" type="presParOf" srcId="{B8D68CBC-EB55-4FEA-AF19-84702A7F437D}" destId="{1FF57133-0E1E-492B-9442-F0A8A31BE2B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0C62E6-1323-4717-B5D6-30BD9FE9B528}"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51021435-A04F-4494-A481-2DA0C93658B1}">
      <dgm:prSet phldrT="[Text]"/>
      <dgm:spPr/>
      <dgm:t>
        <a:bodyPr/>
        <a:lstStyle/>
        <a:p>
          <a:pPr>
            <a:buFont typeface="+mj-lt"/>
            <a:buNone/>
          </a:pPr>
          <a:r>
            <a:rPr lang="en-US" b="0" i="0" dirty="0"/>
            <a:t>Introductions</a:t>
          </a:r>
          <a:endParaRPr lang="en-US" dirty="0"/>
        </a:p>
      </dgm:t>
    </dgm:pt>
    <dgm:pt modelId="{0D98A0A9-0080-46E9-9957-36405D2863B6}" type="parTrans" cxnId="{994F4657-3566-4307-B952-56B17E8842C2}">
      <dgm:prSet/>
      <dgm:spPr/>
      <dgm:t>
        <a:bodyPr/>
        <a:lstStyle/>
        <a:p>
          <a:endParaRPr lang="en-US"/>
        </a:p>
      </dgm:t>
    </dgm:pt>
    <dgm:pt modelId="{E1B56E06-1D57-43BA-8A6D-32ADE29C84AD}" type="sibTrans" cxnId="{994F4657-3566-4307-B952-56B17E8842C2}">
      <dgm:prSet/>
      <dgm:spPr/>
      <dgm:t>
        <a:bodyPr/>
        <a:lstStyle/>
        <a:p>
          <a:endParaRPr lang="en-US"/>
        </a:p>
      </dgm:t>
    </dgm:pt>
    <dgm:pt modelId="{F4846394-4BEC-48D7-8D1E-7D55F99AF78D}">
      <dgm:prSet phldrT="[Text]"/>
      <dgm:spPr>
        <a:solidFill>
          <a:schemeClr val="tx2">
            <a:lumMod val="20000"/>
            <a:lumOff val="80000"/>
          </a:schemeClr>
        </a:solidFill>
      </dgm:spPr>
      <dgm:t>
        <a:bodyPr/>
        <a:lstStyle/>
        <a:p>
          <a:pPr>
            <a:buFont typeface="+mj-lt"/>
            <a:buNone/>
          </a:pPr>
          <a:r>
            <a:rPr lang="en-US" dirty="0"/>
            <a:t>Methodology </a:t>
          </a:r>
        </a:p>
      </dgm:t>
    </dgm:pt>
    <dgm:pt modelId="{9891F632-457D-4742-902D-124CA0816A4F}" type="sibTrans" cxnId="{59D4F4E9-9AE4-4DD3-9568-F7594431C1F8}">
      <dgm:prSet/>
      <dgm:spPr/>
      <dgm:t>
        <a:bodyPr/>
        <a:lstStyle/>
        <a:p>
          <a:endParaRPr lang="en-US"/>
        </a:p>
      </dgm:t>
    </dgm:pt>
    <dgm:pt modelId="{27DDE892-9CA5-40BB-833F-4439355161BE}" type="parTrans" cxnId="{59D4F4E9-9AE4-4DD3-9568-F7594431C1F8}">
      <dgm:prSet/>
      <dgm:spPr/>
      <dgm:t>
        <a:bodyPr/>
        <a:lstStyle/>
        <a:p>
          <a:endParaRPr lang="en-US"/>
        </a:p>
      </dgm:t>
    </dgm:pt>
    <dgm:pt modelId="{C929C672-0426-43FB-932C-3792B2CAB1DA}">
      <dgm:prSet phldrT="[Text]"/>
      <dgm:spPr>
        <a:solidFill>
          <a:schemeClr val="tx2">
            <a:lumMod val="20000"/>
            <a:lumOff val="80000"/>
          </a:schemeClr>
        </a:solidFill>
      </dgm:spPr>
      <dgm:t>
        <a:bodyPr/>
        <a:lstStyle/>
        <a:p>
          <a:pPr>
            <a:buFont typeface="+mj-lt"/>
            <a:buNone/>
          </a:pPr>
          <a:r>
            <a:rPr lang="en-US" b="0" i="0" dirty="0"/>
            <a:t>Next Steps and Timeline</a:t>
          </a:r>
          <a:endParaRPr lang="en-US" dirty="0"/>
        </a:p>
      </dgm:t>
    </dgm:pt>
    <dgm:pt modelId="{F7644FB4-F84B-4148-BFEA-886E8AAF0C19}" type="sibTrans" cxnId="{434E87A8-9A89-4514-91FD-4B28535C45FE}">
      <dgm:prSet/>
      <dgm:spPr/>
      <dgm:t>
        <a:bodyPr/>
        <a:lstStyle/>
        <a:p>
          <a:endParaRPr lang="en-US"/>
        </a:p>
      </dgm:t>
    </dgm:pt>
    <dgm:pt modelId="{A40F8784-F3E1-4F00-B0D5-DDFE3D0CC3CC}" type="parTrans" cxnId="{434E87A8-9A89-4514-91FD-4B28535C45FE}">
      <dgm:prSet/>
      <dgm:spPr/>
      <dgm:t>
        <a:bodyPr/>
        <a:lstStyle/>
        <a:p>
          <a:endParaRPr lang="en-US"/>
        </a:p>
      </dgm:t>
    </dgm:pt>
    <dgm:pt modelId="{826BF0F8-50F6-4E8E-9421-5D10052F65AC}">
      <dgm:prSet phldrT="[Text]"/>
      <dgm:spPr>
        <a:solidFill>
          <a:schemeClr val="tx2">
            <a:lumMod val="20000"/>
            <a:lumOff val="80000"/>
          </a:schemeClr>
        </a:solidFill>
      </dgm:spPr>
      <dgm:t>
        <a:bodyPr/>
        <a:lstStyle/>
        <a:p>
          <a:pPr>
            <a:buFont typeface="+mj-lt"/>
            <a:buNone/>
          </a:pPr>
          <a:r>
            <a:rPr lang="en-US" dirty="0"/>
            <a:t>Assessment Results</a:t>
          </a:r>
        </a:p>
      </dgm:t>
    </dgm:pt>
    <dgm:pt modelId="{BEEB399F-F611-4063-B40D-37677FEF4902}" type="parTrans" cxnId="{445FE00E-103C-45C0-B715-1DD6D4AC6011}">
      <dgm:prSet/>
      <dgm:spPr/>
      <dgm:t>
        <a:bodyPr/>
        <a:lstStyle/>
        <a:p>
          <a:endParaRPr lang="en-US"/>
        </a:p>
      </dgm:t>
    </dgm:pt>
    <dgm:pt modelId="{AF884A55-6A11-41E8-8086-2AEB4A7CA68A}" type="sibTrans" cxnId="{445FE00E-103C-45C0-B715-1DD6D4AC6011}">
      <dgm:prSet/>
      <dgm:spPr/>
      <dgm:t>
        <a:bodyPr/>
        <a:lstStyle/>
        <a:p>
          <a:endParaRPr lang="en-US"/>
        </a:p>
      </dgm:t>
    </dgm:pt>
    <dgm:pt modelId="{49D0DC26-7173-42A5-B081-1AEFEDB8A473}">
      <dgm:prSet phldrT="[Text]"/>
      <dgm:spPr>
        <a:solidFill>
          <a:schemeClr val="tx2">
            <a:lumMod val="20000"/>
            <a:lumOff val="80000"/>
          </a:schemeClr>
        </a:solidFill>
      </dgm:spPr>
      <dgm:t>
        <a:bodyPr/>
        <a:lstStyle/>
        <a:p>
          <a:pPr>
            <a:buFont typeface="+mj-lt"/>
            <a:buNone/>
          </a:pPr>
          <a:r>
            <a:rPr lang="en-US" dirty="0"/>
            <a:t>Adjourn</a:t>
          </a:r>
        </a:p>
      </dgm:t>
    </dgm:pt>
    <dgm:pt modelId="{C66F3172-AF60-46B1-8DED-1F8B09D11C79}" type="parTrans" cxnId="{DE7177A2-A80D-4BEB-BCC8-4A6DDB907AB8}">
      <dgm:prSet/>
      <dgm:spPr/>
      <dgm:t>
        <a:bodyPr/>
        <a:lstStyle/>
        <a:p>
          <a:endParaRPr lang="en-US"/>
        </a:p>
      </dgm:t>
    </dgm:pt>
    <dgm:pt modelId="{6FD45499-223A-4BA6-913E-9A761CCCA7C5}" type="sibTrans" cxnId="{DE7177A2-A80D-4BEB-BCC8-4A6DDB907AB8}">
      <dgm:prSet/>
      <dgm:spPr/>
      <dgm:t>
        <a:bodyPr/>
        <a:lstStyle/>
        <a:p>
          <a:endParaRPr lang="en-US"/>
        </a:p>
      </dgm:t>
    </dgm:pt>
    <dgm:pt modelId="{A244A12D-2C3B-4B7E-B362-46A47587F700}" type="pres">
      <dgm:prSet presAssocID="{B10C62E6-1323-4717-B5D6-30BD9FE9B528}" presName="Name0" presStyleCnt="0">
        <dgm:presLayoutVars>
          <dgm:chMax val="7"/>
          <dgm:chPref val="7"/>
          <dgm:dir/>
        </dgm:presLayoutVars>
      </dgm:prSet>
      <dgm:spPr/>
    </dgm:pt>
    <dgm:pt modelId="{B4769247-339C-4B10-AF0D-FFBA0F5AE36E}" type="pres">
      <dgm:prSet presAssocID="{B10C62E6-1323-4717-B5D6-30BD9FE9B528}" presName="Name1" presStyleCnt="0"/>
      <dgm:spPr/>
    </dgm:pt>
    <dgm:pt modelId="{8734BDE0-7FA6-4E54-BA39-EB12452C785D}" type="pres">
      <dgm:prSet presAssocID="{B10C62E6-1323-4717-B5D6-30BD9FE9B528}" presName="cycle" presStyleCnt="0"/>
      <dgm:spPr/>
    </dgm:pt>
    <dgm:pt modelId="{5C8D688E-1D4E-488F-9B80-750EED3D916E}" type="pres">
      <dgm:prSet presAssocID="{B10C62E6-1323-4717-B5D6-30BD9FE9B528}" presName="srcNode" presStyleLbl="node1" presStyleIdx="0" presStyleCnt="5"/>
      <dgm:spPr/>
    </dgm:pt>
    <dgm:pt modelId="{D92EA192-DAC2-435A-9EFF-E80FA99CADE9}" type="pres">
      <dgm:prSet presAssocID="{B10C62E6-1323-4717-B5D6-30BD9FE9B528}" presName="conn" presStyleLbl="parChTrans1D2" presStyleIdx="0" presStyleCnt="1"/>
      <dgm:spPr/>
    </dgm:pt>
    <dgm:pt modelId="{C9D50DA7-D327-4D39-89FD-3ADB5CD4B778}" type="pres">
      <dgm:prSet presAssocID="{B10C62E6-1323-4717-B5D6-30BD9FE9B528}" presName="extraNode" presStyleLbl="node1" presStyleIdx="0" presStyleCnt="5"/>
      <dgm:spPr/>
    </dgm:pt>
    <dgm:pt modelId="{6A24E7F2-101E-4EDA-92C7-E5A3F457A0F6}" type="pres">
      <dgm:prSet presAssocID="{B10C62E6-1323-4717-B5D6-30BD9FE9B528}" presName="dstNode" presStyleLbl="node1" presStyleIdx="0" presStyleCnt="5"/>
      <dgm:spPr/>
    </dgm:pt>
    <dgm:pt modelId="{8F039F15-17B6-4654-AFEA-055E62D0DA40}" type="pres">
      <dgm:prSet presAssocID="{51021435-A04F-4494-A481-2DA0C93658B1}" presName="text_1" presStyleLbl="node1" presStyleIdx="0" presStyleCnt="5">
        <dgm:presLayoutVars>
          <dgm:bulletEnabled val="1"/>
        </dgm:presLayoutVars>
      </dgm:prSet>
      <dgm:spPr/>
    </dgm:pt>
    <dgm:pt modelId="{0ADFE0CF-1311-4B49-A793-146DD0725E17}" type="pres">
      <dgm:prSet presAssocID="{51021435-A04F-4494-A481-2DA0C93658B1}" presName="accent_1" presStyleCnt="0"/>
      <dgm:spPr/>
    </dgm:pt>
    <dgm:pt modelId="{FFBE12F7-6EE4-43EE-8757-AEBA56225AB3}" type="pres">
      <dgm:prSet presAssocID="{51021435-A04F-4494-A481-2DA0C93658B1}" presName="accentRepeatNode" presStyleLbl="solidFgAcc1" presStyleIdx="0" presStyleCnt="5"/>
      <dgm:spPr/>
    </dgm:pt>
    <dgm:pt modelId="{D89FAF03-9752-4E94-AA21-4C545B7E5931}" type="pres">
      <dgm:prSet presAssocID="{F4846394-4BEC-48D7-8D1E-7D55F99AF78D}" presName="text_2" presStyleLbl="node1" presStyleIdx="1" presStyleCnt="5">
        <dgm:presLayoutVars>
          <dgm:bulletEnabled val="1"/>
        </dgm:presLayoutVars>
      </dgm:prSet>
      <dgm:spPr/>
    </dgm:pt>
    <dgm:pt modelId="{B47291DF-4815-473A-BD8F-FEA088D5E5F2}" type="pres">
      <dgm:prSet presAssocID="{F4846394-4BEC-48D7-8D1E-7D55F99AF78D}" presName="accent_2" presStyleCnt="0"/>
      <dgm:spPr/>
    </dgm:pt>
    <dgm:pt modelId="{4F2BA03B-05DB-407F-8DE0-A01E8527D669}" type="pres">
      <dgm:prSet presAssocID="{F4846394-4BEC-48D7-8D1E-7D55F99AF78D}" presName="accentRepeatNode" presStyleLbl="solidFgAcc1" presStyleIdx="1" presStyleCnt="5"/>
      <dgm:spPr/>
    </dgm:pt>
    <dgm:pt modelId="{43750581-D68B-482F-B10F-FDE5773D95D0}" type="pres">
      <dgm:prSet presAssocID="{826BF0F8-50F6-4E8E-9421-5D10052F65AC}" presName="text_3" presStyleLbl="node1" presStyleIdx="2" presStyleCnt="5">
        <dgm:presLayoutVars>
          <dgm:bulletEnabled val="1"/>
        </dgm:presLayoutVars>
      </dgm:prSet>
      <dgm:spPr/>
    </dgm:pt>
    <dgm:pt modelId="{A1108D0C-4AA0-4F6C-B797-8665CBA08C14}" type="pres">
      <dgm:prSet presAssocID="{826BF0F8-50F6-4E8E-9421-5D10052F65AC}" presName="accent_3" presStyleCnt="0"/>
      <dgm:spPr/>
    </dgm:pt>
    <dgm:pt modelId="{E065BDA4-8B89-4A75-8B9B-EEB5AC29295F}" type="pres">
      <dgm:prSet presAssocID="{826BF0F8-50F6-4E8E-9421-5D10052F65AC}" presName="accentRepeatNode" presStyleLbl="solidFgAcc1" presStyleIdx="2" presStyleCnt="5"/>
      <dgm:spPr/>
    </dgm:pt>
    <dgm:pt modelId="{31B7F288-5E0A-47AA-9CA4-07E3777AE172}" type="pres">
      <dgm:prSet presAssocID="{C929C672-0426-43FB-932C-3792B2CAB1DA}" presName="text_4" presStyleLbl="node1" presStyleIdx="3" presStyleCnt="5">
        <dgm:presLayoutVars>
          <dgm:bulletEnabled val="1"/>
        </dgm:presLayoutVars>
      </dgm:prSet>
      <dgm:spPr/>
    </dgm:pt>
    <dgm:pt modelId="{7CEA594B-13F2-4862-BC9A-28B2DA3E6983}" type="pres">
      <dgm:prSet presAssocID="{C929C672-0426-43FB-932C-3792B2CAB1DA}" presName="accent_4" presStyleCnt="0"/>
      <dgm:spPr/>
    </dgm:pt>
    <dgm:pt modelId="{51FBEA8A-D812-4A33-811A-8A6F38F2755F}" type="pres">
      <dgm:prSet presAssocID="{C929C672-0426-43FB-932C-3792B2CAB1DA}" presName="accentRepeatNode" presStyleLbl="solidFgAcc1" presStyleIdx="3" presStyleCnt="5"/>
      <dgm:spPr/>
    </dgm:pt>
    <dgm:pt modelId="{3A9EB37C-9226-45EA-A0AA-E7F1F85A357A}" type="pres">
      <dgm:prSet presAssocID="{49D0DC26-7173-42A5-B081-1AEFEDB8A473}" presName="text_5" presStyleLbl="node1" presStyleIdx="4" presStyleCnt="5">
        <dgm:presLayoutVars>
          <dgm:bulletEnabled val="1"/>
        </dgm:presLayoutVars>
      </dgm:prSet>
      <dgm:spPr/>
    </dgm:pt>
    <dgm:pt modelId="{B8D68CBC-EB55-4FEA-AF19-84702A7F437D}" type="pres">
      <dgm:prSet presAssocID="{49D0DC26-7173-42A5-B081-1AEFEDB8A473}" presName="accent_5" presStyleCnt="0"/>
      <dgm:spPr/>
    </dgm:pt>
    <dgm:pt modelId="{1FF57133-0E1E-492B-9442-F0A8A31BE2B0}" type="pres">
      <dgm:prSet presAssocID="{49D0DC26-7173-42A5-B081-1AEFEDB8A473}" presName="accentRepeatNode" presStyleLbl="solidFgAcc1" presStyleIdx="4" presStyleCnt="5"/>
      <dgm:spPr/>
    </dgm:pt>
  </dgm:ptLst>
  <dgm:cxnLst>
    <dgm:cxn modelId="{1BF0CB0A-12C0-4894-B636-619A1E97F791}" type="presOf" srcId="{F4846394-4BEC-48D7-8D1E-7D55F99AF78D}" destId="{D89FAF03-9752-4E94-AA21-4C545B7E5931}" srcOrd="0" destOrd="0" presId="urn:microsoft.com/office/officeart/2008/layout/VerticalCurvedList"/>
    <dgm:cxn modelId="{445FE00E-103C-45C0-B715-1DD6D4AC6011}" srcId="{B10C62E6-1323-4717-B5D6-30BD9FE9B528}" destId="{826BF0F8-50F6-4E8E-9421-5D10052F65AC}" srcOrd="2" destOrd="0" parTransId="{BEEB399F-F611-4063-B40D-37677FEF4902}" sibTransId="{AF884A55-6A11-41E8-8086-2AEB4A7CA68A}"/>
    <dgm:cxn modelId="{994F4657-3566-4307-B952-56B17E8842C2}" srcId="{B10C62E6-1323-4717-B5D6-30BD9FE9B528}" destId="{51021435-A04F-4494-A481-2DA0C93658B1}" srcOrd="0" destOrd="0" parTransId="{0D98A0A9-0080-46E9-9957-36405D2863B6}" sibTransId="{E1B56E06-1D57-43BA-8A6D-32ADE29C84AD}"/>
    <dgm:cxn modelId="{7EE4C581-F369-499A-9997-C33A92807DFA}" type="presOf" srcId="{E1B56E06-1D57-43BA-8A6D-32ADE29C84AD}" destId="{D92EA192-DAC2-435A-9EFF-E80FA99CADE9}" srcOrd="0" destOrd="0" presId="urn:microsoft.com/office/officeart/2008/layout/VerticalCurvedList"/>
    <dgm:cxn modelId="{C1A8828D-B5BC-4774-8576-BD08ECDCE95A}" type="presOf" srcId="{51021435-A04F-4494-A481-2DA0C93658B1}" destId="{8F039F15-17B6-4654-AFEA-055E62D0DA40}" srcOrd="0" destOrd="0" presId="urn:microsoft.com/office/officeart/2008/layout/VerticalCurvedList"/>
    <dgm:cxn modelId="{D37B569E-9394-4F1F-8E6D-44FD1DAED28C}" type="presOf" srcId="{826BF0F8-50F6-4E8E-9421-5D10052F65AC}" destId="{43750581-D68B-482F-B10F-FDE5773D95D0}" srcOrd="0" destOrd="0" presId="urn:microsoft.com/office/officeart/2008/layout/VerticalCurvedList"/>
    <dgm:cxn modelId="{DE7177A2-A80D-4BEB-BCC8-4A6DDB907AB8}" srcId="{B10C62E6-1323-4717-B5D6-30BD9FE9B528}" destId="{49D0DC26-7173-42A5-B081-1AEFEDB8A473}" srcOrd="4" destOrd="0" parTransId="{C66F3172-AF60-46B1-8DED-1F8B09D11C79}" sibTransId="{6FD45499-223A-4BA6-913E-9A761CCCA7C5}"/>
    <dgm:cxn modelId="{434E87A8-9A89-4514-91FD-4B28535C45FE}" srcId="{B10C62E6-1323-4717-B5D6-30BD9FE9B528}" destId="{C929C672-0426-43FB-932C-3792B2CAB1DA}" srcOrd="3" destOrd="0" parTransId="{A40F8784-F3E1-4F00-B0D5-DDFE3D0CC3CC}" sibTransId="{F7644FB4-F84B-4148-BFEA-886E8AAF0C19}"/>
    <dgm:cxn modelId="{73EE5CAE-B265-47C7-9F60-0AE3296C73CB}" type="presOf" srcId="{B10C62E6-1323-4717-B5D6-30BD9FE9B528}" destId="{A244A12D-2C3B-4B7E-B362-46A47587F700}" srcOrd="0" destOrd="0" presId="urn:microsoft.com/office/officeart/2008/layout/VerticalCurvedList"/>
    <dgm:cxn modelId="{97CD92B7-A8AE-4655-8187-B3BA1054C42A}" type="presOf" srcId="{C929C672-0426-43FB-932C-3792B2CAB1DA}" destId="{31B7F288-5E0A-47AA-9CA4-07E3777AE172}" srcOrd="0" destOrd="0" presId="urn:microsoft.com/office/officeart/2008/layout/VerticalCurvedList"/>
    <dgm:cxn modelId="{59D4F4E9-9AE4-4DD3-9568-F7594431C1F8}" srcId="{B10C62E6-1323-4717-B5D6-30BD9FE9B528}" destId="{F4846394-4BEC-48D7-8D1E-7D55F99AF78D}" srcOrd="1" destOrd="0" parTransId="{27DDE892-9CA5-40BB-833F-4439355161BE}" sibTransId="{9891F632-457D-4742-902D-124CA0816A4F}"/>
    <dgm:cxn modelId="{4189C8F8-A2CF-44E3-8E9D-F94D05C5E84B}" type="presOf" srcId="{49D0DC26-7173-42A5-B081-1AEFEDB8A473}" destId="{3A9EB37C-9226-45EA-A0AA-E7F1F85A357A}" srcOrd="0" destOrd="0" presId="urn:microsoft.com/office/officeart/2008/layout/VerticalCurvedList"/>
    <dgm:cxn modelId="{13CE6CDE-4182-4E5A-9428-A97F482DA270}" type="presParOf" srcId="{A244A12D-2C3B-4B7E-B362-46A47587F700}" destId="{B4769247-339C-4B10-AF0D-FFBA0F5AE36E}" srcOrd="0" destOrd="0" presId="urn:microsoft.com/office/officeart/2008/layout/VerticalCurvedList"/>
    <dgm:cxn modelId="{5D820B75-C437-4135-9B8D-9A0057441DFC}" type="presParOf" srcId="{B4769247-339C-4B10-AF0D-FFBA0F5AE36E}" destId="{8734BDE0-7FA6-4E54-BA39-EB12452C785D}" srcOrd="0" destOrd="0" presId="urn:microsoft.com/office/officeart/2008/layout/VerticalCurvedList"/>
    <dgm:cxn modelId="{104088BA-6B24-4064-9E7F-8826C5DB89B8}" type="presParOf" srcId="{8734BDE0-7FA6-4E54-BA39-EB12452C785D}" destId="{5C8D688E-1D4E-488F-9B80-750EED3D916E}" srcOrd="0" destOrd="0" presId="urn:microsoft.com/office/officeart/2008/layout/VerticalCurvedList"/>
    <dgm:cxn modelId="{46FE5AC2-0D2F-4CE3-9D64-E8FFC10D7009}" type="presParOf" srcId="{8734BDE0-7FA6-4E54-BA39-EB12452C785D}" destId="{D92EA192-DAC2-435A-9EFF-E80FA99CADE9}" srcOrd="1" destOrd="0" presId="urn:microsoft.com/office/officeart/2008/layout/VerticalCurvedList"/>
    <dgm:cxn modelId="{32204EA7-F1E7-42B2-A4A0-BD10D24AC71C}" type="presParOf" srcId="{8734BDE0-7FA6-4E54-BA39-EB12452C785D}" destId="{C9D50DA7-D327-4D39-89FD-3ADB5CD4B778}" srcOrd="2" destOrd="0" presId="urn:microsoft.com/office/officeart/2008/layout/VerticalCurvedList"/>
    <dgm:cxn modelId="{8B9601B4-9DD4-48CE-9B35-782521BC11CE}" type="presParOf" srcId="{8734BDE0-7FA6-4E54-BA39-EB12452C785D}" destId="{6A24E7F2-101E-4EDA-92C7-E5A3F457A0F6}" srcOrd="3" destOrd="0" presId="urn:microsoft.com/office/officeart/2008/layout/VerticalCurvedList"/>
    <dgm:cxn modelId="{FAF73CC2-13AC-4531-B655-BBC63DCDF0C1}" type="presParOf" srcId="{B4769247-339C-4B10-AF0D-FFBA0F5AE36E}" destId="{8F039F15-17B6-4654-AFEA-055E62D0DA40}" srcOrd="1" destOrd="0" presId="urn:microsoft.com/office/officeart/2008/layout/VerticalCurvedList"/>
    <dgm:cxn modelId="{3B951B0E-8455-454F-8E05-9C56F801A925}" type="presParOf" srcId="{B4769247-339C-4B10-AF0D-FFBA0F5AE36E}" destId="{0ADFE0CF-1311-4B49-A793-146DD0725E17}" srcOrd="2" destOrd="0" presId="urn:microsoft.com/office/officeart/2008/layout/VerticalCurvedList"/>
    <dgm:cxn modelId="{656B816E-D5E2-4C56-921F-1DD3448F6572}" type="presParOf" srcId="{0ADFE0CF-1311-4B49-A793-146DD0725E17}" destId="{FFBE12F7-6EE4-43EE-8757-AEBA56225AB3}" srcOrd="0" destOrd="0" presId="urn:microsoft.com/office/officeart/2008/layout/VerticalCurvedList"/>
    <dgm:cxn modelId="{32D63C51-62EE-47A3-910C-D7CDB432617B}" type="presParOf" srcId="{B4769247-339C-4B10-AF0D-FFBA0F5AE36E}" destId="{D89FAF03-9752-4E94-AA21-4C545B7E5931}" srcOrd="3" destOrd="0" presId="urn:microsoft.com/office/officeart/2008/layout/VerticalCurvedList"/>
    <dgm:cxn modelId="{780FDA95-2835-48A6-910D-85CED001316C}" type="presParOf" srcId="{B4769247-339C-4B10-AF0D-FFBA0F5AE36E}" destId="{B47291DF-4815-473A-BD8F-FEA088D5E5F2}" srcOrd="4" destOrd="0" presId="urn:microsoft.com/office/officeart/2008/layout/VerticalCurvedList"/>
    <dgm:cxn modelId="{3F1D69F9-808D-46C0-8142-7DC1E2DAA0D6}" type="presParOf" srcId="{B47291DF-4815-473A-BD8F-FEA088D5E5F2}" destId="{4F2BA03B-05DB-407F-8DE0-A01E8527D669}" srcOrd="0" destOrd="0" presId="urn:microsoft.com/office/officeart/2008/layout/VerticalCurvedList"/>
    <dgm:cxn modelId="{7AFC9196-92D4-46F4-B642-77D5B4001E5D}" type="presParOf" srcId="{B4769247-339C-4B10-AF0D-FFBA0F5AE36E}" destId="{43750581-D68B-482F-B10F-FDE5773D95D0}" srcOrd="5" destOrd="0" presId="urn:microsoft.com/office/officeart/2008/layout/VerticalCurvedList"/>
    <dgm:cxn modelId="{E8688193-08D4-4B0F-93E4-36B67FDB4FD7}" type="presParOf" srcId="{B4769247-339C-4B10-AF0D-FFBA0F5AE36E}" destId="{A1108D0C-4AA0-4F6C-B797-8665CBA08C14}" srcOrd="6" destOrd="0" presId="urn:microsoft.com/office/officeart/2008/layout/VerticalCurvedList"/>
    <dgm:cxn modelId="{934458ED-B763-4363-A636-1FA16D1967C8}" type="presParOf" srcId="{A1108D0C-4AA0-4F6C-B797-8665CBA08C14}" destId="{E065BDA4-8B89-4A75-8B9B-EEB5AC29295F}" srcOrd="0" destOrd="0" presId="urn:microsoft.com/office/officeart/2008/layout/VerticalCurvedList"/>
    <dgm:cxn modelId="{F5B36885-FD94-47AB-8583-87D7CB8C20A1}" type="presParOf" srcId="{B4769247-339C-4B10-AF0D-FFBA0F5AE36E}" destId="{31B7F288-5E0A-47AA-9CA4-07E3777AE172}" srcOrd="7" destOrd="0" presId="urn:microsoft.com/office/officeart/2008/layout/VerticalCurvedList"/>
    <dgm:cxn modelId="{1852CDB9-659D-4607-AEAC-2280A1C68EF9}" type="presParOf" srcId="{B4769247-339C-4B10-AF0D-FFBA0F5AE36E}" destId="{7CEA594B-13F2-4862-BC9A-28B2DA3E6983}" srcOrd="8" destOrd="0" presId="urn:microsoft.com/office/officeart/2008/layout/VerticalCurvedList"/>
    <dgm:cxn modelId="{91407A2A-5829-4172-9BD6-4EB735091952}" type="presParOf" srcId="{7CEA594B-13F2-4862-BC9A-28B2DA3E6983}" destId="{51FBEA8A-D812-4A33-811A-8A6F38F2755F}" srcOrd="0" destOrd="0" presId="urn:microsoft.com/office/officeart/2008/layout/VerticalCurvedList"/>
    <dgm:cxn modelId="{D81F91D1-3B69-4487-AFC9-782A96CC0150}" type="presParOf" srcId="{B4769247-339C-4B10-AF0D-FFBA0F5AE36E}" destId="{3A9EB37C-9226-45EA-A0AA-E7F1F85A357A}" srcOrd="9" destOrd="0" presId="urn:microsoft.com/office/officeart/2008/layout/VerticalCurvedList"/>
    <dgm:cxn modelId="{5DC48568-05FE-434E-BDDA-52B3AF87EF58}" type="presParOf" srcId="{B4769247-339C-4B10-AF0D-FFBA0F5AE36E}" destId="{B8D68CBC-EB55-4FEA-AF19-84702A7F437D}" srcOrd="10" destOrd="0" presId="urn:microsoft.com/office/officeart/2008/layout/VerticalCurvedList"/>
    <dgm:cxn modelId="{DB5EFCE8-0D82-4556-9586-85A25AA16B0E}" type="presParOf" srcId="{B8D68CBC-EB55-4FEA-AF19-84702A7F437D}" destId="{1FF57133-0E1E-492B-9442-F0A8A31BE2B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0C62E6-1323-4717-B5D6-30BD9FE9B528}"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51021435-A04F-4494-A481-2DA0C93658B1}">
      <dgm:prSet phldrT="[Text]"/>
      <dgm:spPr>
        <a:solidFill>
          <a:schemeClr val="tx2">
            <a:lumMod val="20000"/>
            <a:lumOff val="80000"/>
          </a:schemeClr>
        </a:solidFill>
      </dgm:spPr>
      <dgm:t>
        <a:bodyPr/>
        <a:lstStyle/>
        <a:p>
          <a:pPr>
            <a:buFont typeface="+mj-lt"/>
            <a:buNone/>
          </a:pPr>
          <a:r>
            <a:rPr lang="en-US" b="0" i="0" dirty="0"/>
            <a:t>Introductions</a:t>
          </a:r>
          <a:endParaRPr lang="en-US" dirty="0"/>
        </a:p>
      </dgm:t>
    </dgm:pt>
    <dgm:pt modelId="{0D98A0A9-0080-46E9-9957-36405D2863B6}" type="parTrans" cxnId="{994F4657-3566-4307-B952-56B17E8842C2}">
      <dgm:prSet/>
      <dgm:spPr/>
      <dgm:t>
        <a:bodyPr/>
        <a:lstStyle/>
        <a:p>
          <a:endParaRPr lang="en-US"/>
        </a:p>
      </dgm:t>
    </dgm:pt>
    <dgm:pt modelId="{E1B56E06-1D57-43BA-8A6D-32ADE29C84AD}" type="sibTrans" cxnId="{994F4657-3566-4307-B952-56B17E8842C2}">
      <dgm:prSet/>
      <dgm:spPr/>
      <dgm:t>
        <a:bodyPr/>
        <a:lstStyle/>
        <a:p>
          <a:endParaRPr lang="en-US"/>
        </a:p>
      </dgm:t>
    </dgm:pt>
    <dgm:pt modelId="{F4846394-4BEC-48D7-8D1E-7D55F99AF78D}">
      <dgm:prSet phldrT="[Text]"/>
      <dgm:spPr/>
      <dgm:t>
        <a:bodyPr/>
        <a:lstStyle/>
        <a:p>
          <a:pPr>
            <a:buFont typeface="+mj-lt"/>
            <a:buNone/>
          </a:pPr>
          <a:r>
            <a:rPr lang="en-US" dirty="0"/>
            <a:t>Methodology </a:t>
          </a:r>
        </a:p>
      </dgm:t>
    </dgm:pt>
    <dgm:pt modelId="{9891F632-457D-4742-902D-124CA0816A4F}" type="sibTrans" cxnId="{59D4F4E9-9AE4-4DD3-9568-F7594431C1F8}">
      <dgm:prSet/>
      <dgm:spPr/>
      <dgm:t>
        <a:bodyPr/>
        <a:lstStyle/>
        <a:p>
          <a:endParaRPr lang="en-US"/>
        </a:p>
      </dgm:t>
    </dgm:pt>
    <dgm:pt modelId="{27DDE892-9CA5-40BB-833F-4439355161BE}" type="parTrans" cxnId="{59D4F4E9-9AE4-4DD3-9568-F7594431C1F8}">
      <dgm:prSet/>
      <dgm:spPr/>
      <dgm:t>
        <a:bodyPr/>
        <a:lstStyle/>
        <a:p>
          <a:endParaRPr lang="en-US"/>
        </a:p>
      </dgm:t>
    </dgm:pt>
    <dgm:pt modelId="{C929C672-0426-43FB-932C-3792B2CAB1DA}">
      <dgm:prSet phldrT="[Text]"/>
      <dgm:spPr>
        <a:solidFill>
          <a:schemeClr val="tx2">
            <a:lumMod val="20000"/>
            <a:lumOff val="80000"/>
          </a:schemeClr>
        </a:solidFill>
      </dgm:spPr>
      <dgm:t>
        <a:bodyPr/>
        <a:lstStyle/>
        <a:p>
          <a:pPr>
            <a:buFont typeface="+mj-lt"/>
            <a:buNone/>
          </a:pPr>
          <a:r>
            <a:rPr lang="en-US" b="0" i="0" dirty="0"/>
            <a:t>Next Steps and Timeline</a:t>
          </a:r>
          <a:endParaRPr lang="en-US" dirty="0"/>
        </a:p>
      </dgm:t>
    </dgm:pt>
    <dgm:pt modelId="{F7644FB4-F84B-4148-BFEA-886E8AAF0C19}" type="sibTrans" cxnId="{434E87A8-9A89-4514-91FD-4B28535C45FE}">
      <dgm:prSet/>
      <dgm:spPr/>
      <dgm:t>
        <a:bodyPr/>
        <a:lstStyle/>
        <a:p>
          <a:endParaRPr lang="en-US"/>
        </a:p>
      </dgm:t>
    </dgm:pt>
    <dgm:pt modelId="{A40F8784-F3E1-4F00-B0D5-DDFE3D0CC3CC}" type="parTrans" cxnId="{434E87A8-9A89-4514-91FD-4B28535C45FE}">
      <dgm:prSet/>
      <dgm:spPr/>
      <dgm:t>
        <a:bodyPr/>
        <a:lstStyle/>
        <a:p>
          <a:endParaRPr lang="en-US"/>
        </a:p>
      </dgm:t>
    </dgm:pt>
    <dgm:pt modelId="{826BF0F8-50F6-4E8E-9421-5D10052F65AC}">
      <dgm:prSet phldrT="[Text]"/>
      <dgm:spPr>
        <a:solidFill>
          <a:schemeClr val="tx2">
            <a:lumMod val="20000"/>
            <a:lumOff val="80000"/>
          </a:schemeClr>
        </a:solidFill>
      </dgm:spPr>
      <dgm:t>
        <a:bodyPr/>
        <a:lstStyle/>
        <a:p>
          <a:pPr>
            <a:buFont typeface="+mj-lt"/>
            <a:buNone/>
          </a:pPr>
          <a:r>
            <a:rPr lang="en-US" dirty="0"/>
            <a:t>Assessment Results</a:t>
          </a:r>
        </a:p>
      </dgm:t>
    </dgm:pt>
    <dgm:pt modelId="{BEEB399F-F611-4063-B40D-37677FEF4902}" type="parTrans" cxnId="{445FE00E-103C-45C0-B715-1DD6D4AC6011}">
      <dgm:prSet/>
      <dgm:spPr/>
      <dgm:t>
        <a:bodyPr/>
        <a:lstStyle/>
        <a:p>
          <a:endParaRPr lang="en-US"/>
        </a:p>
      </dgm:t>
    </dgm:pt>
    <dgm:pt modelId="{AF884A55-6A11-41E8-8086-2AEB4A7CA68A}" type="sibTrans" cxnId="{445FE00E-103C-45C0-B715-1DD6D4AC6011}">
      <dgm:prSet/>
      <dgm:spPr/>
      <dgm:t>
        <a:bodyPr/>
        <a:lstStyle/>
        <a:p>
          <a:endParaRPr lang="en-US"/>
        </a:p>
      </dgm:t>
    </dgm:pt>
    <dgm:pt modelId="{49D0DC26-7173-42A5-B081-1AEFEDB8A473}">
      <dgm:prSet phldrT="[Text]"/>
      <dgm:spPr>
        <a:solidFill>
          <a:schemeClr val="tx2">
            <a:lumMod val="20000"/>
            <a:lumOff val="80000"/>
          </a:schemeClr>
        </a:solidFill>
      </dgm:spPr>
      <dgm:t>
        <a:bodyPr/>
        <a:lstStyle/>
        <a:p>
          <a:pPr>
            <a:buFont typeface="+mj-lt"/>
            <a:buNone/>
          </a:pPr>
          <a:r>
            <a:rPr lang="en-US" dirty="0"/>
            <a:t>Adjourn</a:t>
          </a:r>
        </a:p>
      </dgm:t>
    </dgm:pt>
    <dgm:pt modelId="{C66F3172-AF60-46B1-8DED-1F8B09D11C79}" type="parTrans" cxnId="{DE7177A2-A80D-4BEB-BCC8-4A6DDB907AB8}">
      <dgm:prSet/>
      <dgm:spPr/>
      <dgm:t>
        <a:bodyPr/>
        <a:lstStyle/>
        <a:p>
          <a:endParaRPr lang="en-US"/>
        </a:p>
      </dgm:t>
    </dgm:pt>
    <dgm:pt modelId="{6FD45499-223A-4BA6-913E-9A761CCCA7C5}" type="sibTrans" cxnId="{DE7177A2-A80D-4BEB-BCC8-4A6DDB907AB8}">
      <dgm:prSet/>
      <dgm:spPr/>
      <dgm:t>
        <a:bodyPr/>
        <a:lstStyle/>
        <a:p>
          <a:endParaRPr lang="en-US"/>
        </a:p>
      </dgm:t>
    </dgm:pt>
    <dgm:pt modelId="{A244A12D-2C3B-4B7E-B362-46A47587F700}" type="pres">
      <dgm:prSet presAssocID="{B10C62E6-1323-4717-B5D6-30BD9FE9B528}" presName="Name0" presStyleCnt="0">
        <dgm:presLayoutVars>
          <dgm:chMax val="7"/>
          <dgm:chPref val="7"/>
          <dgm:dir/>
        </dgm:presLayoutVars>
      </dgm:prSet>
      <dgm:spPr/>
    </dgm:pt>
    <dgm:pt modelId="{B4769247-339C-4B10-AF0D-FFBA0F5AE36E}" type="pres">
      <dgm:prSet presAssocID="{B10C62E6-1323-4717-B5D6-30BD9FE9B528}" presName="Name1" presStyleCnt="0"/>
      <dgm:spPr/>
    </dgm:pt>
    <dgm:pt modelId="{8734BDE0-7FA6-4E54-BA39-EB12452C785D}" type="pres">
      <dgm:prSet presAssocID="{B10C62E6-1323-4717-B5D6-30BD9FE9B528}" presName="cycle" presStyleCnt="0"/>
      <dgm:spPr/>
    </dgm:pt>
    <dgm:pt modelId="{5C8D688E-1D4E-488F-9B80-750EED3D916E}" type="pres">
      <dgm:prSet presAssocID="{B10C62E6-1323-4717-B5D6-30BD9FE9B528}" presName="srcNode" presStyleLbl="node1" presStyleIdx="0" presStyleCnt="5"/>
      <dgm:spPr/>
    </dgm:pt>
    <dgm:pt modelId="{D92EA192-DAC2-435A-9EFF-E80FA99CADE9}" type="pres">
      <dgm:prSet presAssocID="{B10C62E6-1323-4717-B5D6-30BD9FE9B528}" presName="conn" presStyleLbl="parChTrans1D2" presStyleIdx="0" presStyleCnt="1"/>
      <dgm:spPr/>
    </dgm:pt>
    <dgm:pt modelId="{C9D50DA7-D327-4D39-89FD-3ADB5CD4B778}" type="pres">
      <dgm:prSet presAssocID="{B10C62E6-1323-4717-B5D6-30BD9FE9B528}" presName="extraNode" presStyleLbl="node1" presStyleIdx="0" presStyleCnt="5"/>
      <dgm:spPr/>
    </dgm:pt>
    <dgm:pt modelId="{6A24E7F2-101E-4EDA-92C7-E5A3F457A0F6}" type="pres">
      <dgm:prSet presAssocID="{B10C62E6-1323-4717-B5D6-30BD9FE9B528}" presName="dstNode" presStyleLbl="node1" presStyleIdx="0" presStyleCnt="5"/>
      <dgm:spPr/>
    </dgm:pt>
    <dgm:pt modelId="{8F039F15-17B6-4654-AFEA-055E62D0DA40}" type="pres">
      <dgm:prSet presAssocID="{51021435-A04F-4494-A481-2DA0C93658B1}" presName="text_1" presStyleLbl="node1" presStyleIdx="0" presStyleCnt="5">
        <dgm:presLayoutVars>
          <dgm:bulletEnabled val="1"/>
        </dgm:presLayoutVars>
      </dgm:prSet>
      <dgm:spPr/>
    </dgm:pt>
    <dgm:pt modelId="{0ADFE0CF-1311-4B49-A793-146DD0725E17}" type="pres">
      <dgm:prSet presAssocID="{51021435-A04F-4494-A481-2DA0C93658B1}" presName="accent_1" presStyleCnt="0"/>
      <dgm:spPr/>
    </dgm:pt>
    <dgm:pt modelId="{FFBE12F7-6EE4-43EE-8757-AEBA56225AB3}" type="pres">
      <dgm:prSet presAssocID="{51021435-A04F-4494-A481-2DA0C93658B1}" presName="accentRepeatNode" presStyleLbl="solidFgAcc1" presStyleIdx="0" presStyleCnt="5"/>
      <dgm:spPr/>
    </dgm:pt>
    <dgm:pt modelId="{D89FAF03-9752-4E94-AA21-4C545B7E5931}" type="pres">
      <dgm:prSet presAssocID="{F4846394-4BEC-48D7-8D1E-7D55F99AF78D}" presName="text_2" presStyleLbl="node1" presStyleIdx="1" presStyleCnt="5">
        <dgm:presLayoutVars>
          <dgm:bulletEnabled val="1"/>
        </dgm:presLayoutVars>
      </dgm:prSet>
      <dgm:spPr/>
    </dgm:pt>
    <dgm:pt modelId="{B47291DF-4815-473A-BD8F-FEA088D5E5F2}" type="pres">
      <dgm:prSet presAssocID="{F4846394-4BEC-48D7-8D1E-7D55F99AF78D}" presName="accent_2" presStyleCnt="0"/>
      <dgm:spPr/>
    </dgm:pt>
    <dgm:pt modelId="{4F2BA03B-05DB-407F-8DE0-A01E8527D669}" type="pres">
      <dgm:prSet presAssocID="{F4846394-4BEC-48D7-8D1E-7D55F99AF78D}" presName="accentRepeatNode" presStyleLbl="solidFgAcc1" presStyleIdx="1" presStyleCnt="5"/>
      <dgm:spPr/>
    </dgm:pt>
    <dgm:pt modelId="{43750581-D68B-482F-B10F-FDE5773D95D0}" type="pres">
      <dgm:prSet presAssocID="{826BF0F8-50F6-4E8E-9421-5D10052F65AC}" presName="text_3" presStyleLbl="node1" presStyleIdx="2" presStyleCnt="5">
        <dgm:presLayoutVars>
          <dgm:bulletEnabled val="1"/>
        </dgm:presLayoutVars>
      </dgm:prSet>
      <dgm:spPr/>
    </dgm:pt>
    <dgm:pt modelId="{A1108D0C-4AA0-4F6C-B797-8665CBA08C14}" type="pres">
      <dgm:prSet presAssocID="{826BF0F8-50F6-4E8E-9421-5D10052F65AC}" presName="accent_3" presStyleCnt="0"/>
      <dgm:spPr/>
    </dgm:pt>
    <dgm:pt modelId="{E065BDA4-8B89-4A75-8B9B-EEB5AC29295F}" type="pres">
      <dgm:prSet presAssocID="{826BF0F8-50F6-4E8E-9421-5D10052F65AC}" presName="accentRepeatNode" presStyleLbl="solidFgAcc1" presStyleIdx="2" presStyleCnt="5"/>
      <dgm:spPr/>
    </dgm:pt>
    <dgm:pt modelId="{31B7F288-5E0A-47AA-9CA4-07E3777AE172}" type="pres">
      <dgm:prSet presAssocID="{C929C672-0426-43FB-932C-3792B2CAB1DA}" presName="text_4" presStyleLbl="node1" presStyleIdx="3" presStyleCnt="5">
        <dgm:presLayoutVars>
          <dgm:bulletEnabled val="1"/>
        </dgm:presLayoutVars>
      </dgm:prSet>
      <dgm:spPr/>
    </dgm:pt>
    <dgm:pt modelId="{7CEA594B-13F2-4862-BC9A-28B2DA3E6983}" type="pres">
      <dgm:prSet presAssocID="{C929C672-0426-43FB-932C-3792B2CAB1DA}" presName="accent_4" presStyleCnt="0"/>
      <dgm:spPr/>
    </dgm:pt>
    <dgm:pt modelId="{51FBEA8A-D812-4A33-811A-8A6F38F2755F}" type="pres">
      <dgm:prSet presAssocID="{C929C672-0426-43FB-932C-3792B2CAB1DA}" presName="accentRepeatNode" presStyleLbl="solidFgAcc1" presStyleIdx="3" presStyleCnt="5"/>
      <dgm:spPr/>
    </dgm:pt>
    <dgm:pt modelId="{3A9EB37C-9226-45EA-A0AA-E7F1F85A357A}" type="pres">
      <dgm:prSet presAssocID="{49D0DC26-7173-42A5-B081-1AEFEDB8A473}" presName="text_5" presStyleLbl="node1" presStyleIdx="4" presStyleCnt="5">
        <dgm:presLayoutVars>
          <dgm:bulletEnabled val="1"/>
        </dgm:presLayoutVars>
      </dgm:prSet>
      <dgm:spPr/>
    </dgm:pt>
    <dgm:pt modelId="{B8D68CBC-EB55-4FEA-AF19-84702A7F437D}" type="pres">
      <dgm:prSet presAssocID="{49D0DC26-7173-42A5-B081-1AEFEDB8A473}" presName="accent_5" presStyleCnt="0"/>
      <dgm:spPr/>
    </dgm:pt>
    <dgm:pt modelId="{1FF57133-0E1E-492B-9442-F0A8A31BE2B0}" type="pres">
      <dgm:prSet presAssocID="{49D0DC26-7173-42A5-B081-1AEFEDB8A473}" presName="accentRepeatNode" presStyleLbl="solidFgAcc1" presStyleIdx="4" presStyleCnt="5"/>
      <dgm:spPr/>
    </dgm:pt>
  </dgm:ptLst>
  <dgm:cxnLst>
    <dgm:cxn modelId="{1BF0CB0A-12C0-4894-B636-619A1E97F791}" type="presOf" srcId="{F4846394-4BEC-48D7-8D1E-7D55F99AF78D}" destId="{D89FAF03-9752-4E94-AA21-4C545B7E5931}" srcOrd="0" destOrd="0" presId="urn:microsoft.com/office/officeart/2008/layout/VerticalCurvedList"/>
    <dgm:cxn modelId="{445FE00E-103C-45C0-B715-1DD6D4AC6011}" srcId="{B10C62E6-1323-4717-B5D6-30BD9FE9B528}" destId="{826BF0F8-50F6-4E8E-9421-5D10052F65AC}" srcOrd="2" destOrd="0" parTransId="{BEEB399F-F611-4063-B40D-37677FEF4902}" sibTransId="{AF884A55-6A11-41E8-8086-2AEB4A7CA68A}"/>
    <dgm:cxn modelId="{994F4657-3566-4307-B952-56B17E8842C2}" srcId="{B10C62E6-1323-4717-B5D6-30BD9FE9B528}" destId="{51021435-A04F-4494-A481-2DA0C93658B1}" srcOrd="0" destOrd="0" parTransId="{0D98A0A9-0080-46E9-9957-36405D2863B6}" sibTransId="{E1B56E06-1D57-43BA-8A6D-32ADE29C84AD}"/>
    <dgm:cxn modelId="{7EE4C581-F369-499A-9997-C33A92807DFA}" type="presOf" srcId="{E1B56E06-1D57-43BA-8A6D-32ADE29C84AD}" destId="{D92EA192-DAC2-435A-9EFF-E80FA99CADE9}" srcOrd="0" destOrd="0" presId="urn:microsoft.com/office/officeart/2008/layout/VerticalCurvedList"/>
    <dgm:cxn modelId="{C1A8828D-B5BC-4774-8576-BD08ECDCE95A}" type="presOf" srcId="{51021435-A04F-4494-A481-2DA0C93658B1}" destId="{8F039F15-17B6-4654-AFEA-055E62D0DA40}" srcOrd="0" destOrd="0" presId="urn:microsoft.com/office/officeart/2008/layout/VerticalCurvedList"/>
    <dgm:cxn modelId="{D37B569E-9394-4F1F-8E6D-44FD1DAED28C}" type="presOf" srcId="{826BF0F8-50F6-4E8E-9421-5D10052F65AC}" destId="{43750581-D68B-482F-B10F-FDE5773D95D0}" srcOrd="0" destOrd="0" presId="urn:microsoft.com/office/officeart/2008/layout/VerticalCurvedList"/>
    <dgm:cxn modelId="{DE7177A2-A80D-4BEB-BCC8-4A6DDB907AB8}" srcId="{B10C62E6-1323-4717-B5D6-30BD9FE9B528}" destId="{49D0DC26-7173-42A5-B081-1AEFEDB8A473}" srcOrd="4" destOrd="0" parTransId="{C66F3172-AF60-46B1-8DED-1F8B09D11C79}" sibTransId="{6FD45499-223A-4BA6-913E-9A761CCCA7C5}"/>
    <dgm:cxn modelId="{434E87A8-9A89-4514-91FD-4B28535C45FE}" srcId="{B10C62E6-1323-4717-B5D6-30BD9FE9B528}" destId="{C929C672-0426-43FB-932C-3792B2CAB1DA}" srcOrd="3" destOrd="0" parTransId="{A40F8784-F3E1-4F00-B0D5-DDFE3D0CC3CC}" sibTransId="{F7644FB4-F84B-4148-BFEA-886E8AAF0C19}"/>
    <dgm:cxn modelId="{73EE5CAE-B265-47C7-9F60-0AE3296C73CB}" type="presOf" srcId="{B10C62E6-1323-4717-B5D6-30BD9FE9B528}" destId="{A244A12D-2C3B-4B7E-B362-46A47587F700}" srcOrd="0" destOrd="0" presId="urn:microsoft.com/office/officeart/2008/layout/VerticalCurvedList"/>
    <dgm:cxn modelId="{97CD92B7-A8AE-4655-8187-B3BA1054C42A}" type="presOf" srcId="{C929C672-0426-43FB-932C-3792B2CAB1DA}" destId="{31B7F288-5E0A-47AA-9CA4-07E3777AE172}" srcOrd="0" destOrd="0" presId="urn:microsoft.com/office/officeart/2008/layout/VerticalCurvedList"/>
    <dgm:cxn modelId="{59D4F4E9-9AE4-4DD3-9568-F7594431C1F8}" srcId="{B10C62E6-1323-4717-B5D6-30BD9FE9B528}" destId="{F4846394-4BEC-48D7-8D1E-7D55F99AF78D}" srcOrd="1" destOrd="0" parTransId="{27DDE892-9CA5-40BB-833F-4439355161BE}" sibTransId="{9891F632-457D-4742-902D-124CA0816A4F}"/>
    <dgm:cxn modelId="{4189C8F8-A2CF-44E3-8E9D-F94D05C5E84B}" type="presOf" srcId="{49D0DC26-7173-42A5-B081-1AEFEDB8A473}" destId="{3A9EB37C-9226-45EA-A0AA-E7F1F85A357A}" srcOrd="0" destOrd="0" presId="urn:microsoft.com/office/officeart/2008/layout/VerticalCurvedList"/>
    <dgm:cxn modelId="{13CE6CDE-4182-4E5A-9428-A97F482DA270}" type="presParOf" srcId="{A244A12D-2C3B-4B7E-B362-46A47587F700}" destId="{B4769247-339C-4B10-AF0D-FFBA0F5AE36E}" srcOrd="0" destOrd="0" presId="urn:microsoft.com/office/officeart/2008/layout/VerticalCurvedList"/>
    <dgm:cxn modelId="{5D820B75-C437-4135-9B8D-9A0057441DFC}" type="presParOf" srcId="{B4769247-339C-4B10-AF0D-FFBA0F5AE36E}" destId="{8734BDE0-7FA6-4E54-BA39-EB12452C785D}" srcOrd="0" destOrd="0" presId="urn:microsoft.com/office/officeart/2008/layout/VerticalCurvedList"/>
    <dgm:cxn modelId="{104088BA-6B24-4064-9E7F-8826C5DB89B8}" type="presParOf" srcId="{8734BDE0-7FA6-4E54-BA39-EB12452C785D}" destId="{5C8D688E-1D4E-488F-9B80-750EED3D916E}" srcOrd="0" destOrd="0" presId="urn:microsoft.com/office/officeart/2008/layout/VerticalCurvedList"/>
    <dgm:cxn modelId="{46FE5AC2-0D2F-4CE3-9D64-E8FFC10D7009}" type="presParOf" srcId="{8734BDE0-7FA6-4E54-BA39-EB12452C785D}" destId="{D92EA192-DAC2-435A-9EFF-E80FA99CADE9}" srcOrd="1" destOrd="0" presId="urn:microsoft.com/office/officeart/2008/layout/VerticalCurvedList"/>
    <dgm:cxn modelId="{32204EA7-F1E7-42B2-A4A0-BD10D24AC71C}" type="presParOf" srcId="{8734BDE0-7FA6-4E54-BA39-EB12452C785D}" destId="{C9D50DA7-D327-4D39-89FD-3ADB5CD4B778}" srcOrd="2" destOrd="0" presId="urn:microsoft.com/office/officeart/2008/layout/VerticalCurvedList"/>
    <dgm:cxn modelId="{8B9601B4-9DD4-48CE-9B35-782521BC11CE}" type="presParOf" srcId="{8734BDE0-7FA6-4E54-BA39-EB12452C785D}" destId="{6A24E7F2-101E-4EDA-92C7-E5A3F457A0F6}" srcOrd="3" destOrd="0" presId="urn:microsoft.com/office/officeart/2008/layout/VerticalCurvedList"/>
    <dgm:cxn modelId="{FAF73CC2-13AC-4531-B655-BBC63DCDF0C1}" type="presParOf" srcId="{B4769247-339C-4B10-AF0D-FFBA0F5AE36E}" destId="{8F039F15-17B6-4654-AFEA-055E62D0DA40}" srcOrd="1" destOrd="0" presId="urn:microsoft.com/office/officeart/2008/layout/VerticalCurvedList"/>
    <dgm:cxn modelId="{3B951B0E-8455-454F-8E05-9C56F801A925}" type="presParOf" srcId="{B4769247-339C-4B10-AF0D-FFBA0F5AE36E}" destId="{0ADFE0CF-1311-4B49-A793-146DD0725E17}" srcOrd="2" destOrd="0" presId="urn:microsoft.com/office/officeart/2008/layout/VerticalCurvedList"/>
    <dgm:cxn modelId="{656B816E-D5E2-4C56-921F-1DD3448F6572}" type="presParOf" srcId="{0ADFE0CF-1311-4B49-A793-146DD0725E17}" destId="{FFBE12F7-6EE4-43EE-8757-AEBA56225AB3}" srcOrd="0" destOrd="0" presId="urn:microsoft.com/office/officeart/2008/layout/VerticalCurvedList"/>
    <dgm:cxn modelId="{32D63C51-62EE-47A3-910C-D7CDB432617B}" type="presParOf" srcId="{B4769247-339C-4B10-AF0D-FFBA0F5AE36E}" destId="{D89FAF03-9752-4E94-AA21-4C545B7E5931}" srcOrd="3" destOrd="0" presId="urn:microsoft.com/office/officeart/2008/layout/VerticalCurvedList"/>
    <dgm:cxn modelId="{780FDA95-2835-48A6-910D-85CED001316C}" type="presParOf" srcId="{B4769247-339C-4B10-AF0D-FFBA0F5AE36E}" destId="{B47291DF-4815-473A-BD8F-FEA088D5E5F2}" srcOrd="4" destOrd="0" presId="urn:microsoft.com/office/officeart/2008/layout/VerticalCurvedList"/>
    <dgm:cxn modelId="{3F1D69F9-808D-46C0-8142-7DC1E2DAA0D6}" type="presParOf" srcId="{B47291DF-4815-473A-BD8F-FEA088D5E5F2}" destId="{4F2BA03B-05DB-407F-8DE0-A01E8527D669}" srcOrd="0" destOrd="0" presId="urn:microsoft.com/office/officeart/2008/layout/VerticalCurvedList"/>
    <dgm:cxn modelId="{7AFC9196-92D4-46F4-B642-77D5B4001E5D}" type="presParOf" srcId="{B4769247-339C-4B10-AF0D-FFBA0F5AE36E}" destId="{43750581-D68B-482F-B10F-FDE5773D95D0}" srcOrd="5" destOrd="0" presId="urn:microsoft.com/office/officeart/2008/layout/VerticalCurvedList"/>
    <dgm:cxn modelId="{E8688193-08D4-4B0F-93E4-36B67FDB4FD7}" type="presParOf" srcId="{B4769247-339C-4B10-AF0D-FFBA0F5AE36E}" destId="{A1108D0C-4AA0-4F6C-B797-8665CBA08C14}" srcOrd="6" destOrd="0" presId="urn:microsoft.com/office/officeart/2008/layout/VerticalCurvedList"/>
    <dgm:cxn modelId="{934458ED-B763-4363-A636-1FA16D1967C8}" type="presParOf" srcId="{A1108D0C-4AA0-4F6C-B797-8665CBA08C14}" destId="{E065BDA4-8B89-4A75-8B9B-EEB5AC29295F}" srcOrd="0" destOrd="0" presId="urn:microsoft.com/office/officeart/2008/layout/VerticalCurvedList"/>
    <dgm:cxn modelId="{F5B36885-FD94-47AB-8583-87D7CB8C20A1}" type="presParOf" srcId="{B4769247-339C-4B10-AF0D-FFBA0F5AE36E}" destId="{31B7F288-5E0A-47AA-9CA4-07E3777AE172}" srcOrd="7" destOrd="0" presId="urn:microsoft.com/office/officeart/2008/layout/VerticalCurvedList"/>
    <dgm:cxn modelId="{1852CDB9-659D-4607-AEAC-2280A1C68EF9}" type="presParOf" srcId="{B4769247-339C-4B10-AF0D-FFBA0F5AE36E}" destId="{7CEA594B-13F2-4862-BC9A-28B2DA3E6983}" srcOrd="8" destOrd="0" presId="urn:microsoft.com/office/officeart/2008/layout/VerticalCurvedList"/>
    <dgm:cxn modelId="{91407A2A-5829-4172-9BD6-4EB735091952}" type="presParOf" srcId="{7CEA594B-13F2-4862-BC9A-28B2DA3E6983}" destId="{51FBEA8A-D812-4A33-811A-8A6F38F2755F}" srcOrd="0" destOrd="0" presId="urn:microsoft.com/office/officeart/2008/layout/VerticalCurvedList"/>
    <dgm:cxn modelId="{D81F91D1-3B69-4487-AFC9-782A96CC0150}" type="presParOf" srcId="{B4769247-339C-4B10-AF0D-FFBA0F5AE36E}" destId="{3A9EB37C-9226-45EA-A0AA-E7F1F85A357A}" srcOrd="9" destOrd="0" presId="urn:microsoft.com/office/officeart/2008/layout/VerticalCurvedList"/>
    <dgm:cxn modelId="{5DC48568-05FE-434E-BDDA-52B3AF87EF58}" type="presParOf" srcId="{B4769247-339C-4B10-AF0D-FFBA0F5AE36E}" destId="{B8D68CBC-EB55-4FEA-AF19-84702A7F437D}" srcOrd="10" destOrd="0" presId="urn:microsoft.com/office/officeart/2008/layout/VerticalCurvedList"/>
    <dgm:cxn modelId="{DB5EFCE8-0D82-4556-9586-85A25AA16B0E}" type="presParOf" srcId="{B8D68CBC-EB55-4FEA-AF19-84702A7F437D}" destId="{1FF57133-0E1E-492B-9442-F0A8A31BE2B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F08D025-3255-4BB5-9E8D-86BF66A73874}" type="doc">
      <dgm:prSet loTypeId="urn:microsoft.com/office/officeart/2011/layout/TabList" loCatId="list" qsTypeId="urn:microsoft.com/office/officeart/2005/8/quickstyle/simple4" qsCatId="simple" csTypeId="urn:microsoft.com/office/officeart/2005/8/colors/colorful4" csCatId="colorful" phldr="1"/>
      <dgm:spPr/>
      <dgm:t>
        <a:bodyPr/>
        <a:lstStyle/>
        <a:p>
          <a:endParaRPr lang="en-US"/>
        </a:p>
      </dgm:t>
    </dgm:pt>
    <dgm:pt modelId="{11ACF5BD-2DB1-4C62-96EB-90E1F2B33864}">
      <dgm:prSet phldrT="[Text]"/>
      <dgm:spPr>
        <a:solidFill>
          <a:schemeClr val="bg1">
            <a:lumMod val="75000"/>
            <a:lumOff val="25000"/>
          </a:schemeClr>
        </a:solidFill>
      </dgm:spPr>
      <dgm:t>
        <a:bodyPr/>
        <a:lstStyle/>
        <a:p>
          <a:r>
            <a:rPr lang="en-US" dirty="0">
              <a:solidFill>
                <a:schemeClr val="bg2"/>
              </a:solidFill>
            </a:rPr>
            <a:t>Step 1</a:t>
          </a:r>
        </a:p>
      </dgm:t>
    </dgm:pt>
    <dgm:pt modelId="{72A00DB0-8FF6-472F-ACE2-EDD6CE06B410}" type="parTrans" cxnId="{4067D062-4FC0-4F6A-A5AB-6C353BACB123}">
      <dgm:prSet/>
      <dgm:spPr/>
      <dgm:t>
        <a:bodyPr/>
        <a:lstStyle/>
        <a:p>
          <a:endParaRPr lang="en-US"/>
        </a:p>
      </dgm:t>
    </dgm:pt>
    <dgm:pt modelId="{A3C16B85-862C-41C8-ACE2-D87A22F331E0}" type="sibTrans" cxnId="{4067D062-4FC0-4F6A-A5AB-6C353BACB123}">
      <dgm:prSet/>
      <dgm:spPr/>
      <dgm:t>
        <a:bodyPr/>
        <a:lstStyle/>
        <a:p>
          <a:endParaRPr lang="en-US"/>
        </a:p>
      </dgm:t>
    </dgm:pt>
    <dgm:pt modelId="{5468E0A3-ABAE-4A50-B8F2-74DD47C77716}">
      <dgm:prSet phldrT="[Text]"/>
      <dgm:spPr/>
      <dgm:t>
        <a:bodyPr/>
        <a:lstStyle/>
        <a:p>
          <a:r>
            <a:rPr lang="en-US" dirty="0">
              <a:solidFill>
                <a:schemeClr val="bg2"/>
              </a:solidFill>
            </a:rPr>
            <a:t>Define                    Wednesday 02/26/2025 @  2-3pm EST</a:t>
          </a:r>
        </a:p>
      </dgm:t>
    </dgm:pt>
    <dgm:pt modelId="{B3C1C76F-0FC3-41F0-8EC4-CB41CC549850}" type="parTrans" cxnId="{0C0634DE-D986-4928-97D7-AE50CEDA264F}">
      <dgm:prSet/>
      <dgm:spPr/>
      <dgm:t>
        <a:bodyPr/>
        <a:lstStyle/>
        <a:p>
          <a:endParaRPr lang="en-US"/>
        </a:p>
      </dgm:t>
    </dgm:pt>
    <dgm:pt modelId="{CA7B5C0A-E452-4503-8AD5-9B2FFA4144DB}" type="sibTrans" cxnId="{0C0634DE-D986-4928-97D7-AE50CEDA264F}">
      <dgm:prSet/>
      <dgm:spPr/>
      <dgm:t>
        <a:bodyPr/>
        <a:lstStyle/>
        <a:p>
          <a:endParaRPr lang="en-US"/>
        </a:p>
      </dgm:t>
    </dgm:pt>
    <dgm:pt modelId="{02FC3DAE-5DFA-4CBE-A6CB-3740A7A46F6E}">
      <dgm:prSet phldrT="[Text]"/>
      <dgm:spPr/>
      <dgm:t>
        <a:bodyPr/>
        <a:lstStyle/>
        <a:p>
          <a:r>
            <a:rPr lang="en-US" dirty="0">
              <a:solidFill>
                <a:schemeClr val="bg2"/>
              </a:solidFill>
            </a:rPr>
            <a:t>Define Goals and Architecture, Organization, Visibility Guidelines</a:t>
          </a:r>
        </a:p>
      </dgm:t>
    </dgm:pt>
    <dgm:pt modelId="{42396C56-B047-4664-85E8-2EB1A4938DA3}" type="parTrans" cxnId="{C4182F36-BA03-4DAC-BF60-D897414B0859}">
      <dgm:prSet/>
      <dgm:spPr/>
      <dgm:t>
        <a:bodyPr/>
        <a:lstStyle/>
        <a:p>
          <a:endParaRPr lang="en-US"/>
        </a:p>
      </dgm:t>
    </dgm:pt>
    <dgm:pt modelId="{A4E2F7F3-E16D-42E1-84D3-8C06D73EC2E4}" type="sibTrans" cxnId="{C4182F36-BA03-4DAC-BF60-D897414B0859}">
      <dgm:prSet/>
      <dgm:spPr/>
      <dgm:t>
        <a:bodyPr/>
        <a:lstStyle/>
        <a:p>
          <a:endParaRPr lang="en-US"/>
        </a:p>
      </dgm:t>
    </dgm:pt>
    <dgm:pt modelId="{14CA7357-52CC-42E1-801B-E1D62BD49224}">
      <dgm:prSet phldrT="[Text]"/>
      <dgm:spPr/>
      <dgm:t>
        <a:bodyPr/>
        <a:lstStyle/>
        <a:p>
          <a:r>
            <a:rPr lang="en-US" dirty="0">
              <a:solidFill>
                <a:schemeClr val="bg2"/>
              </a:solidFill>
            </a:rPr>
            <a:t>Establish In-Scope and Out-Scope</a:t>
          </a:r>
        </a:p>
      </dgm:t>
    </dgm:pt>
    <dgm:pt modelId="{9A4BE9BD-FB7F-4E92-8367-C44F170FEFB5}" type="parTrans" cxnId="{4355F624-C6DA-473F-8FB4-CE6675EC4CA6}">
      <dgm:prSet/>
      <dgm:spPr/>
      <dgm:t>
        <a:bodyPr/>
        <a:lstStyle/>
        <a:p>
          <a:endParaRPr lang="en-US"/>
        </a:p>
      </dgm:t>
    </dgm:pt>
    <dgm:pt modelId="{CAC2BA01-1F41-458A-BAC5-B377D71EEE70}" type="sibTrans" cxnId="{4355F624-C6DA-473F-8FB4-CE6675EC4CA6}">
      <dgm:prSet/>
      <dgm:spPr/>
      <dgm:t>
        <a:bodyPr/>
        <a:lstStyle/>
        <a:p>
          <a:endParaRPr lang="en-US"/>
        </a:p>
      </dgm:t>
    </dgm:pt>
    <dgm:pt modelId="{313A78AE-8029-4152-9F0F-58C87C61A655}">
      <dgm:prSet phldrT="[Text]"/>
      <dgm:spPr>
        <a:solidFill>
          <a:schemeClr val="bg1">
            <a:lumMod val="75000"/>
            <a:lumOff val="25000"/>
          </a:schemeClr>
        </a:solidFill>
      </dgm:spPr>
      <dgm:t>
        <a:bodyPr/>
        <a:lstStyle/>
        <a:p>
          <a:r>
            <a:rPr lang="en-US" dirty="0">
              <a:solidFill>
                <a:schemeClr val="bg2"/>
              </a:solidFill>
            </a:rPr>
            <a:t>Step 2</a:t>
          </a:r>
        </a:p>
      </dgm:t>
    </dgm:pt>
    <dgm:pt modelId="{5F0EED08-EC0A-429B-BE50-B3AA167F6CE3}" type="parTrans" cxnId="{984EF88B-F6BF-4695-BD50-D3972322983B}">
      <dgm:prSet/>
      <dgm:spPr/>
      <dgm:t>
        <a:bodyPr/>
        <a:lstStyle/>
        <a:p>
          <a:endParaRPr lang="en-US"/>
        </a:p>
      </dgm:t>
    </dgm:pt>
    <dgm:pt modelId="{0C0B027D-A384-4D1C-9549-7A8710B565E2}" type="sibTrans" cxnId="{984EF88B-F6BF-4695-BD50-D3972322983B}">
      <dgm:prSet/>
      <dgm:spPr/>
      <dgm:t>
        <a:bodyPr/>
        <a:lstStyle/>
        <a:p>
          <a:endParaRPr lang="en-US"/>
        </a:p>
      </dgm:t>
    </dgm:pt>
    <dgm:pt modelId="{0B3C4955-080D-4D8A-AC97-0C80B51210A5}">
      <dgm:prSet phldrT="[Text]"/>
      <dgm:spPr/>
      <dgm:t>
        <a:bodyPr/>
        <a:lstStyle/>
        <a:p>
          <a:r>
            <a:rPr lang="en-US" dirty="0">
              <a:solidFill>
                <a:schemeClr val="bg2"/>
              </a:solidFill>
            </a:rPr>
            <a:t>Measure                Monday 03/03/2025 @ 8am-4pm CST</a:t>
          </a:r>
        </a:p>
      </dgm:t>
    </dgm:pt>
    <dgm:pt modelId="{B566D847-3208-4FA4-A9A8-F71F9CF863B1}" type="parTrans" cxnId="{0E903287-CF21-466A-AF8E-55C4FE3C0B56}">
      <dgm:prSet/>
      <dgm:spPr/>
      <dgm:t>
        <a:bodyPr/>
        <a:lstStyle/>
        <a:p>
          <a:endParaRPr lang="en-US"/>
        </a:p>
      </dgm:t>
    </dgm:pt>
    <dgm:pt modelId="{AA43BDDE-83C6-4360-844C-9811C80FF87B}" type="sibTrans" cxnId="{0E903287-CF21-466A-AF8E-55C4FE3C0B56}">
      <dgm:prSet/>
      <dgm:spPr/>
      <dgm:t>
        <a:bodyPr/>
        <a:lstStyle/>
        <a:p>
          <a:endParaRPr lang="en-US"/>
        </a:p>
      </dgm:t>
    </dgm:pt>
    <dgm:pt modelId="{0AC56335-D9F8-4FCF-B060-8B34DD321C12}">
      <dgm:prSet phldrT="[Text]"/>
      <dgm:spPr/>
      <dgm:t>
        <a:bodyPr/>
        <a:lstStyle/>
        <a:p>
          <a:r>
            <a:rPr lang="en-US" dirty="0">
              <a:solidFill>
                <a:schemeClr val="bg2"/>
              </a:solidFill>
            </a:rPr>
            <a:t>Gather Data</a:t>
          </a:r>
        </a:p>
      </dgm:t>
    </dgm:pt>
    <dgm:pt modelId="{AA218FE6-BFEB-45E0-92C9-54E1A11EF1FB}" type="parTrans" cxnId="{13642A33-B141-4CB1-B443-635ABE8420B9}">
      <dgm:prSet/>
      <dgm:spPr/>
      <dgm:t>
        <a:bodyPr/>
        <a:lstStyle/>
        <a:p>
          <a:endParaRPr lang="en-US"/>
        </a:p>
      </dgm:t>
    </dgm:pt>
    <dgm:pt modelId="{81AF9532-CAA9-4773-BD12-4631A0FCAC62}" type="sibTrans" cxnId="{13642A33-B141-4CB1-B443-635ABE8420B9}">
      <dgm:prSet/>
      <dgm:spPr/>
      <dgm:t>
        <a:bodyPr/>
        <a:lstStyle/>
        <a:p>
          <a:endParaRPr lang="en-US"/>
        </a:p>
      </dgm:t>
    </dgm:pt>
    <dgm:pt modelId="{9CB44D9F-33BC-430A-A280-CDEBDF7FFD29}">
      <dgm:prSet phldrT="[Text]"/>
      <dgm:spPr>
        <a:solidFill>
          <a:schemeClr val="bg1">
            <a:lumMod val="75000"/>
            <a:lumOff val="25000"/>
          </a:schemeClr>
        </a:solidFill>
      </dgm:spPr>
      <dgm:t>
        <a:bodyPr/>
        <a:lstStyle/>
        <a:p>
          <a:r>
            <a:rPr lang="en-US" dirty="0">
              <a:solidFill>
                <a:schemeClr val="bg2"/>
              </a:solidFill>
            </a:rPr>
            <a:t>Step 3</a:t>
          </a:r>
        </a:p>
      </dgm:t>
    </dgm:pt>
    <dgm:pt modelId="{A8E6524A-68A5-4FC0-8AC2-BECEF1B19381}" type="parTrans" cxnId="{2CE53E58-AA94-48AA-BE37-848A56F8EDC4}">
      <dgm:prSet/>
      <dgm:spPr/>
      <dgm:t>
        <a:bodyPr/>
        <a:lstStyle/>
        <a:p>
          <a:endParaRPr lang="en-US"/>
        </a:p>
      </dgm:t>
    </dgm:pt>
    <dgm:pt modelId="{88762536-97EB-4CB8-8311-CDBBE2DCD53A}" type="sibTrans" cxnId="{2CE53E58-AA94-48AA-BE37-848A56F8EDC4}">
      <dgm:prSet/>
      <dgm:spPr/>
      <dgm:t>
        <a:bodyPr/>
        <a:lstStyle/>
        <a:p>
          <a:endParaRPr lang="en-US"/>
        </a:p>
      </dgm:t>
    </dgm:pt>
    <dgm:pt modelId="{2EB15AEF-378F-4D85-B287-2237F2285E0E}">
      <dgm:prSet phldrT="[Text]"/>
      <dgm:spPr/>
      <dgm:t>
        <a:bodyPr/>
        <a:lstStyle/>
        <a:p>
          <a:r>
            <a:rPr lang="en-US" dirty="0">
              <a:solidFill>
                <a:schemeClr val="bg2"/>
              </a:solidFill>
            </a:rPr>
            <a:t>Analyze                 Tuesday 03/04/2025 @ 8-3pm CST</a:t>
          </a:r>
        </a:p>
      </dgm:t>
    </dgm:pt>
    <dgm:pt modelId="{4F85DCA7-499B-40E8-A422-537CB10C0F70}" type="parTrans" cxnId="{16367039-0AD9-43CA-B366-7525CB579D92}">
      <dgm:prSet/>
      <dgm:spPr/>
      <dgm:t>
        <a:bodyPr/>
        <a:lstStyle/>
        <a:p>
          <a:endParaRPr lang="en-US"/>
        </a:p>
      </dgm:t>
    </dgm:pt>
    <dgm:pt modelId="{BC241422-7B5A-4D46-99A9-5C98A30335F5}" type="sibTrans" cxnId="{16367039-0AD9-43CA-B366-7525CB579D92}">
      <dgm:prSet/>
      <dgm:spPr/>
      <dgm:t>
        <a:bodyPr/>
        <a:lstStyle/>
        <a:p>
          <a:endParaRPr lang="en-US"/>
        </a:p>
      </dgm:t>
    </dgm:pt>
    <dgm:pt modelId="{8C74C137-59C6-4856-ABFD-76598D7C245E}">
      <dgm:prSet phldrT="[Text]"/>
      <dgm:spPr/>
      <dgm:t>
        <a:bodyPr/>
        <a:lstStyle/>
        <a:p>
          <a:r>
            <a:rPr lang="en-US" dirty="0">
              <a:solidFill>
                <a:schemeClr val="bg2"/>
              </a:solidFill>
            </a:rPr>
            <a:t>Validate Feedback</a:t>
          </a:r>
        </a:p>
      </dgm:t>
    </dgm:pt>
    <dgm:pt modelId="{5D1945A4-676C-4F72-A4AA-4549648FE5BF}" type="parTrans" cxnId="{D079CCE5-6560-4703-9104-0EDD45787D12}">
      <dgm:prSet/>
      <dgm:spPr/>
      <dgm:t>
        <a:bodyPr/>
        <a:lstStyle/>
        <a:p>
          <a:endParaRPr lang="en-US"/>
        </a:p>
      </dgm:t>
    </dgm:pt>
    <dgm:pt modelId="{3D46E8C0-4B38-432A-9697-02149ED75046}" type="sibTrans" cxnId="{D079CCE5-6560-4703-9104-0EDD45787D12}">
      <dgm:prSet/>
      <dgm:spPr/>
      <dgm:t>
        <a:bodyPr/>
        <a:lstStyle/>
        <a:p>
          <a:endParaRPr lang="en-US"/>
        </a:p>
      </dgm:t>
    </dgm:pt>
    <dgm:pt modelId="{F5CBAD19-54E8-4A33-9114-DA049399DEFD}">
      <dgm:prSet phldrT="[Text]"/>
      <dgm:spPr/>
      <dgm:t>
        <a:bodyPr/>
        <a:lstStyle/>
        <a:p>
          <a:r>
            <a:rPr lang="en-US" dirty="0">
              <a:solidFill>
                <a:schemeClr val="bg2"/>
              </a:solidFill>
            </a:rPr>
            <a:t>Identify Improvement Opportunities</a:t>
          </a:r>
        </a:p>
      </dgm:t>
    </dgm:pt>
    <dgm:pt modelId="{B09E9393-7B75-4A11-867A-255A7978C103}" type="parTrans" cxnId="{6ED5D1CD-F6C8-45F1-87DA-AACA483A8EB2}">
      <dgm:prSet/>
      <dgm:spPr/>
      <dgm:t>
        <a:bodyPr/>
        <a:lstStyle/>
        <a:p>
          <a:endParaRPr lang="en-US"/>
        </a:p>
      </dgm:t>
    </dgm:pt>
    <dgm:pt modelId="{E401E0A9-BE94-45BE-8736-C532C8A2371B}" type="sibTrans" cxnId="{6ED5D1CD-F6C8-45F1-87DA-AACA483A8EB2}">
      <dgm:prSet/>
      <dgm:spPr/>
      <dgm:t>
        <a:bodyPr/>
        <a:lstStyle/>
        <a:p>
          <a:endParaRPr lang="en-US"/>
        </a:p>
      </dgm:t>
    </dgm:pt>
    <dgm:pt modelId="{40225BFA-279D-4A73-AB10-45B598786EB1}">
      <dgm:prSet phldrT="[Text]"/>
      <dgm:spPr>
        <a:solidFill>
          <a:schemeClr val="bg1">
            <a:lumMod val="75000"/>
            <a:lumOff val="25000"/>
          </a:schemeClr>
        </a:solidFill>
      </dgm:spPr>
      <dgm:t>
        <a:bodyPr/>
        <a:lstStyle/>
        <a:p>
          <a:r>
            <a:rPr lang="en-US" dirty="0">
              <a:solidFill>
                <a:schemeClr val="bg2"/>
              </a:solidFill>
            </a:rPr>
            <a:t>Step 4</a:t>
          </a:r>
        </a:p>
      </dgm:t>
    </dgm:pt>
    <dgm:pt modelId="{4F137264-E74F-49F4-857B-79342F499791}" type="parTrans" cxnId="{A025FA03-BFF6-46E1-B38F-1B7008E798FA}">
      <dgm:prSet/>
      <dgm:spPr/>
      <dgm:t>
        <a:bodyPr/>
        <a:lstStyle/>
        <a:p>
          <a:endParaRPr lang="en-US"/>
        </a:p>
      </dgm:t>
    </dgm:pt>
    <dgm:pt modelId="{F3F2E6A7-03AE-44FB-82FA-433B21AB16D0}" type="sibTrans" cxnId="{A025FA03-BFF6-46E1-B38F-1B7008E798FA}">
      <dgm:prSet/>
      <dgm:spPr/>
      <dgm:t>
        <a:bodyPr/>
        <a:lstStyle/>
        <a:p>
          <a:endParaRPr lang="en-US"/>
        </a:p>
      </dgm:t>
    </dgm:pt>
    <dgm:pt modelId="{2DFD6725-1BFD-4FB8-A578-9BC8F46A9D1A}">
      <dgm:prSet phldrT="[Text]"/>
      <dgm:spPr/>
      <dgm:t>
        <a:bodyPr/>
        <a:lstStyle/>
        <a:p>
          <a:r>
            <a:rPr lang="en-US" dirty="0">
              <a:solidFill>
                <a:schemeClr val="bg2"/>
              </a:solidFill>
            </a:rPr>
            <a:t>Improve                 Tuesday 03/18/2025 @ 2-3pm EST (RoadMap)  03/25/2025 2-3pm (Results)</a:t>
          </a:r>
        </a:p>
      </dgm:t>
    </dgm:pt>
    <dgm:pt modelId="{9164A75D-FAA7-41D6-9B09-73F2A90F6760}" type="parTrans" cxnId="{BE0C0CD9-6053-4B13-B9B4-80065103CF76}">
      <dgm:prSet/>
      <dgm:spPr/>
      <dgm:t>
        <a:bodyPr/>
        <a:lstStyle/>
        <a:p>
          <a:endParaRPr lang="en-US"/>
        </a:p>
      </dgm:t>
    </dgm:pt>
    <dgm:pt modelId="{9FE45997-18A4-4F26-B28B-FAE28503F2F2}" type="sibTrans" cxnId="{BE0C0CD9-6053-4B13-B9B4-80065103CF76}">
      <dgm:prSet/>
      <dgm:spPr/>
      <dgm:t>
        <a:bodyPr/>
        <a:lstStyle/>
        <a:p>
          <a:endParaRPr lang="en-US"/>
        </a:p>
      </dgm:t>
    </dgm:pt>
    <dgm:pt modelId="{E643B09F-C327-450C-9EEB-6D1FD3CE994E}">
      <dgm:prSet phldrT="[Text]"/>
      <dgm:spPr/>
      <dgm:t>
        <a:bodyPr/>
        <a:lstStyle/>
        <a:p>
          <a:r>
            <a:rPr lang="en-US" dirty="0">
              <a:solidFill>
                <a:schemeClr val="bg2"/>
              </a:solidFill>
            </a:rPr>
            <a:t>Establish Solution Projects</a:t>
          </a:r>
        </a:p>
      </dgm:t>
    </dgm:pt>
    <dgm:pt modelId="{40A40477-7C9B-4825-8AF8-1442B6B40E08}" type="parTrans" cxnId="{A73765B1-AC8B-4BDA-9499-175555C987C7}">
      <dgm:prSet/>
      <dgm:spPr/>
      <dgm:t>
        <a:bodyPr/>
        <a:lstStyle/>
        <a:p>
          <a:endParaRPr lang="en-US"/>
        </a:p>
      </dgm:t>
    </dgm:pt>
    <dgm:pt modelId="{44BD7041-C5ED-4453-8BE0-7EC5607F0F87}" type="sibTrans" cxnId="{A73765B1-AC8B-4BDA-9499-175555C987C7}">
      <dgm:prSet/>
      <dgm:spPr/>
      <dgm:t>
        <a:bodyPr/>
        <a:lstStyle/>
        <a:p>
          <a:endParaRPr lang="en-US"/>
        </a:p>
      </dgm:t>
    </dgm:pt>
    <dgm:pt modelId="{073444EB-10F0-4128-A48D-D05105665FAF}">
      <dgm:prSet phldrT="[Text]"/>
      <dgm:spPr/>
      <dgm:t>
        <a:bodyPr/>
        <a:lstStyle/>
        <a:p>
          <a:r>
            <a:rPr lang="en-US" dirty="0">
              <a:solidFill>
                <a:schemeClr val="bg2"/>
              </a:solidFill>
            </a:rPr>
            <a:t>Prioritize and Define Roadmap</a:t>
          </a:r>
        </a:p>
      </dgm:t>
    </dgm:pt>
    <dgm:pt modelId="{8CC1DA62-679F-4678-B063-05074034DF27}" type="parTrans" cxnId="{7416AB19-9F4A-44F5-AE36-C4F52BBE8508}">
      <dgm:prSet/>
      <dgm:spPr/>
      <dgm:t>
        <a:bodyPr/>
        <a:lstStyle/>
        <a:p>
          <a:endParaRPr lang="en-US"/>
        </a:p>
      </dgm:t>
    </dgm:pt>
    <dgm:pt modelId="{3BF09B47-EBD7-469B-A444-793F131B15DC}" type="sibTrans" cxnId="{7416AB19-9F4A-44F5-AE36-C4F52BBE8508}">
      <dgm:prSet/>
      <dgm:spPr/>
      <dgm:t>
        <a:bodyPr/>
        <a:lstStyle/>
        <a:p>
          <a:endParaRPr lang="en-US"/>
        </a:p>
      </dgm:t>
    </dgm:pt>
    <dgm:pt modelId="{9725435A-9B30-854E-882E-8F2C861C66AB}">
      <dgm:prSet phldrT="[Text]"/>
      <dgm:spPr/>
      <dgm:t>
        <a:bodyPr/>
        <a:lstStyle/>
        <a:p>
          <a:r>
            <a:rPr lang="en-US" dirty="0">
              <a:solidFill>
                <a:schemeClr val="bg2"/>
              </a:solidFill>
            </a:rPr>
            <a:t>Assess Input</a:t>
          </a:r>
        </a:p>
      </dgm:t>
    </dgm:pt>
    <dgm:pt modelId="{52D467B3-8B2D-7B4E-BA33-66B3382A9BF3}" type="parTrans" cxnId="{77D311FD-A47B-6742-AE64-D0A169E00F36}">
      <dgm:prSet/>
      <dgm:spPr/>
      <dgm:t>
        <a:bodyPr/>
        <a:lstStyle/>
        <a:p>
          <a:endParaRPr lang="en-US"/>
        </a:p>
      </dgm:t>
    </dgm:pt>
    <dgm:pt modelId="{F786993D-2387-1443-B0D3-EBCC516CE5F3}" type="sibTrans" cxnId="{77D311FD-A47B-6742-AE64-D0A169E00F36}">
      <dgm:prSet/>
      <dgm:spPr/>
      <dgm:t>
        <a:bodyPr/>
        <a:lstStyle/>
        <a:p>
          <a:endParaRPr lang="en-US"/>
        </a:p>
      </dgm:t>
    </dgm:pt>
    <dgm:pt modelId="{3947B294-112F-447D-8E46-718CA133D12A}">
      <dgm:prSet phldrT="[Text]"/>
      <dgm:spPr/>
      <dgm:t>
        <a:bodyPr/>
        <a:lstStyle/>
        <a:p>
          <a:r>
            <a:rPr lang="en-US" dirty="0">
              <a:solidFill>
                <a:schemeClr val="bg2"/>
              </a:solidFill>
            </a:rPr>
            <a:t>SI Certified Containers and Live Demo</a:t>
          </a:r>
        </a:p>
      </dgm:t>
    </dgm:pt>
    <dgm:pt modelId="{5F99AE96-2968-4639-99F2-0EA30B6B1F5A}" type="parTrans" cxnId="{824F7760-E8F4-4FFB-88A9-E0077600A7F0}">
      <dgm:prSet/>
      <dgm:spPr/>
      <dgm:t>
        <a:bodyPr/>
        <a:lstStyle/>
        <a:p>
          <a:endParaRPr lang="en-US"/>
        </a:p>
      </dgm:t>
    </dgm:pt>
    <dgm:pt modelId="{F5B7754B-BA1F-48D0-81FD-336EA5B39998}" type="sibTrans" cxnId="{824F7760-E8F4-4FFB-88A9-E0077600A7F0}">
      <dgm:prSet/>
      <dgm:spPr/>
      <dgm:t>
        <a:bodyPr/>
        <a:lstStyle/>
        <a:p>
          <a:endParaRPr lang="en-US"/>
        </a:p>
      </dgm:t>
    </dgm:pt>
    <dgm:pt modelId="{4CD29BCC-6702-450E-A307-FF4F26D72D58}" type="pres">
      <dgm:prSet presAssocID="{4F08D025-3255-4BB5-9E8D-86BF66A73874}" presName="Name0" presStyleCnt="0">
        <dgm:presLayoutVars>
          <dgm:chMax/>
          <dgm:chPref val="3"/>
          <dgm:dir/>
          <dgm:animOne val="branch"/>
          <dgm:animLvl val="lvl"/>
        </dgm:presLayoutVars>
      </dgm:prSet>
      <dgm:spPr/>
    </dgm:pt>
    <dgm:pt modelId="{2DFDD648-EF38-4E09-81ED-6C3D72152200}" type="pres">
      <dgm:prSet presAssocID="{11ACF5BD-2DB1-4C62-96EB-90E1F2B33864}" presName="composite" presStyleCnt="0"/>
      <dgm:spPr/>
    </dgm:pt>
    <dgm:pt modelId="{8E6A2FAD-A1B9-4344-BC78-AF02B29B3EBB}" type="pres">
      <dgm:prSet presAssocID="{11ACF5BD-2DB1-4C62-96EB-90E1F2B33864}" presName="FirstChild" presStyleLbl="revTx" presStyleIdx="0" presStyleCnt="8">
        <dgm:presLayoutVars>
          <dgm:chMax val="0"/>
          <dgm:chPref val="0"/>
          <dgm:bulletEnabled val="1"/>
        </dgm:presLayoutVars>
      </dgm:prSet>
      <dgm:spPr/>
    </dgm:pt>
    <dgm:pt modelId="{A96FB888-E20A-4378-B684-BEE44642EF06}" type="pres">
      <dgm:prSet presAssocID="{11ACF5BD-2DB1-4C62-96EB-90E1F2B33864}" presName="Parent" presStyleLbl="alignNode1" presStyleIdx="0" presStyleCnt="4">
        <dgm:presLayoutVars>
          <dgm:chMax val="3"/>
          <dgm:chPref val="3"/>
          <dgm:bulletEnabled val="1"/>
        </dgm:presLayoutVars>
      </dgm:prSet>
      <dgm:spPr/>
    </dgm:pt>
    <dgm:pt modelId="{778A7315-3B2B-468F-811E-F5DB3C24F4F9}" type="pres">
      <dgm:prSet presAssocID="{11ACF5BD-2DB1-4C62-96EB-90E1F2B33864}" presName="Accent" presStyleLbl="parChTrans1D1" presStyleIdx="0" presStyleCnt="4"/>
      <dgm:spPr/>
    </dgm:pt>
    <dgm:pt modelId="{3DA93478-B25C-4603-971E-8E2702ABFCA7}" type="pres">
      <dgm:prSet presAssocID="{11ACF5BD-2DB1-4C62-96EB-90E1F2B33864}" presName="Child" presStyleLbl="revTx" presStyleIdx="1" presStyleCnt="8">
        <dgm:presLayoutVars>
          <dgm:chMax val="0"/>
          <dgm:chPref val="0"/>
          <dgm:bulletEnabled val="1"/>
        </dgm:presLayoutVars>
      </dgm:prSet>
      <dgm:spPr/>
    </dgm:pt>
    <dgm:pt modelId="{99347FB9-6D11-4B71-BFD7-754319AE1B19}" type="pres">
      <dgm:prSet presAssocID="{A3C16B85-862C-41C8-ACE2-D87A22F331E0}" presName="sibTrans" presStyleCnt="0"/>
      <dgm:spPr/>
    </dgm:pt>
    <dgm:pt modelId="{73090E5F-8085-4EBA-8D9D-8FAC64F550D5}" type="pres">
      <dgm:prSet presAssocID="{313A78AE-8029-4152-9F0F-58C87C61A655}" presName="composite" presStyleCnt="0"/>
      <dgm:spPr/>
    </dgm:pt>
    <dgm:pt modelId="{FDC01EA2-9480-46E9-B22C-4E48D06A70EC}" type="pres">
      <dgm:prSet presAssocID="{313A78AE-8029-4152-9F0F-58C87C61A655}" presName="FirstChild" presStyleLbl="revTx" presStyleIdx="2" presStyleCnt="8">
        <dgm:presLayoutVars>
          <dgm:chMax val="0"/>
          <dgm:chPref val="0"/>
          <dgm:bulletEnabled val="1"/>
        </dgm:presLayoutVars>
      </dgm:prSet>
      <dgm:spPr/>
    </dgm:pt>
    <dgm:pt modelId="{C275F288-AD74-4EFD-91E3-597A6097E068}" type="pres">
      <dgm:prSet presAssocID="{313A78AE-8029-4152-9F0F-58C87C61A655}" presName="Parent" presStyleLbl="alignNode1" presStyleIdx="1" presStyleCnt="4">
        <dgm:presLayoutVars>
          <dgm:chMax val="3"/>
          <dgm:chPref val="3"/>
          <dgm:bulletEnabled val="1"/>
        </dgm:presLayoutVars>
      </dgm:prSet>
      <dgm:spPr/>
    </dgm:pt>
    <dgm:pt modelId="{243EDACC-3974-4D07-978F-9DB2D490B0C5}" type="pres">
      <dgm:prSet presAssocID="{313A78AE-8029-4152-9F0F-58C87C61A655}" presName="Accent" presStyleLbl="parChTrans1D1" presStyleIdx="1" presStyleCnt="4"/>
      <dgm:spPr/>
    </dgm:pt>
    <dgm:pt modelId="{F5828236-D19F-471C-9E8E-860898DA7038}" type="pres">
      <dgm:prSet presAssocID="{313A78AE-8029-4152-9F0F-58C87C61A655}" presName="Child" presStyleLbl="revTx" presStyleIdx="3" presStyleCnt="8">
        <dgm:presLayoutVars>
          <dgm:chMax val="0"/>
          <dgm:chPref val="0"/>
          <dgm:bulletEnabled val="1"/>
        </dgm:presLayoutVars>
      </dgm:prSet>
      <dgm:spPr/>
    </dgm:pt>
    <dgm:pt modelId="{D4BF4FD2-B5FE-4CB5-BC81-A27FAA4C4DE4}" type="pres">
      <dgm:prSet presAssocID="{0C0B027D-A384-4D1C-9549-7A8710B565E2}" presName="sibTrans" presStyleCnt="0"/>
      <dgm:spPr/>
    </dgm:pt>
    <dgm:pt modelId="{2FCF64B4-2889-4975-A113-37FED27B41F2}" type="pres">
      <dgm:prSet presAssocID="{9CB44D9F-33BC-430A-A280-CDEBDF7FFD29}" presName="composite" presStyleCnt="0"/>
      <dgm:spPr/>
    </dgm:pt>
    <dgm:pt modelId="{08D22741-D8E0-4D27-AE16-E96099DFA531}" type="pres">
      <dgm:prSet presAssocID="{9CB44D9F-33BC-430A-A280-CDEBDF7FFD29}" presName="FirstChild" presStyleLbl="revTx" presStyleIdx="4" presStyleCnt="8">
        <dgm:presLayoutVars>
          <dgm:chMax val="0"/>
          <dgm:chPref val="0"/>
          <dgm:bulletEnabled val="1"/>
        </dgm:presLayoutVars>
      </dgm:prSet>
      <dgm:spPr/>
    </dgm:pt>
    <dgm:pt modelId="{98960F8D-3462-4A1E-BF0A-81FAD7584557}" type="pres">
      <dgm:prSet presAssocID="{9CB44D9F-33BC-430A-A280-CDEBDF7FFD29}" presName="Parent" presStyleLbl="alignNode1" presStyleIdx="2" presStyleCnt="4">
        <dgm:presLayoutVars>
          <dgm:chMax val="3"/>
          <dgm:chPref val="3"/>
          <dgm:bulletEnabled val="1"/>
        </dgm:presLayoutVars>
      </dgm:prSet>
      <dgm:spPr/>
    </dgm:pt>
    <dgm:pt modelId="{E62AE43C-A4CD-4D43-B5EB-AA2F16E31FE6}" type="pres">
      <dgm:prSet presAssocID="{9CB44D9F-33BC-430A-A280-CDEBDF7FFD29}" presName="Accent" presStyleLbl="parChTrans1D1" presStyleIdx="2" presStyleCnt="4"/>
      <dgm:spPr/>
    </dgm:pt>
    <dgm:pt modelId="{22E8D982-27CB-4E67-A888-FEB77A933DF7}" type="pres">
      <dgm:prSet presAssocID="{9CB44D9F-33BC-430A-A280-CDEBDF7FFD29}" presName="Child" presStyleLbl="revTx" presStyleIdx="5" presStyleCnt="8">
        <dgm:presLayoutVars>
          <dgm:chMax val="0"/>
          <dgm:chPref val="0"/>
          <dgm:bulletEnabled val="1"/>
        </dgm:presLayoutVars>
      </dgm:prSet>
      <dgm:spPr/>
    </dgm:pt>
    <dgm:pt modelId="{32FE123A-DC2F-4717-9216-D4AFDF1AC000}" type="pres">
      <dgm:prSet presAssocID="{88762536-97EB-4CB8-8311-CDBBE2DCD53A}" presName="sibTrans" presStyleCnt="0"/>
      <dgm:spPr/>
    </dgm:pt>
    <dgm:pt modelId="{E97FA60D-2991-4F0F-9E20-954FC828FB9D}" type="pres">
      <dgm:prSet presAssocID="{40225BFA-279D-4A73-AB10-45B598786EB1}" presName="composite" presStyleCnt="0"/>
      <dgm:spPr/>
    </dgm:pt>
    <dgm:pt modelId="{82967121-B997-41A2-9A0B-43500131534B}" type="pres">
      <dgm:prSet presAssocID="{40225BFA-279D-4A73-AB10-45B598786EB1}" presName="FirstChild" presStyleLbl="revTx" presStyleIdx="6" presStyleCnt="8" custLinFactNeighborX="1024" custLinFactNeighborY="-12645">
        <dgm:presLayoutVars>
          <dgm:chMax val="0"/>
          <dgm:chPref val="0"/>
          <dgm:bulletEnabled val="1"/>
        </dgm:presLayoutVars>
      </dgm:prSet>
      <dgm:spPr/>
    </dgm:pt>
    <dgm:pt modelId="{D88F2395-8F4B-4A72-8D5C-321928E3E01B}" type="pres">
      <dgm:prSet presAssocID="{40225BFA-279D-4A73-AB10-45B598786EB1}" presName="Parent" presStyleLbl="alignNode1" presStyleIdx="3" presStyleCnt="4">
        <dgm:presLayoutVars>
          <dgm:chMax val="3"/>
          <dgm:chPref val="3"/>
          <dgm:bulletEnabled val="1"/>
        </dgm:presLayoutVars>
      </dgm:prSet>
      <dgm:spPr/>
    </dgm:pt>
    <dgm:pt modelId="{F2255493-58EF-4A23-81E2-F00E921AD322}" type="pres">
      <dgm:prSet presAssocID="{40225BFA-279D-4A73-AB10-45B598786EB1}" presName="Accent" presStyleLbl="parChTrans1D1" presStyleIdx="3" presStyleCnt="4"/>
      <dgm:spPr/>
    </dgm:pt>
    <dgm:pt modelId="{39295E11-6C03-4B25-AB76-F829D46F5D8D}" type="pres">
      <dgm:prSet presAssocID="{40225BFA-279D-4A73-AB10-45B598786EB1}" presName="Child" presStyleLbl="revTx" presStyleIdx="7" presStyleCnt="8">
        <dgm:presLayoutVars>
          <dgm:chMax val="0"/>
          <dgm:chPref val="0"/>
          <dgm:bulletEnabled val="1"/>
        </dgm:presLayoutVars>
      </dgm:prSet>
      <dgm:spPr/>
    </dgm:pt>
  </dgm:ptLst>
  <dgm:cxnLst>
    <dgm:cxn modelId="{A025FA03-BFF6-46E1-B38F-1B7008E798FA}" srcId="{4F08D025-3255-4BB5-9E8D-86BF66A73874}" destId="{40225BFA-279D-4A73-AB10-45B598786EB1}" srcOrd="3" destOrd="0" parTransId="{4F137264-E74F-49F4-857B-79342F499791}" sibTransId="{F3F2E6A7-03AE-44FB-82FA-433B21AB16D0}"/>
    <dgm:cxn modelId="{7416AB19-9F4A-44F5-AE36-C4F52BBE8508}" srcId="{40225BFA-279D-4A73-AB10-45B598786EB1}" destId="{073444EB-10F0-4128-A48D-D05105665FAF}" srcOrd="2" destOrd="0" parTransId="{8CC1DA62-679F-4678-B063-05074034DF27}" sibTransId="{3BF09B47-EBD7-469B-A444-793F131B15DC}"/>
    <dgm:cxn modelId="{4355F624-C6DA-473F-8FB4-CE6675EC4CA6}" srcId="{11ACF5BD-2DB1-4C62-96EB-90E1F2B33864}" destId="{14CA7357-52CC-42E1-801B-E1D62BD49224}" srcOrd="2" destOrd="0" parTransId="{9A4BE9BD-FB7F-4E92-8367-C44F170FEFB5}" sibTransId="{CAC2BA01-1F41-458A-BAC5-B377D71EEE70}"/>
    <dgm:cxn modelId="{EB85502A-E07C-4221-98D8-1EB4D86D0597}" type="presOf" srcId="{F5CBAD19-54E8-4A33-9114-DA049399DEFD}" destId="{22E8D982-27CB-4E67-A888-FEB77A933DF7}" srcOrd="0" destOrd="1" presId="urn:microsoft.com/office/officeart/2011/layout/TabList"/>
    <dgm:cxn modelId="{143A112C-0773-4746-A813-9C9EE1C7EA57}" type="presOf" srcId="{2DFD6725-1BFD-4FB8-A578-9BC8F46A9D1A}" destId="{82967121-B997-41A2-9A0B-43500131534B}" srcOrd="0" destOrd="0" presId="urn:microsoft.com/office/officeart/2011/layout/TabList"/>
    <dgm:cxn modelId="{13642A33-B141-4CB1-B443-635ABE8420B9}" srcId="{313A78AE-8029-4152-9F0F-58C87C61A655}" destId="{0AC56335-D9F8-4FCF-B060-8B34DD321C12}" srcOrd="1" destOrd="0" parTransId="{AA218FE6-BFEB-45E0-92C9-54E1A11EF1FB}" sibTransId="{81AF9532-CAA9-4773-BD12-4631A0FCAC62}"/>
    <dgm:cxn modelId="{C4182F36-BA03-4DAC-BF60-D897414B0859}" srcId="{11ACF5BD-2DB1-4C62-96EB-90E1F2B33864}" destId="{02FC3DAE-5DFA-4CBE-A6CB-3740A7A46F6E}" srcOrd="1" destOrd="0" parTransId="{42396C56-B047-4664-85E8-2EB1A4938DA3}" sibTransId="{A4E2F7F3-E16D-42E1-84D3-8C06D73EC2E4}"/>
    <dgm:cxn modelId="{16367039-0AD9-43CA-B366-7525CB579D92}" srcId="{9CB44D9F-33BC-430A-A280-CDEBDF7FFD29}" destId="{2EB15AEF-378F-4D85-B287-2237F2285E0E}" srcOrd="0" destOrd="0" parTransId="{4F85DCA7-499B-40E8-A422-537CB10C0F70}" sibTransId="{BC241422-7B5A-4D46-99A9-5C98A30335F5}"/>
    <dgm:cxn modelId="{9163D942-BE59-49D3-90F7-33C38CB614D6}" type="presOf" srcId="{02FC3DAE-5DFA-4CBE-A6CB-3740A7A46F6E}" destId="{3DA93478-B25C-4603-971E-8E2702ABFCA7}" srcOrd="0" destOrd="0" presId="urn:microsoft.com/office/officeart/2011/layout/TabList"/>
    <dgm:cxn modelId="{3737FE47-1F40-4A57-AA72-69CD67391A3A}" type="presOf" srcId="{14CA7357-52CC-42E1-801B-E1D62BD49224}" destId="{3DA93478-B25C-4603-971E-8E2702ABFCA7}" srcOrd="0" destOrd="1" presId="urn:microsoft.com/office/officeart/2011/layout/TabList"/>
    <dgm:cxn modelId="{B17CA957-CCD5-41C7-9BE5-D90FCD2F8C6C}" type="presOf" srcId="{313A78AE-8029-4152-9F0F-58C87C61A655}" destId="{C275F288-AD74-4EFD-91E3-597A6097E068}" srcOrd="0" destOrd="0" presId="urn:microsoft.com/office/officeart/2011/layout/TabList"/>
    <dgm:cxn modelId="{2CE53E58-AA94-48AA-BE37-848A56F8EDC4}" srcId="{4F08D025-3255-4BB5-9E8D-86BF66A73874}" destId="{9CB44D9F-33BC-430A-A280-CDEBDF7FFD29}" srcOrd="2" destOrd="0" parTransId="{A8E6524A-68A5-4FC0-8AC2-BECEF1B19381}" sibTransId="{88762536-97EB-4CB8-8311-CDBBE2DCD53A}"/>
    <dgm:cxn modelId="{46F94E58-B9F5-47F6-834E-D7B6F10C5D98}" type="presOf" srcId="{073444EB-10F0-4128-A48D-D05105665FAF}" destId="{39295E11-6C03-4B25-AB76-F829D46F5D8D}" srcOrd="0" destOrd="1" presId="urn:microsoft.com/office/officeart/2011/layout/TabList"/>
    <dgm:cxn modelId="{C254EA5C-3A8B-4C88-BDAC-02E9C3D706A2}" type="presOf" srcId="{E643B09F-C327-450C-9EEB-6D1FD3CE994E}" destId="{39295E11-6C03-4B25-AB76-F829D46F5D8D}" srcOrd="0" destOrd="0" presId="urn:microsoft.com/office/officeart/2011/layout/TabList"/>
    <dgm:cxn modelId="{824F7760-E8F4-4FFB-88A9-E0077600A7F0}" srcId="{40225BFA-279D-4A73-AB10-45B598786EB1}" destId="{3947B294-112F-447D-8E46-718CA133D12A}" srcOrd="3" destOrd="0" parTransId="{5F99AE96-2968-4639-99F2-0EA30B6B1F5A}" sibTransId="{F5B7754B-BA1F-48D0-81FD-336EA5B39998}"/>
    <dgm:cxn modelId="{4067D062-4FC0-4F6A-A5AB-6C353BACB123}" srcId="{4F08D025-3255-4BB5-9E8D-86BF66A73874}" destId="{11ACF5BD-2DB1-4C62-96EB-90E1F2B33864}" srcOrd="0" destOrd="0" parTransId="{72A00DB0-8FF6-472F-ACE2-EDD6CE06B410}" sibTransId="{A3C16B85-862C-41C8-ACE2-D87A22F331E0}"/>
    <dgm:cxn modelId="{6C565A74-45BC-DE41-8BB2-138208C5621A}" type="presOf" srcId="{9725435A-9B30-854E-882E-8F2C861C66AB}" destId="{F5828236-D19F-471C-9E8E-860898DA7038}" srcOrd="0" destOrd="1" presId="urn:microsoft.com/office/officeart/2011/layout/TabList"/>
    <dgm:cxn modelId="{C4C84D7C-98BB-40B8-BDED-524A94AE1A83}" type="presOf" srcId="{2EB15AEF-378F-4D85-B287-2237F2285E0E}" destId="{08D22741-D8E0-4D27-AE16-E96099DFA531}" srcOrd="0" destOrd="0" presId="urn:microsoft.com/office/officeart/2011/layout/TabList"/>
    <dgm:cxn modelId="{1602FB81-C3B8-4269-AFE8-B70352E5D25F}" type="presOf" srcId="{9CB44D9F-33BC-430A-A280-CDEBDF7FFD29}" destId="{98960F8D-3462-4A1E-BF0A-81FAD7584557}" srcOrd="0" destOrd="0" presId="urn:microsoft.com/office/officeart/2011/layout/TabList"/>
    <dgm:cxn modelId="{0E903287-CF21-466A-AF8E-55C4FE3C0B56}" srcId="{313A78AE-8029-4152-9F0F-58C87C61A655}" destId="{0B3C4955-080D-4D8A-AC97-0C80B51210A5}" srcOrd="0" destOrd="0" parTransId="{B566D847-3208-4FA4-A9A8-F71F9CF863B1}" sibTransId="{AA43BDDE-83C6-4360-844C-9811C80FF87B}"/>
    <dgm:cxn modelId="{984EF88B-F6BF-4695-BD50-D3972322983B}" srcId="{4F08D025-3255-4BB5-9E8D-86BF66A73874}" destId="{313A78AE-8029-4152-9F0F-58C87C61A655}" srcOrd="1" destOrd="0" parTransId="{5F0EED08-EC0A-429B-BE50-B3AA167F6CE3}" sibTransId="{0C0B027D-A384-4D1C-9549-7A8710B565E2}"/>
    <dgm:cxn modelId="{1213228E-D339-4F4F-A2F5-987D6A3A9567}" type="presOf" srcId="{11ACF5BD-2DB1-4C62-96EB-90E1F2B33864}" destId="{A96FB888-E20A-4378-B684-BEE44642EF06}" srcOrd="0" destOrd="0" presId="urn:microsoft.com/office/officeart/2011/layout/TabList"/>
    <dgm:cxn modelId="{7E45E398-3B0D-4A39-A1BE-2C54C52F01AC}" type="presOf" srcId="{0AC56335-D9F8-4FCF-B060-8B34DD321C12}" destId="{F5828236-D19F-471C-9E8E-860898DA7038}" srcOrd="0" destOrd="0" presId="urn:microsoft.com/office/officeart/2011/layout/TabList"/>
    <dgm:cxn modelId="{A73765B1-AC8B-4BDA-9499-175555C987C7}" srcId="{40225BFA-279D-4A73-AB10-45B598786EB1}" destId="{E643B09F-C327-450C-9EEB-6D1FD3CE994E}" srcOrd="1" destOrd="0" parTransId="{40A40477-7C9B-4825-8AF8-1442B6B40E08}" sibTransId="{44BD7041-C5ED-4453-8BE0-7EC5607F0F87}"/>
    <dgm:cxn modelId="{AFEBC0B8-CF82-4D3A-A607-00D2B71AA077}" type="presOf" srcId="{3947B294-112F-447D-8E46-718CA133D12A}" destId="{39295E11-6C03-4B25-AB76-F829D46F5D8D}" srcOrd="0" destOrd="2" presId="urn:microsoft.com/office/officeart/2011/layout/TabList"/>
    <dgm:cxn modelId="{BAD0ECBF-94CB-4375-AE98-D34C92275A9D}" type="presOf" srcId="{5468E0A3-ABAE-4A50-B8F2-74DD47C77716}" destId="{8E6A2FAD-A1B9-4344-BC78-AF02B29B3EBB}" srcOrd="0" destOrd="0" presId="urn:microsoft.com/office/officeart/2011/layout/TabList"/>
    <dgm:cxn modelId="{6ED5D1CD-F6C8-45F1-87DA-AACA483A8EB2}" srcId="{9CB44D9F-33BC-430A-A280-CDEBDF7FFD29}" destId="{F5CBAD19-54E8-4A33-9114-DA049399DEFD}" srcOrd="2" destOrd="0" parTransId="{B09E9393-7B75-4A11-867A-255A7978C103}" sibTransId="{E401E0A9-BE94-45BE-8736-C532C8A2371B}"/>
    <dgm:cxn modelId="{BE0C0CD9-6053-4B13-B9B4-80065103CF76}" srcId="{40225BFA-279D-4A73-AB10-45B598786EB1}" destId="{2DFD6725-1BFD-4FB8-A578-9BC8F46A9D1A}" srcOrd="0" destOrd="0" parTransId="{9164A75D-FAA7-41D6-9B09-73F2A90F6760}" sibTransId="{9FE45997-18A4-4F26-B28B-FAE28503F2F2}"/>
    <dgm:cxn modelId="{E30687D9-E78E-446C-A7B2-1D2A56DE34ED}" type="presOf" srcId="{0B3C4955-080D-4D8A-AC97-0C80B51210A5}" destId="{FDC01EA2-9480-46E9-B22C-4E48D06A70EC}" srcOrd="0" destOrd="0" presId="urn:microsoft.com/office/officeart/2011/layout/TabList"/>
    <dgm:cxn modelId="{36156ADC-6534-45D0-9BF7-48E5D6A1C151}" type="presOf" srcId="{4F08D025-3255-4BB5-9E8D-86BF66A73874}" destId="{4CD29BCC-6702-450E-A307-FF4F26D72D58}" srcOrd="0" destOrd="0" presId="urn:microsoft.com/office/officeart/2011/layout/TabList"/>
    <dgm:cxn modelId="{0C0634DE-D986-4928-97D7-AE50CEDA264F}" srcId="{11ACF5BD-2DB1-4C62-96EB-90E1F2B33864}" destId="{5468E0A3-ABAE-4A50-B8F2-74DD47C77716}" srcOrd="0" destOrd="0" parTransId="{B3C1C76F-0FC3-41F0-8EC4-CB41CC549850}" sibTransId="{CA7B5C0A-E452-4503-8AD5-9B2FFA4144DB}"/>
    <dgm:cxn modelId="{D079CCE5-6560-4703-9104-0EDD45787D12}" srcId="{9CB44D9F-33BC-430A-A280-CDEBDF7FFD29}" destId="{8C74C137-59C6-4856-ABFD-76598D7C245E}" srcOrd="1" destOrd="0" parTransId="{5D1945A4-676C-4F72-A4AA-4549648FE5BF}" sibTransId="{3D46E8C0-4B38-432A-9697-02149ED75046}"/>
    <dgm:cxn modelId="{C6820EF6-215C-4840-A0E2-F2A2AB7AB572}" type="presOf" srcId="{8C74C137-59C6-4856-ABFD-76598D7C245E}" destId="{22E8D982-27CB-4E67-A888-FEB77A933DF7}" srcOrd="0" destOrd="0" presId="urn:microsoft.com/office/officeart/2011/layout/TabList"/>
    <dgm:cxn modelId="{1720E9F9-C4E7-46D8-BE12-691BBA98219B}" type="presOf" srcId="{40225BFA-279D-4A73-AB10-45B598786EB1}" destId="{D88F2395-8F4B-4A72-8D5C-321928E3E01B}" srcOrd="0" destOrd="0" presId="urn:microsoft.com/office/officeart/2011/layout/TabList"/>
    <dgm:cxn modelId="{77D311FD-A47B-6742-AE64-D0A169E00F36}" srcId="{313A78AE-8029-4152-9F0F-58C87C61A655}" destId="{9725435A-9B30-854E-882E-8F2C861C66AB}" srcOrd="2" destOrd="0" parTransId="{52D467B3-8B2D-7B4E-BA33-66B3382A9BF3}" sibTransId="{F786993D-2387-1443-B0D3-EBCC516CE5F3}"/>
    <dgm:cxn modelId="{DCE7A98D-C5A1-4C58-80DF-1B09EE021982}" type="presParOf" srcId="{4CD29BCC-6702-450E-A307-FF4F26D72D58}" destId="{2DFDD648-EF38-4E09-81ED-6C3D72152200}" srcOrd="0" destOrd="0" presId="urn:microsoft.com/office/officeart/2011/layout/TabList"/>
    <dgm:cxn modelId="{39045591-59AB-4825-BF53-489305BD498D}" type="presParOf" srcId="{2DFDD648-EF38-4E09-81ED-6C3D72152200}" destId="{8E6A2FAD-A1B9-4344-BC78-AF02B29B3EBB}" srcOrd="0" destOrd="0" presId="urn:microsoft.com/office/officeart/2011/layout/TabList"/>
    <dgm:cxn modelId="{6B311359-22B6-442B-B4FE-B26C93C613F4}" type="presParOf" srcId="{2DFDD648-EF38-4E09-81ED-6C3D72152200}" destId="{A96FB888-E20A-4378-B684-BEE44642EF06}" srcOrd="1" destOrd="0" presId="urn:microsoft.com/office/officeart/2011/layout/TabList"/>
    <dgm:cxn modelId="{5B43D5ED-AC76-4D56-B516-F8B0D57A9C46}" type="presParOf" srcId="{2DFDD648-EF38-4E09-81ED-6C3D72152200}" destId="{778A7315-3B2B-468F-811E-F5DB3C24F4F9}" srcOrd="2" destOrd="0" presId="urn:microsoft.com/office/officeart/2011/layout/TabList"/>
    <dgm:cxn modelId="{2B142900-E7C9-44FF-9E70-39848D4950E5}" type="presParOf" srcId="{4CD29BCC-6702-450E-A307-FF4F26D72D58}" destId="{3DA93478-B25C-4603-971E-8E2702ABFCA7}" srcOrd="1" destOrd="0" presId="urn:microsoft.com/office/officeart/2011/layout/TabList"/>
    <dgm:cxn modelId="{6A429126-B1C4-452C-B375-6F7A9F528186}" type="presParOf" srcId="{4CD29BCC-6702-450E-A307-FF4F26D72D58}" destId="{99347FB9-6D11-4B71-BFD7-754319AE1B19}" srcOrd="2" destOrd="0" presId="urn:microsoft.com/office/officeart/2011/layout/TabList"/>
    <dgm:cxn modelId="{3A3F7300-FF7F-4230-8B6B-CAECBA4C4F8A}" type="presParOf" srcId="{4CD29BCC-6702-450E-A307-FF4F26D72D58}" destId="{73090E5F-8085-4EBA-8D9D-8FAC64F550D5}" srcOrd="3" destOrd="0" presId="urn:microsoft.com/office/officeart/2011/layout/TabList"/>
    <dgm:cxn modelId="{01C00CBF-0C88-4D98-8578-A5CF4E198A2A}" type="presParOf" srcId="{73090E5F-8085-4EBA-8D9D-8FAC64F550D5}" destId="{FDC01EA2-9480-46E9-B22C-4E48D06A70EC}" srcOrd="0" destOrd="0" presId="urn:microsoft.com/office/officeart/2011/layout/TabList"/>
    <dgm:cxn modelId="{2F1E7A2B-DDF5-4D1D-9085-50D29D695730}" type="presParOf" srcId="{73090E5F-8085-4EBA-8D9D-8FAC64F550D5}" destId="{C275F288-AD74-4EFD-91E3-597A6097E068}" srcOrd="1" destOrd="0" presId="urn:microsoft.com/office/officeart/2011/layout/TabList"/>
    <dgm:cxn modelId="{F23C5452-FB46-4EFB-8C6E-B00EEA48B66B}" type="presParOf" srcId="{73090E5F-8085-4EBA-8D9D-8FAC64F550D5}" destId="{243EDACC-3974-4D07-978F-9DB2D490B0C5}" srcOrd="2" destOrd="0" presId="urn:microsoft.com/office/officeart/2011/layout/TabList"/>
    <dgm:cxn modelId="{0C7EA0F0-70E1-42B3-B83B-10D6ECCA414D}" type="presParOf" srcId="{4CD29BCC-6702-450E-A307-FF4F26D72D58}" destId="{F5828236-D19F-471C-9E8E-860898DA7038}" srcOrd="4" destOrd="0" presId="urn:microsoft.com/office/officeart/2011/layout/TabList"/>
    <dgm:cxn modelId="{75F3DB67-4682-44B4-B1F2-59EC6EC3BD5B}" type="presParOf" srcId="{4CD29BCC-6702-450E-A307-FF4F26D72D58}" destId="{D4BF4FD2-B5FE-4CB5-BC81-A27FAA4C4DE4}" srcOrd="5" destOrd="0" presId="urn:microsoft.com/office/officeart/2011/layout/TabList"/>
    <dgm:cxn modelId="{8893B196-26C6-498E-8A65-DE9DEAC3E850}" type="presParOf" srcId="{4CD29BCC-6702-450E-A307-FF4F26D72D58}" destId="{2FCF64B4-2889-4975-A113-37FED27B41F2}" srcOrd="6" destOrd="0" presId="urn:microsoft.com/office/officeart/2011/layout/TabList"/>
    <dgm:cxn modelId="{5DC3FF43-8B36-4C6C-8F0D-5D601D847DE7}" type="presParOf" srcId="{2FCF64B4-2889-4975-A113-37FED27B41F2}" destId="{08D22741-D8E0-4D27-AE16-E96099DFA531}" srcOrd="0" destOrd="0" presId="urn:microsoft.com/office/officeart/2011/layout/TabList"/>
    <dgm:cxn modelId="{CCAAD20A-2D62-4B76-B35C-124CA959D521}" type="presParOf" srcId="{2FCF64B4-2889-4975-A113-37FED27B41F2}" destId="{98960F8D-3462-4A1E-BF0A-81FAD7584557}" srcOrd="1" destOrd="0" presId="urn:microsoft.com/office/officeart/2011/layout/TabList"/>
    <dgm:cxn modelId="{F08B89E2-64A0-4387-B437-90A840165407}" type="presParOf" srcId="{2FCF64B4-2889-4975-A113-37FED27B41F2}" destId="{E62AE43C-A4CD-4D43-B5EB-AA2F16E31FE6}" srcOrd="2" destOrd="0" presId="urn:microsoft.com/office/officeart/2011/layout/TabList"/>
    <dgm:cxn modelId="{A96A3639-222F-4CF3-A0EB-A1D40C08DCB5}" type="presParOf" srcId="{4CD29BCC-6702-450E-A307-FF4F26D72D58}" destId="{22E8D982-27CB-4E67-A888-FEB77A933DF7}" srcOrd="7" destOrd="0" presId="urn:microsoft.com/office/officeart/2011/layout/TabList"/>
    <dgm:cxn modelId="{02903091-345D-4F99-B480-4943205CAC6B}" type="presParOf" srcId="{4CD29BCC-6702-450E-A307-FF4F26D72D58}" destId="{32FE123A-DC2F-4717-9216-D4AFDF1AC000}" srcOrd="8" destOrd="0" presId="urn:microsoft.com/office/officeart/2011/layout/TabList"/>
    <dgm:cxn modelId="{13BA420C-3A40-4B98-A94D-AE935381CB5C}" type="presParOf" srcId="{4CD29BCC-6702-450E-A307-FF4F26D72D58}" destId="{E97FA60D-2991-4F0F-9E20-954FC828FB9D}" srcOrd="9" destOrd="0" presId="urn:microsoft.com/office/officeart/2011/layout/TabList"/>
    <dgm:cxn modelId="{A4DA943F-97A5-4021-9288-D44B734CF6E5}" type="presParOf" srcId="{E97FA60D-2991-4F0F-9E20-954FC828FB9D}" destId="{82967121-B997-41A2-9A0B-43500131534B}" srcOrd="0" destOrd="0" presId="urn:microsoft.com/office/officeart/2011/layout/TabList"/>
    <dgm:cxn modelId="{84C4A583-BCFC-46C9-A95E-59764F8618A5}" type="presParOf" srcId="{E97FA60D-2991-4F0F-9E20-954FC828FB9D}" destId="{D88F2395-8F4B-4A72-8D5C-321928E3E01B}" srcOrd="1" destOrd="0" presId="urn:microsoft.com/office/officeart/2011/layout/TabList"/>
    <dgm:cxn modelId="{E34C7F50-8B5B-4806-AE56-D57395ABE079}" type="presParOf" srcId="{E97FA60D-2991-4F0F-9E20-954FC828FB9D}" destId="{F2255493-58EF-4A23-81E2-F00E921AD322}" srcOrd="2" destOrd="0" presId="urn:microsoft.com/office/officeart/2011/layout/TabList"/>
    <dgm:cxn modelId="{98D3E3F9-EB18-465A-99C6-597AA52FAFEA}" type="presParOf" srcId="{4CD29BCC-6702-450E-A307-FF4F26D72D58}" destId="{39295E11-6C03-4B25-AB76-F829D46F5D8D}"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0C62E6-1323-4717-B5D6-30BD9FE9B528}"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51021435-A04F-4494-A481-2DA0C93658B1}">
      <dgm:prSet phldrT="[Text]"/>
      <dgm:spPr>
        <a:solidFill>
          <a:schemeClr val="bg2"/>
        </a:solidFill>
      </dgm:spPr>
      <dgm:t>
        <a:bodyPr/>
        <a:lstStyle/>
        <a:p>
          <a:pPr>
            <a:buFont typeface="+mj-lt"/>
            <a:buNone/>
          </a:pPr>
          <a:r>
            <a:rPr lang="en-US" b="0" i="0" dirty="0"/>
            <a:t>Introductions</a:t>
          </a:r>
          <a:endParaRPr lang="en-US" dirty="0"/>
        </a:p>
      </dgm:t>
    </dgm:pt>
    <dgm:pt modelId="{0D98A0A9-0080-46E9-9957-36405D2863B6}" type="parTrans" cxnId="{994F4657-3566-4307-B952-56B17E8842C2}">
      <dgm:prSet/>
      <dgm:spPr/>
      <dgm:t>
        <a:bodyPr/>
        <a:lstStyle/>
        <a:p>
          <a:endParaRPr lang="en-US"/>
        </a:p>
      </dgm:t>
    </dgm:pt>
    <dgm:pt modelId="{E1B56E06-1D57-43BA-8A6D-32ADE29C84AD}" type="sibTrans" cxnId="{994F4657-3566-4307-B952-56B17E8842C2}">
      <dgm:prSet/>
      <dgm:spPr/>
      <dgm:t>
        <a:bodyPr/>
        <a:lstStyle/>
        <a:p>
          <a:endParaRPr lang="en-US"/>
        </a:p>
      </dgm:t>
    </dgm:pt>
    <dgm:pt modelId="{F4846394-4BEC-48D7-8D1E-7D55F99AF78D}">
      <dgm:prSet phldrT="[Text]"/>
      <dgm:spPr>
        <a:solidFill>
          <a:schemeClr val="bg2"/>
        </a:solidFill>
      </dgm:spPr>
      <dgm:t>
        <a:bodyPr/>
        <a:lstStyle/>
        <a:p>
          <a:pPr>
            <a:buFont typeface="+mj-lt"/>
            <a:buNone/>
          </a:pPr>
          <a:r>
            <a:rPr lang="en-US" dirty="0"/>
            <a:t>Methodology </a:t>
          </a:r>
        </a:p>
      </dgm:t>
    </dgm:pt>
    <dgm:pt modelId="{9891F632-457D-4742-902D-124CA0816A4F}" type="sibTrans" cxnId="{59D4F4E9-9AE4-4DD3-9568-F7594431C1F8}">
      <dgm:prSet/>
      <dgm:spPr/>
      <dgm:t>
        <a:bodyPr/>
        <a:lstStyle/>
        <a:p>
          <a:endParaRPr lang="en-US"/>
        </a:p>
      </dgm:t>
    </dgm:pt>
    <dgm:pt modelId="{27DDE892-9CA5-40BB-833F-4439355161BE}" type="parTrans" cxnId="{59D4F4E9-9AE4-4DD3-9568-F7594431C1F8}">
      <dgm:prSet/>
      <dgm:spPr/>
      <dgm:t>
        <a:bodyPr/>
        <a:lstStyle/>
        <a:p>
          <a:endParaRPr lang="en-US"/>
        </a:p>
      </dgm:t>
    </dgm:pt>
    <dgm:pt modelId="{C929C672-0426-43FB-932C-3792B2CAB1DA}">
      <dgm:prSet phldrT="[Text]"/>
      <dgm:spPr>
        <a:solidFill>
          <a:schemeClr val="bg2"/>
        </a:solidFill>
      </dgm:spPr>
      <dgm:t>
        <a:bodyPr/>
        <a:lstStyle/>
        <a:p>
          <a:pPr>
            <a:buFont typeface="+mj-lt"/>
            <a:buNone/>
          </a:pPr>
          <a:r>
            <a:rPr lang="en-US" b="0" i="0" dirty="0"/>
            <a:t>Next Steps and Timeline</a:t>
          </a:r>
          <a:endParaRPr lang="en-US" dirty="0"/>
        </a:p>
      </dgm:t>
    </dgm:pt>
    <dgm:pt modelId="{F7644FB4-F84B-4148-BFEA-886E8AAF0C19}" type="sibTrans" cxnId="{434E87A8-9A89-4514-91FD-4B28535C45FE}">
      <dgm:prSet/>
      <dgm:spPr/>
      <dgm:t>
        <a:bodyPr/>
        <a:lstStyle/>
        <a:p>
          <a:endParaRPr lang="en-US"/>
        </a:p>
      </dgm:t>
    </dgm:pt>
    <dgm:pt modelId="{A40F8784-F3E1-4F00-B0D5-DDFE3D0CC3CC}" type="parTrans" cxnId="{434E87A8-9A89-4514-91FD-4B28535C45FE}">
      <dgm:prSet/>
      <dgm:spPr/>
      <dgm:t>
        <a:bodyPr/>
        <a:lstStyle/>
        <a:p>
          <a:endParaRPr lang="en-US"/>
        </a:p>
      </dgm:t>
    </dgm:pt>
    <dgm:pt modelId="{826BF0F8-50F6-4E8E-9421-5D10052F65AC}">
      <dgm:prSet phldrT="[Text]"/>
      <dgm:spPr/>
      <dgm:t>
        <a:bodyPr/>
        <a:lstStyle/>
        <a:p>
          <a:pPr>
            <a:buFont typeface="+mj-lt"/>
            <a:buNone/>
          </a:pPr>
          <a:r>
            <a:rPr lang="en-US" dirty="0"/>
            <a:t>Assessment Results</a:t>
          </a:r>
        </a:p>
      </dgm:t>
    </dgm:pt>
    <dgm:pt modelId="{BEEB399F-F611-4063-B40D-37677FEF4902}" type="parTrans" cxnId="{445FE00E-103C-45C0-B715-1DD6D4AC6011}">
      <dgm:prSet/>
      <dgm:spPr/>
      <dgm:t>
        <a:bodyPr/>
        <a:lstStyle/>
        <a:p>
          <a:endParaRPr lang="en-US"/>
        </a:p>
      </dgm:t>
    </dgm:pt>
    <dgm:pt modelId="{AF884A55-6A11-41E8-8086-2AEB4A7CA68A}" type="sibTrans" cxnId="{445FE00E-103C-45C0-B715-1DD6D4AC6011}">
      <dgm:prSet/>
      <dgm:spPr/>
      <dgm:t>
        <a:bodyPr/>
        <a:lstStyle/>
        <a:p>
          <a:endParaRPr lang="en-US"/>
        </a:p>
      </dgm:t>
    </dgm:pt>
    <dgm:pt modelId="{49D0DC26-7173-42A5-B081-1AEFEDB8A473}">
      <dgm:prSet phldrT="[Text]"/>
      <dgm:spPr>
        <a:solidFill>
          <a:schemeClr val="bg2"/>
        </a:solidFill>
      </dgm:spPr>
      <dgm:t>
        <a:bodyPr/>
        <a:lstStyle/>
        <a:p>
          <a:pPr>
            <a:buFont typeface="+mj-lt"/>
            <a:buNone/>
          </a:pPr>
          <a:r>
            <a:rPr lang="en-US" dirty="0"/>
            <a:t>Adjourn</a:t>
          </a:r>
        </a:p>
      </dgm:t>
    </dgm:pt>
    <dgm:pt modelId="{C66F3172-AF60-46B1-8DED-1F8B09D11C79}" type="parTrans" cxnId="{DE7177A2-A80D-4BEB-BCC8-4A6DDB907AB8}">
      <dgm:prSet/>
      <dgm:spPr/>
      <dgm:t>
        <a:bodyPr/>
        <a:lstStyle/>
        <a:p>
          <a:endParaRPr lang="en-US"/>
        </a:p>
      </dgm:t>
    </dgm:pt>
    <dgm:pt modelId="{6FD45499-223A-4BA6-913E-9A761CCCA7C5}" type="sibTrans" cxnId="{DE7177A2-A80D-4BEB-BCC8-4A6DDB907AB8}">
      <dgm:prSet/>
      <dgm:spPr/>
      <dgm:t>
        <a:bodyPr/>
        <a:lstStyle/>
        <a:p>
          <a:endParaRPr lang="en-US"/>
        </a:p>
      </dgm:t>
    </dgm:pt>
    <dgm:pt modelId="{A244A12D-2C3B-4B7E-B362-46A47587F700}" type="pres">
      <dgm:prSet presAssocID="{B10C62E6-1323-4717-B5D6-30BD9FE9B528}" presName="Name0" presStyleCnt="0">
        <dgm:presLayoutVars>
          <dgm:chMax val="7"/>
          <dgm:chPref val="7"/>
          <dgm:dir/>
        </dgm:presLayoutVars>
      </dgm:prSet>
      <dgm:spPr/>
    </dgm:pt>
    <dgm:pt modelId="{B4769247-339C-4B10-AF0D-FFBA0F5AE36E}" type="pres">
      <dgm:prSet presAssocID="{B10C62E6-1323-4717-B5D6-30BD9FE9B528}" presName="Name1" presStyleCnt="0"/>
      <dgm:spPr/>
    </dgm:pt>
    <dgm:pt modelId="{8734BDE0-7FA6-4E54-BA39-EB12452C785D}" type="pres">
      <dgm:prSet presAssocID="{B10C62E6-1323-4717-B5D6-30BD9FE9B528}" presName="cycle" presStyleCnt="0"/>
      <dgm:spPr/>
    </dgm:pt>
    <dgm:pt modelId="{5C8D688E-1D4E-488F-9B80-750EED3D916E}" type="pres">
      <dgm:prSet presAssocID="{B10C62E6-1323-4717-B5D6-30BD9FE9B528}" presName="srcNode" presStyleLbl="node1" presStyleIdx="0" presStyleCnt="5"/>
      <dgm:spPr/>
    </dgm:pt>
    <dgm:pt modelId="{D92EA192-DAC2-435A-9EFF-E80FA99CADE9}" type="pres">
      <dgm:prSet presAssocID="{B10C62E6-1323-4717-B5D6-30BD9FE9B528}" presName="conn" presStyleLbl="parChTrans1D2" presStyleIdx="0" presStyleCnt="1"/>
      <dgm:spPr/>
    </dgm:pt>
    <dgm:pt modelId="{C9D50DA7-D327-4D39-89FD-3ADB5CD4B778}" type="pres">
      <dgm:prSet presAssocID="{B10C62E6-1323-4717-B5D6-30BD9FE9B528}" presName="extraNode" presStyleLbl="node1" presStyleIdx="0" presStyleCnt="5"/>
      <dgm:spPr/>
    </dgm:pt>
    <dgm:pt modelId="{6A24E7F2-101E-4EDA-92C7-E5A3F457A0F6}" type="pres">
      <dgm:prSet presAssocID="{B10C62E6-1323-4717-B5D6-30BD9FE9B528}" presName="dstNode" presStyleLbl="node1" presStyleIdx="0" presStyleCnt="5"/>
      <dgm:spPr/>
    </dgm:pt>
    <dgm:pt modelId="{8F039F15-17B6-4654-AFEA-055E62D0DA40}" type="pres">
      <dgm:prSet presAssocID="{51021435-A04F-4494-A481-2DA0C93658B1}" presName="text_1" presStyleLbl="node1" presStyleIdx="0" presStyleCnt="5">
        <dgm:presLayoutVars>
          <dgm:bulletEnabled val="1"/>
        </dgm:presLayoutVars>
      </dgm:prSet>
      <dgm:spPr/>
    </dgm:pt>
    <dgm:pt modelId="{0ADFE0CF-1311-4B49-A793-146DD0725E17}" type="pres">
      <dgm:prSet presAssocID="{51021435-A04F-4494-A481-2DA0C93658B1}" presName="accent_1" presStyleCnt="0"/>
      <dgm:spPr/>
    </dgm:pt>
    <dgm:pt modelId="{FFBE12F7-6EE4-43EE-8757-AEBA56225AB3}" type="pres">
      <dgm:prSet presAssocID="{51021435-A04F-4494-A481-2DA0C93658B1}" presName="accentRepeatNode" presStyleLbl="solidFgAcc1" presStyleIdx="0" presStyleCnt="5"/>
      <dgm:spPr/>
    </dgm:pt>
    <dgm:pt modelId="{D89FAF03-9752-4E94-AA21-4C545B7E5931}" type="pres">
      <dgm:prSet presAssocID="{F4846394-4BEC-48D7-8D1E-7D55F99AF78D}" presName="text_2" presStyleLbl="node1" presStyleIdx="1" presStyleCnt="5">
        <dgm:presLayoutVars>
          <dgm:bulletEnabled val="1"/>
        </dgm:presLayoutVars>
      </dgm:prSet>
      <dgm:spPr/>
    </dgm:pt>
    <dgm:pt modelId="{B47291DF-4815-473A-BD8F-FEA088D5E5F2}" type="pres">
      <dgm:prSet presAssocID="{F4846394-4BEC-48D7-8D1E-7D55F99AF78D}" presName="accent_2" presStyleCnt="0"/>
      <dgm:spPr/>
    </dgm:pt>
    <dgm:pt modelId="{4F2BA03B-05DB-407F-8DE0-A01E8527D669}" type="pres">
      <dgm:prSet presAssocID="{F4846394-4BEC-48D7-8D1E-7D55F99AF78D}" presName="accentRepeatNode" presStyleLbl="solidFgAcc1" presStyleIdx="1" presStyleCnt="5"/>
      <dgm:spPr/>
    </dgm:pt>
    <dgm:pt modelId="{43750581-D68B-482F-B10F-FDE5773D95D0}" type="pres">
      <dgm:prSet presAssocID="{826BF0F8-50F6-4E8E-9421-5D10052F65AC}" presName="text_3" presStyleLbl="node1" presStyleIdx="2" presStyleCnt="5">
        <dgm:presLayoutVars>
          <dgm:bulletEnabled val="1"/>
        </dgm:presLayoutVars>
      </dgm:prSet>
      <dgm:spPr/>
    </dgm:pt>
    <dgm:pt modelId="{A1108D0C-4AA0-4F6C-B797-8665CBA08C14}" type="pres">
      <dgm:prSet presAssocID="{826BF0F8-50F6-4E8E-9421-5D10052F65AC}" presName="accent_3" presStyleCnt="0"/>
      <dgm:spPr/>
    </dgm:pt>
    <dgm:pt modelId="{E065BDA4-8B89-4A75-8B9B-EEB5AC29295F}" type="pres">
      <dgm:prSet presAssocID="{826BF0F8-50F6-4E8E-9421-5D10052F65AC}" presName="accentRepeatNode" presStyleLbl="solidFgAcc1" presStyleIdx="2" presStyleCnt="5"/>
      <dgm:spPr/>
    </dgm:pt>
    <dgm:pt modelId="{31B7F288-5E0A-47AA-9CA4-07E3777AE172}" type="pres">
      <dgm:prSet presAssocID="{C929C672-0426-43FB-932C-3792B2CAB1DA}" presName="text_4" presStyleLbl="node1" presStyleIdx="3" presStyleCnt="5">
        <dgm:presLayoutVars>
          <dgm:bulletEnabled val="1"/>
        </dgm:presLayoutVars>
      </dgm:prSet>
      <dgm:spPr/>
    </dgm:pt>
    <dgm:pt modelId="{7CEA594B-13F2-4862-BC9A-28B2DA3E6983}" type="pres">
      <dgm:prSet presAssocID="{C929C672-0426-43FB-932C-3792B2CAB1DA}" presName="accent_4" presStyleCnt="0"/>
      <dgm:spPr/>
    </dgm:pt>
    <dgm:pt modelId="{51FBEA8A-D812-4A33-811A-8A6F38F2755F}" type="pres">
      <dgm:prSet presAssocID="{C929C672-0426-43FB-932C-3792B2CAB1DA}" presName="accentRepeatNode" presStyleLbl="solidFgAcc1" presStyleIdx="3" presStyleCnt="5"/>
      <dgm:spPr/>
    </dgm:pt>
    <dgm:pt modelId="{3A9EB37C-9226-45EA-A0AA-E7F1F85A357A}" type="pres">
      <dgm:prSet presAssocID="{49D0DC26-7173-42A5-B081-1AEFEDB8A473}" presName="text_5" presStyleLbl="node1" presStyleIdx="4" presStyleCnt="5">
        <dgm:presLayoutVars>
          <dgm:bulletEnabled val="1"/>
        </dgm:presLayoutVars>
      </dgm:prSet>
      <dgm:spPr/>
    </dgm:pt>
    <dgm:pt modelId="{B8D68CBC-EB55-4FEA-AF19-84702A7F437D}" type="pres">
      <dgm:prSet presAssocID="{49D0DC26-7173-42A5-B081-1AEFEDB8A473}" presName="accent_5" presStyleCnt="0"/>
      <dgm:spPr/>
    </dgm:pt>
    <dgm:pt modelId="{1FF57133-0E1E-492B-9442-F0A8A31BE2B0}" type="pres">
      <dgm:prSet presAssocID="{49D0DC26-7173-42A5-B081-1AEFEDB8A473}" presName="accentRepeatNode" presStyleLbl="solidFgAcc1" presStyleIdx="4" presStyleCnt="5"/>
      <dgm:spPr/>
    </dgm:pt>
  </dgm:ptLst>
  <dgm:cxnLst>
    <dgm:cxn modelId="{1BF0CB0A-12C0-4894-B636-619A1E97F791}" type="presOf" srcId="{F4846394-4BEC-48D7-8D1E-7D55F99AF78D}" destId="{D89FAF03-9752-4E94-AA21-4C545B7E5931}" srcOrd="0" destOrd="0" presId="urn:microsoft.com/office/officeart/2008/layout/VerticalCurvedList"/>
    <dgm:cxn modelId="{445FE00E-103C-45C0-B715-1DD6D4AC6011}" srcId="{B10C62E6-1323-4717-B5D6-30BD9FE9B528}" destId="{826BF0F8-50F6-4E8E-9421-5D10052F65AC}" srcOrd="2" destOrd="0" parTransId="{BEEB399F-F611-4063-B40D-37677FEF4902}" sibTransId="{AF884A55-6A11-41E8-8086-2AEB4A7CA68A}"/>
    <dgm:cxn modelId="{994F4657-3566-4307-B952-56B17E8842C2}" srcId="{B10C62E6-1323-4717-B5D6-30BD9FE9B528}" destId="{51021435-A04F-4494-A481-2DA0C93658B1}" srcOrd="0" destOrd="0" parTransId="{0D98A0A9-0080-46E9-9957-36405D2863B6}" sibTransId="{E1B56E06-1D57-43BA-8A6D-32ADE29C84AD}"/>
    <dgm:cxn modelId="{7EE4C581-F369-499A-9997-C33A92807DFA}" type="presOf" srcId="{E1B56E06-1D57-43BA-8A6D-32ADE29C84AD}" destId="{D92EA192-DAC2-435A-9EFF-E80FA99CADE9}" srcOrd="0" destOrd="0" presId="urn:microsoft.com/office/officeart/2008/layout/VerticalCurvedList"/>
    <dgm:cxn modelId="{C1A8828D-B5BC-4774-8576-BD08ECDCE95A}" type="presOf" srcId="{51021435-A04F-4494-A481-2DA0C93658B1}" destId="{8F039F15-17B6-4654-AFEA-055E62D0DA40}" srcOrd="0" destOrd="0" presId="urn:microsoft.com/office/officeart/2008/layout/VerticalCurvedList"/>
    <dgm:cxn modelId="{D37B569E-9394-4F1F-8E6D-44FD1DAED28C}" type="presOf" srcId="{826BF0F8-50F6-4E8E-9421-5D10052F65AC}" destId="{43750581-D68B-482F-B10F-FDE5773D95D0}" srcOrd="0" destOrd="0" presId="urn:microsoft.com/office/officeart/2008/layout/VerticalCurvedList"/>
    <dgm:cxn modelId="{DE7177A2-A80D-4BEB-BCC8-4A6DDB907AB8}" srcId="{B10C62E6-1323-4717-B5D6-30BD9FE9B528}" destId="{49D0DC26-7173-42A5-B081-1AEFEDB8A473}" srcOrd="4" destOrd="0" parTransId="{C66F3172-AF60-46B1-8DED-1F8B09D11C79}" sibTransId="{6FD45499-223A-4BA6-913E-9A761CCCA7C5}"/>
    <dgm:cxn modelId="{434E87A8-9A89-4514-91FD-4B28535C45FE}" srcId="{B10C62E6-1323-4717-B5D6-30BD9FE9B528}" destId="{C929C672-0426-43FB-932C-3792B2CAB1DA}" srcOrd="3" destOrd="0" parTransId="{A40F8784-F3E1-4F00-B0D5-DDFE3D0CC3CC}" sibTransId="{F7644FB4-F84B-4148-BFEA-886E8AAF0C19}"/>
    <dgm:cxn modelId="{73EE5CAE-B265-47C7-9F60-0AE3296C73CB}" type="presOf" srcId="{B10C62E6-1323-4717-B5D6-30BD9FE9B528}" destId="{A244A12D-2C3B-4B7E-B362-46A47587F700}" srcOrd="0" destOrd="0" presId="urn:microsoft.com/office/officeart/2008/layout/VerticalCurvedList"/>
    <dgm:cxn modelId="{97CD92B7-A8AE-4655-8187-B3BA1054C42A}" type="presOf" srcId="{C929C672-0426-43FB-932C-3792B2CAB1DA}" destId="{31B7F288-5E0A-47AA-9CA4-07E3777AE172}" srcOrd="0" destOrd="0" presId="urn:microsoft.com/office/officeart/2008/layout/VerticalCurvedList"/>
    <dgm:cxn modelId="{59D4F4E9-9AE4-4DD3-9568-F7594431C1F8}" srcId="{B10C62E6-1323-4717-B5D6-30BD9FE9B528}" destId="{F4846394-4BEC-48D7-8D1E-7D55F99AF78D}" srcOrd="1" destOrd="0" parTransId="{27DDE892-9CA5-40BB-833F-4439355161BE}" sibTransId="{9891F632-457D-4742-902D-124CA0816A4F}"/>
    <dgm:cxn modelId="{4189C8F8-A2CF-44E3-8E9D-F94D05C5E84B}" type="presOf" srcId="{49D0DC26-7173-42A5-B081-1AEFEDB8A473}" destId="{3A9EB37C-9226-45EA-A0AA-E7F1F85A357A}" srcOrd="0" destOrd="0" presId="urn:microsoft.com/office/officeart/2008/layout/VerticalCurvedList"/>
    <dgm:cxn modelId="{13CE6CDE-4182-4E5A-9428-A97F482DA270}" type="presParOf" srcId="{A244A12D-2C3B-4B7E-B362-46A47587F700}" destId="{B4769247-339C-4B10-AF0D-FFBA0F5AE36E}" srcOrd="0" destOrd="0" presId="urn:microsoft.com/office/officeart/2008/layout/VerticalCurvedList"/>
    <dgm:cxn modelId="{5D820B75-C437-4135-9B8D-9A0057441DFC}" type="presParOf" srcId="{B4769247-339C-4B10-AF0D-FFBA0F5AE36E}" destId="{8734BDE0-7FA6-4E54-BA39-EB12452C785D}" srcOrd="0" destOrd="0" presId="urn:microsoft.com/office/officeart/2008/layout/VerticalCurvedList"/>
    <dgm:cxn modelId="{104088BA-6B24-4064-9E7F-8826C5DB89B8}" type="presParOf" srcId="{8734BDE0-7FA6-4E54-BA39-EB12452C785D}" destId="{5C8D688E-1D4E-488F-9B80-750EED3D916E}" srcOrd="0" destOrd="0" presId="urn:microsoft.com/office/officeart/2008/layout/VerticalCurvedList"/>
    <dgm:cxn modelId="{46FE5AC2-0D2F-4CE3-9D64-E8FFC10D7009}" type="presParOf" srcId="{8734BDE0-7FA6-4E54-BA39-EB12452C785D}" destId="{D92EA192-DAC2-435A-9EFF-E80FA99CADE9}" srcOrd="1" destOrd="0" presId="urn:microsoft.com/office/officeart/2008/layout/VerticalCurvedList"/>
    <dgm:cxn modelId="{32204EA7-F1E7-42B2-A4A0-BD10D24AC71C}" type="presParOf" srcId="{8734BDE0-7FA6-4E54-BA39-EB12452C785D}" destId="{C9D50DA7-D327-4D39-89FD-3ADB5CD4B778}" srcOrd="2" destOrd="0" presId="urn:microsoft.com/office/officeart/2008/layout/VerticalCurvedList"/>
    <dgm:cxn modelId="{8B9601B4-9DD4-48CE-9B35-782521BC11CE}" type="presParOf" srcId="{8734BDE0-7FA6-4E54-BA39-EB12452C785D}" destId="{6A24E7F2-101E-4EDA-92C7-E5A3F457A0F6}" srcOrd="3" destOrd="0" presId="urn:microsoft.com/office/officeart/2008/layout/VerticalCurvedList"/>
    <dgm:cxn modelId="{FAF73CC2-13AC-4531-B655-BBC63DCDF0C1}" type="presParOf" srcId="{B4769247-339C-4B10-AF0D-FFBA0F5AE36E}" destId="{8F039F15-17B6-4654-AFEA-055E62D0DA40}" srcOrd="1" destOrd="0" presId="urn:microsoft.com/office/officeart/2008/layout/VerticalCurvedList"/>
    <dgm:cxn modelId="{3B951B0E-8455-454F-8E05-9C56F801A925}" type="presParOf" srcId="{B4769247-339C-4B10-AF0D-FFBA0F5AE36E}" destId="{0ADFE0CF-1311-4B49-A793-146DD0725E17}" srcOrd="2" destOrd="0" presId="urn:microsoft.com/office/officeart/2008/layout/VerticalCurvedList"/>
    <dgm:cxn modelId="{656B816E-D5E2-4C56-921F-1DD3448F6572}" type="presParOf" srcId="{0ADFE0CF-1311-4B49-A793-146DD0725E17}" destId="{FFBE12F7-6EE4-43EE-8757-AEBA56225AB3}" srcOrd="0" destOrd="0" presId="urn:microsoft.com/office/officeart/2008/layout/VerticalCurvedList"/>
    <dgm:cxn modelId="{32D63C51-62EE-47A3-910C-D7CDB432617B}" type="presParOf" srcId="{B4769247-339C-4B10-AF0D-FFBA0F5AE36E}" destId="{D89FAF03-9752-4E94-AA21-4C545B7E5931}" srcOrd="3" destOrd="0" presId="urn:microsoft.com/office/officeart/2008/layout/VerticalCurvedList"/>
    <dgm:cxn modelId="{780FDA95-2835-48A6-910D-85CED001316C}" type="presParOf" srcId="{B4769247-339C-4B10-AF0D-FFBA0F5AE36E}" destId="{B47291DF-4815-473A-BD8F-FEA088D5E5F2}" srcOrd="4" destOrd="0" presId="urn:microsoft.com/office/officeart/2008/layout/VerticalCurvedList"/>
    <dgm:cxn modelId="{3F1D69F9-808D-46C0-8142-7DC1E2DAA0D6}" type="presParOf" srcId="{B47291DF-4815-473A-BD8F-FEA088D5E5F2}" destId="{4F2BA03B-05DB-407F-8DE0-A01E8527D669}" srcOrd="0" destOrd="0" presId="urn:microsoft.com/office/officeart/2008/layout/VerticalCurvedList"/>
    <dgm:cxn modelId="{7AFC9196-92D4-46F4-B642-77D5B4001E5D}" type="presParOf" srcId="{B4769247-339C-4B10-AF0D-FFBA0F5AE36E}" destId="{43750581-D68B-482F-B10F-FDE5773D95D0}" srcOrd="5" destOrd="0" presId="urn:microsoft.com/office/officeart/2008/layout/VerticalCurvedList"/>
    <dgm:cxn modelId="{E8688193-08D4-4B0F-93E4-36B67FDB4FD7}" type="presParOf" srcId="{B4769247-339C-4B10-AF0D-FFBA0F5AE36E}" destId="{A1108D0C-4AA0-4F6C-B797-8665CBA08C14}" srcOrd="6" destOrd="0" presId="urn:microsoft.com/office/officeart/2008/layout/VerticalCurvedList"/>
    <dgm:cxn modelId="{934458ED-B763-4363-A636-1FA16D1967C8}" type="presParOf" srcId="{A1108D0C-4AA0-4F6C-B797-8665CBA08C14}" destId="{E065BDA4-8B89-4A75-8B9B-EEB5AC29295F}" srcOrd="0" destOrd="0" presId="urn:microsoft.com/office/officeart/2008/layout/VerticalCurvedList"/>
    <dgm:cxn modelId="{F5B36885-FD94-47AB-8583-87D7CB8C20A1}" type="presParOf" srcId="{B4769247-339C-4B10-AF0D-FFBA0F5AE36E}" destId="{31B7F288-5E0A-47AA-9CA4-07E3777AE172}" srcOrd="7" destOrd="0" presId="urn:microsoft.com/office/officeart/2008/layout/VerticalCurvedList"/>
    <dgm:cxn modelId="{1852CDB9-659D-4607-AEAC-2280A1C68EF9}" type="presParOf" srcId="{B4769247-339C-4B10-AF0D-FFBA0F5AE36E}" destId="{7CEA594B-13F2-4862-BC9A-28B2DA3E6983}" srcOrd="8" destOrd="0" presId="urn:microsoft.com/office/officeart/2008/layout/VerticalCurvedList"/>
    <dgm:cxn modelId="{91407A2A-5829-4172-9BD6-4EB735091952}" type="presParOf" srcId="{7CEA594B-13F2-4862-BC9A-28B2DA3E6983}" destId="{51FBEA8A-D812-4A33-811A-8A6F38F2755F}" srcOrd="0" destOrd="0" presId="urn:microsoft.com/office/officeart/2008/layout/VerticalCurvedList"/>
    <dgm:cxn modelId="{D81F91D1-3B69-4487-AFC9-782A96CC0150}" type="presParOf" srcId="{B4769247-339C-4B10-AF0D-FFBA0F5AE36E}" destId="{3A9EB37C-9226-45EA-A0AA-E7F1F85A357A}" srcOrd="9" destOrd="0" presId="urn:microsoft.com/office/officeart/2008/layout/VerticalCurvedList"/>
    <dgm:cxn modelId="{5DC48568-05FE-434E-BDDA-52B3AF87EF58}" type="presParOf" srcId="{B4769247-339C-4B10-AF0D-FFBA0F5AE36E}" destId="{B8D68CBC-EB55-4FEA-AF19-84702A7F437D}" srcOrd="10" destOrd="0" presId="urn:microsoft.com/office/officeart/2008/layout/VerticalCurvedList"/>
    <dgm:cxn modelId="{DB5EFCE8-0D82-4556-9586-85A25AA16B0E}" type="presParOf" srcId="{B8D68CBC-EB55-4FEA-AF19-84702A7F437D}" destId="{1FF57133-0E1E-492B-9442-F0A8A31BE2B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0C62E6-1323-4717-B5D6-30BD9FE9B528}"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51021435-A04F-4494-A481-2DA0C93658B1}">
      <dgm:prSet phldrT="[Text]"/>
      <dgm:spPr>
        <a:solidFill>
          <a:schemeClr val="bg2"/>
        </a:solidFill>
      </dgm:spPr>
      <dgm:t>
        <a:bodyPr/>
        <a:lstStyle/>
        <a:p>
          <a:pPr>
            <a:buFont typeface="+mj-lt"/>
            <a:buNone/>
          </a:pPr>
          <a:r>
            <a:rPr lang="en-US" b="0" i="0" dirty="0"/>
            <a:t>Introductions</a:t>
          </a:r>
          <a:endParaRPr lang="en-US" dirty="0"/>
        </a:p>
      </dgm:t>
    </dgm:pt>
    <dgm:pt modelId="{0D98A0A9-0080-46E9-9957-36405D2863B6}" type="parTrans" cxnId="{994F4657-3566-4307-B952-56B17E8842C2}">
      <dgm:prSet/>
      <dgm:spPr/>
      <dgm:t>
        <a:bodyPr/>
        <a:lstStyle/>
        <a:p>
          <a:endParaRPr lang="en-US"/>
        </a:p>
      </dgm:t>
    </dgm:pt>
    <dgm:pt modelId="{E1B56E06-1D57-43BA-8A6D-32ADE29C84AD}" type="sibTrans" cxnId="{994F4657-3566-4307-B952-56B17E8842C2}">
      <dgm:prSet/>
      <dgm:spPr/>
      <dgm:t>
        <a:bodyPr/>
        <a:lstStyle/>
        <a:p>
          <a:endParaRPr lang="en-US"/>
        </a:p>
      </dgm:t>
    </dgm:pt>
    <dgm:pt modelId="{F4846394-4BEC-48D7-8D1E-7D55F99AF78D}">
      <dgm:prSet phldrT="[Text]"/>
      <dgm:spPr>
        <a:solidFill>
          <a:schemeClr val="bg2"/>
        </a:solidFill>
      </dgm:spPr>
      <dgm:t>
        <a:bodyPr/>
        <a:lstStyle/>
        <a:p>
          <a:pPr>
            <a:buFont typeface="+mj-lt"/>
            <a:buNone/>
          </a:pPr>
          <a:r>
            <a:rPr lang="en-US" dirty="0"/>
            <a:t>Methodology </a:t>
          </a:r>
        </a:p>
      </dgm:t>
    </dgm:pt>
    <dgm:pt modelId="{9891F632-457D-4742-902D-124CA0816A4F}" type="sibTrans" cxnId="{59D4F4E9-9AE4-4DD3-9568-F7594431C1F8}">
      <dgm:prSet/>
      <dgm:spPr/>
      <dgm:t>
        <a:bodyPr/>
        <a:lstStyle/>
        <a:p>
          <a:endParaRPr lang="en-US"/>
        </a:p>
      </dgm:t>
    </dgm:pt>
    <dgm:pt modelId="{27DDE892-9CA5-40BB-833F-4439355161BE}" type="parTrans" cxnId="{59D4F4E9-9AE4-4DD3-9568-F7594431C1F8}">
      <dgm:prSet/>
      <dgm:spPr/>
      <dgm:t>
        <a:bodyPr/>
        <a:lstStyle/>
        <a:p>
          <a:endParaRPr lang="en-US"/>
        </a:p>
      </dgm:t>
    </dgm:pt>
    <dgm:pt modelId="{C929C672-0426-43FB-932C-3792B2CAB1DA}">
      <dgm:prSet phldrT="[Text]"/>
      <dgm:spPr/>
      <dgm:t>
        <a:bodyPr/>
        <a:lstStyle/>
        <a:p>
          <a:pPr>
            <a:buFont typeface="+mj-lt"/>
            <a:buNone/>
          </a:pPr>
          <a:r>
            <a:rPr lang="en-US" b="0" i="0" dirty="0"/>
            <a:t>Next Steps and Timeline</a:t>
          </a:r>
          <a:endParaRPr lang="en-US" dirty="0"/>
        </a:p>
      </dgm:t>
    </dgm:pt>
    <dgm:pt modelId="{F7644FB4-F84B-4148-BFEA-886E8AAF0C19}" type="sibTrans" cxnId="{434E87A8-9A89-4514-91FD-4B28535C45FE}">
      <dgm:prSet/>
      <dgm:spPr/>
      <dgm:t>
        <a:bodyPr/>
        <a:lstStyle/>
        <a:p>
          <a:endParaRPr lang="en-US"/>
        </a:p>
      </dgm:t>
    </dgm:pt>
    <dgm:pt modelId="{A40F8784-F3E1-4F00-B0D5-DDFE3D0CC3CC}" type="parTrans" cxnId="{434E87A8-9A89-4514-91FD-4B28535C45FE}">
      <dgm:prSet/>
      <dgm:spPr/>
      <dgm:t>
        <a:bodyPr/>
        <a:lstStyle/>
        <a:p>
          <a:endParaRPr lang="en-US"/>
        </a:p>
      </dgm:t>
    </dgm:pt>
    <dgm:pt modelId="{826BF0F8-50F6-4E8E-9421-5D10052F65AC}">
      <dgm:prSet phldrT="[Text]"/>
      <dgm:spPr>
        <a:solidFill>
          <a:schemeClr val="bg2"/>
        </a:solidFill>
      </dgm:spPr>
      <dgm:t>
        <a:bodyPr/>
        <a:lstStyle/>
        <a:p>
          <a:pPr>
            <a:buFont typeface="+mj-lt"/>
            <a:buNone/>
          </a:pPr>
          <a:r>
            <a:rPr lang="en-US" dirty="0"/>
            <a:t>Assessment Results</a:t>
          </a:r>
        </a:p>
      </dgm:t>
    </dgm:pt>
    <dgm:pt modelId="{BEEB399F-F611-4063-B40D-37677FEF4902}" type="parTrans" cxnId="{445FE00E-103C-45C0-B715-1DD6D4AC6011}">
      <dgm:prSet/>
      <dgm:spPr/>
      <dgm:t>
        <a:bodyPr/>
        <a:lstStyle/>
        <a:p>
          <a:endParaRPr lang="en-US"/>
        </a:p>
      </dgm:t>
    </dgm:pt>
    <dgm:pt modelId="{AF884A55-6A11-41E8-8086-2AEB4A7CA68A}" type="sibTrans" cxnId="{445FE00E-103C-45C0-B715-1DD6D4AC6011}">
      <dgm:prSet/>
      <dgm:spPr/>
      <dgm:t>
        <a:bodyPr/>
        <a:lstStyle/>
        <a:p>
          <a:endParaRPr lang="en-US"/>
        </a:p>
      </dgm:t>
    </dgm:pt>
    <dgm:pt modelId="{49D0DC26-7173-42A5-B081-1AEFEDB8A473}">
      <dgm:prSet phldrT="[Text]"/>
      <dgm:spPr>
        <a:solidFill>
          <a:schemeClr val="bg2"/>
        </a:solidFill>
      </dgm:spPr>
      <dgm:t>
        <a:bodyPr/>
        <a:lstStyle/>
        <a:p>
          <a:pPr>
            <a:buFont typeface="+mj-lt"/>
            <a:buNone/>
          </a:pPr>
          <a:r>
            <a:rPr lang="en-US" dirty="0"/>
            <a:t>Adjourn</a:t>
          </a:r>
        </a:p>
      </dgm:t>
    </dgm:pt>
    <dgm:pt modelId="{C66F3172-AF60-46B1-8DED-1F8B09D11C79}" type="parTrans" cxnId="{DE7177A2-A80D-4BEB-BCC8-4A6DDB907AB8}">
      <dgm:prSet/>
      <dgm:spPr/>
      <dgm:t>
        <a:bodyPr/>
        <a:lstStyle/>
        <a:p>
          <a:endParaRPr lang="en-US"/>
        </a:p>
      </dgm:t>
    </dgm:pt>
    <dgm:pt modelId="{6FD45499-223A-4BA6-913E-9A761CCCA7C5}" type="sibTrans" cxnId="{DE7177A2-A80D-4BEB-BCC8-4A6DDB907AB8}">
      <dgm:prSet/>
      <dgm:spPr/>
      <dgm:t>
        <a:bodyPr/>
        <a:lstStyle/>
        <a:p>
          <a:endParaRPr lang="en-US"/>
        </a:p>
      </dgm:t>
    </dgm:pt>
    <dgm:pt modelId="{A244A12D-2C3B-4B7E-B362-46A47587F700}" type="pres">
      <dgm:prSet presAssocID="{B10C62E6-1323-4717-B5D6-30BD9FE9B528}" presName="Name0" presStyleCnt="0">
        <dgm:presLayoutVars>
          <dgm:chMax val="7"/>
          <dgm:chPref val="7"/>
          <dgm:dir/>
        </dgm:presLayoutVars>
      </dgm:prSet>
      <dgm:spPr/>
    </dgm:pt>
    <dgm:pt modelId="{B4769247-339C-4B10-AF0D-FFBA0F5AE36E}" type="pres">
      <dgm:prSet presAssocID="{B10C62E6-1323-4717-B5D6-30BD9FE9B528}" presName="Name1" presStyleCnt="0"/>
      <dgm:spPr/>
    </dgm:pt>
    <dgm:pt modelId="{8734BDE0-7FA6-4E54-BA39-EB12452C785D}" type="pres">
      <dgm:prSet presAssocID="{B10C62E6-1323-4717-B5D6-30BD9FE9B528}" presName="cycle" presStyleCnt="0"/>
      <dgm:spPr/>
    </dgm:pt>
    <dgm:pt modelId="{5C8D688E-1D4E-488F-9B80-750EED3D916E}" type="pres">
      <dgm:prSet presAssocID="{B10C62E6-1323-4717-B5D6-30BD9FE9B528}" presName="srcNode" presStyleLbl="node1" presStyleIdx="0" presStyleCnt="5"/>
      <dgm:spPr/>
    </dgm:pt>
    <dgm:pt modelId="{D92EA192-DAC2-435A-9EFF-E80FA99CADE9}" type="pres">
      <dgm:prSet presAssocID="{B10C62E6-1323-4717-B5D6-30BD9FE9B528}" presName="conn" presStyleLbl="parChTrans1D2" presStyleIdx="0" presStyleCnt="1"/>
      <dgm:spPr/>
    </dgm:pt>
    <dgm:pt modelId="{C9D50DA7-D327-4D39-89FD-3ADB5CD4B778}" type="pres">
      <dgm:prSet presAssocID="{B10C62E6-1323-4717-B5D6-30BD9FE9B528}" presName="extraNode" presStyleLbl="node1" presStyleIdx="0" presStyleCnt="5"/>
      <dgm:spPr/>
    </dgm:pt>
    <dgm:pt modelId="{6A24E7F2-101E-4EDA-92C7-E5A3F457A0F6}" type="pres">
      <dgm:prSet presAssocID="{B10C62E6-1323-4717-B5D6-30BD9FE9B528}" presName="dstNode" presStyleLbl="node1" presStyleIdx="0" presStyleCnt="5"/>
      <dgm:spPr/>
    </dgm:pt>
    <dgm:pt modelId="{8F039F15-17B6-4654-AFEA-055E62D0DA40}" type="pres">
      <dgm:prSet presAssocID="{51021435-A04F-4494-A481-2DA0C93658B1}" presName="text_1" presStyleLbl="node1" presStyleIdx="0" presStyleCnt="5">
        <dgm:presLayoutVars>
          <dgm:bulletEnabled val="1"/>
        </dgm:presLayoutVars>
      </dgm:prSet>
      <dgm:spPr/>
    </dgm:pt>
    <dgm:pt modelId="{0ADFE0CF-1311-4B49-A793-146DD0725E17}" type="pres">
      <dgm:prSet presAssocID="{51021435-A04F-4494-A481-2DA0C93658B1}" presName="accent_1" presStyleCnt="0"/>
      <dgm:spPr/>
    </dgm:pt>
    <dgm:pt modelId="{FFBE12F7-6EE4-43EE-8757-AEBA56225AB3}" type="pres">
      <dgm:prSet presAssocID="{51021435-A04F-4494-A481-2DA0C93658B1}" presName="accentRepeatNode" presStyleLbl="solidFgAcc1" presStyleIdx="0" presStyleCnt="5"/>
      <dgm:spPr/>
    </dgm:pt>
    <dgm:pt modelId="{D89FAF03-9752-4E94-AA21-4C545B7E5931}" type="pres">
      <dgm:prSet presAssocID="{F4846394-4BEC-48D7-8D1E-7D55F99AF78D}" presName="text_2" presStyleLbl="node1" presStyleIdx="1" presStyleCnt="5">
        <dgm:presLayoutVars>
          <dgm:bulletEnabled val="1"/>
        </dgm:presLayoutVars>
      </dgm:prSet>
      <dgm:spPr/>
    </dgm:pt>
    <dgm:pt modelId="{B47291DF-4815-473A-BD8F-FEA088D5E5F2}" type="pres">
      <dgm:prSet presAssocID="{F4846394-4BEC-48D7-8D1E-7D55F99AF78D}" presName="accent_2" presStyleCnt="0"/>
      <dgm:spPr/>
    </dgm:pt>
    <dgm:pt modelId="{4F2BA03B-05DB-407F-8DE0-A01E8527D669}" type="pres">
      <dgm:prSet presAssocID="{F4846394-4BEC-48D7-8D1E-7D55F99AF78D}" presName="accentRepeatNode" presStyleLbl="solidFgAcc1" presStyleIdx="1" presStyleCnt="5"/>
      <dgm:spPr/>
    </dgm:pt>
    <dgm:pt modelId="{43750581-D68B-482F-B10F-FDE5773D95D0}" type="pres">
      <dgm:prSet presAssocID="{826BF0F8-50F6-4E8E-9421-5D10052F65AC}" presName="text_3" presStyleLbl="node1" presStyleIdx="2" presStyleCnt="5">
        <dgm:presLayoutVars>
          <dgm:bulletEnabled val="1"/>
        </dgm:presLayoutVars>
      </dgm:prSet>
      <dgm:spPr/>
    </dgm:pt>
    <dgm:pt modelId="{A1108D0C-4AA0-4F6C-B797-8665CBA08C14}" type="pres">
      <dgm:prSet presAssocID="{826BF0F8-50F6-4E8E-9421-5D10052F65AC}" presName="accent_3" presStyleCnt="0"/>
      <dgm:spPr/>
    </dgm:pt>
    <dgm:pt modelId="{E065BDA4-8B89-4A75-8B9B-EEB5AC29295F}" type="pres">
      <dgm:prSet presAssocID="{826BF0F8-50F6-4E8E-9421-5D10052F65AC}" presName="accentRepeatNode" presStyleLbl="solidFgAcc1" presStyleIdx="2" presStyleCnt="5"/>
      <dgm:spPr/>
    </dgm:pt>
    <dgm:pt modelId="{31B7F288-5E0A-47AA-9CA4-07E3777AE172}" type="pres">
      <dgm:prSet presAssocID="{C929C672-0426-43FB-932C-3792B2CAB1DA}" presName="text_4" presStyleLbl="node1" presStyleIdx="3" presStyleCnt="5">
        <dgm:presLayoutVars>
          <dgm:bulletEnabled val="1"/>
        </dgm:presLayoutVars>
      </dgm:prSet>
      <dgm:spPr/>
    </dgm:pt>
    <dgm:pt modelId="{7CEA594B-13F2-4862-BC9A-28B2DA3E6983}" type="pres">
      <dgm:prSet presAssocID="{C929C672-0426-43FB-932C-3792B2CAB1DA}" presName="accent_4" presStyleCnt="0"/>
      <dgm:spPr/>
    </dgm:pt>
    <dgm:pt modelId="{51FBEA8A-D812-4A33-811A-8A6F38F2755F}" type="pres">
      <dgm:prSet presAssocID="{C929C672-0426-43FB-932C-3792B2CAB1DA}" presName="accentRepeatNode" presStyleLbl="solidFgAcc1" presStyleIdx="3" presStyleCnt="5"/>
      <dgm:spPr/>
    </dgm:pt>
    <dgm:pt modelId="{3A9EB37C-9226-45EA-A0AA-E7F1F85A357A}" type="pres">
      <dgm:prSet presAssocID="{49D0DC26-7173-42A5-B081-1AEFEDB8A473}" presName="text_5" presStyleLbl="node1" presStyleIdx="4" presStyleCnt="5">
        <dgm:presLayoutVars>
          <dgm:bulletEnabled val="1"/>
        </dgm:presLayoutVars>
      </dgm:prSet>
      <dgm:spPr/>
    </dgm:pt>
    <dgm:pt modelId="{B8D68CBC-EB55-4FEA-AF19-84702A7F437D}" type="pres">
      <dgm:prSet presAssocID="{49D0DC26-7173-42A5-B081-1AEFEDB8A473}" presName="accent_5" presStyleCnt="0"/>
      <dgm:spPr/>
    </dgm:pt>
    <dgm:pt modelId="{1FF57133-0E1E-492B-9442-F0A8A31BE2B0}" type="pres">
      <dgm:prSet presAssocID="{49D0DC26-7173-42A5-B081-1AEFEDB8A473}" presName="accentRepeatNode" presStyleLbl="solidFgAcc1" presStyleIdx="4" presStyleCnt="5"/>
      <dgm:spPr/>
    </dgm:pt>
  </dgm:ptLst>
  <dgm:cxnLst>
    <dgm:cxn modelId="{1BF0CB0A-12C0-4894-B636-619A1E97F791}" type="presOf" srcId="{F4846394-4BEC-48D7-8D1E-7D55F99AF78D}" destId="{D89FAF03-9752-4E94-AA21-4C545B7E5931}" srcOrd="0" destOrd="0" presId="urn:microsoft.com/office/officeart/2008/layout/VerticalCurvedList"/>
    <dgm:cxn modelId="{445FE00E-103C-45C0-B715-1DD6D4AC6011}" srcId="{B10C62E6-1323-4717-B5D6-30BD9FE9B528}" destId="{826BF0F8-50F6-4E8E-9421-5D10052F65AC}" srcOrd="2" destOrd="0" parTransId="{BEEB399F-F611-4063-B40D-37677FEF4902}" sibTransId="{AF884A55-6A11-41E8-8086-2AEB4A7CA68A}"/>
    <dgm:cxn modelId="{994F4657-3566-4307-B952-56B17E8842C2}" srcId="{B10C62E6-1323-4717-B5D6-30BD9FE9B528}" destId="{51021435-A04F-4494-A481-2DA0C93658B1}" srcOrd="0" destOrd="0" parTransId="{0D98A0A9-0080-46E9-9957-36405D2863B6}" sibTransId="{E1B56E06-1D57-43BA-8A6D-32ADE29C84AD}"/>
    <dgm:cxn modelId="{7EE4C581-F369-499A-9997-C33A92807DFA}" type="presOf" srcId="{E1B56E06-1D57-43BA-8A6D-32ADE29C84AD}" destId="{D92EA192-DAC2-435A-9EFF-E80FA99CADE9}" srcOrd="0" destOrd="0" presId="urn:microsoft.com/office/officeart/2008/layout/VerticalCurvedList"/>
    <dgm:cxn modelId="{C1A8828D-B5BC-4774-8576-BD08ECDCE95A}" type="presOf" srcId="{51021435-A04F-4494-A481-2DA0C93658B1}" destId="{8F039F15-17B6-4654-AFEA-055E62D0DA40}" srcOrd="0" destOrd="0" presId="urn:microsoft.com/office/officeart/2008/layout/VerticalCurvedList"/>
    <dgm:cxn modelId="{D37B569E-9394-4F1F-8E6D-44FD1DAED28C}" type="presOf" srcId="{826BF0F8-50F6-4E8E-9421-5D10052F65AC}" destId="{43750581-D68B-482F-B10F-FDE5773D95D0}" srcOrd="0" destOrd="0" presId="urn:microsoft.com/office/officeart/2008/layout/VerticalCurvedList"/>
    <dgm:cxn modelId="{DE7177A2-A80D-4BEB-BCC8-4A6DDB907AB8}" srcId="{B10C62E6-1323-4717-B5D6-30BD9FE9B528}" destId="{49D0DC26-7173-42A5-B081-1AEFEDB8A473}" srcOrd="4" destOrd="0" parTransId="{C66F3172-AF60-46B1-8DED-1F8B09D11C79}" sibTransId="{6FD45499-223A-4BA6-913E-9A761CCCA7C5}"/>
    <dgm:cxn modelId="{434E87A8-9A89-4514-91FD-4B28535C45FE}" srcId="{B10C62E6-1323-4717-B5D6-30BD9FE9B528}" destId="{C929C672-0426-43FB-932C-3792B2CAB1DA}" srcOrd="3" destOrd="0" parTransId="{A40F8784-F3E1-4F00-B0D5-DDFE3D0CC3CC}" sibTransId="{F7644FB4-F84B-4148-BFEA-886E8AAF0C19}"/>
    <dgm:cxn modelId="{73EE5CAE-B265-47C7-9F60-0AE3296C73CB}" type="presOf" srcId="{B10C62E6-1323-4717-B5D6-30BD9FE9B528}" destId="{A244A12D-2C3B-4B7E-B362-46A47587F700}" srcOrd="0" destOrd="0" presId="urn:microsoft.com/office/officeart/2008/layout/VerticalCurvedList"/>
    <dgm:cxn modelId="{97CD92B7-A8AE-4655-8187-B3BA1054C42A}" type="presOf" srcId="{C929C672-0426-43FB-932C-3792B2CAB1DA}" destId="{31B7F288-5E0A-47AA-9CA4-07E3777AE172}" srcOrd="0" destOrd="0" presId="urn:microsoft.com/office/officeart/2008/layout/VerticalCurvedList"/>
    <dgm:cxn modelId="{59D4F4E9-9AE4-4DD3-9568-F7594431C1F8}" srcId="{B10C62E6-1323-4717-B5D6-30BD9FE9B528}" destId="{F4846394-4BEC-48D7-8D1E-7D55F99AF78D}" srcOrd="1" destOrd="0" parTransId="{27DDE892-9CA5-40BB-833F-4439355161BE}" sibTransId="{9891F632-457D-4742-902D-124CA0816A4F}"/>
    <dgm:cxn modelId="{4189C8F8-A2CF-44E3-8E9D-F94D05C5E84B}" type="presOf" srcId="{49D0DC26-7173-42A5-B081-1AEFEDB8A473}" destId="{3A9EB37C-9226-45EA-A0AA-E7F1F85A357A}" srcOrd="0" destOrd="0" presId="urn:microsoft.com/office/officeart/2008/layout/VerticalCurvedList"/>
    <dgm:cxn modelId="{13CE6CDE-4182-4E5A-9428-A97F482DA270}" type="presParOf" srcId="{A244A12D-2C3B-4B7E-B362-46A47587F700}" destId="{B4769247-339C-4B10-AF0D-FFBA0F5AE36E}" srcOrd="0" destOrd="0" presId="urn:microsoft.com/office/officeart/2008/layout/VerticalCurvedList"/>
    <dgm:cxn modelId="{5D820B75-C437-4135-9B8D-9A0057441DFC}" type="presParOf" srcId="{B4769247-339C-4B10-AF0D-FFBA0F5AE36E}" destId="{8734BDE0-7FA6-4E54-BA39-EB12452C785D}" srcOrd="0" destOrd="0" presId="urn:microsoft.com/office/officeart/2008/layout/VerticalCurvedList"/>
    <dgm:cxn modelId="{104088BA-6B24-4064-9E7F-8826C5DB89B8}" type="presParOf" srcId="{8734BDE0-7FA6-4E54-BA39-EB12452C785D}" destId="{5C8D688E-1D4E-488F-9B80-750EED3D916E}" srcOrd="0" destOrd="0" presId="urn:microsoft.com/office/officeart/2008/layout/VerticalCurvedList"/>
    <dgm:cxn modelId="{46FE5AC2-0D2F-4CE3-9D64-E8FFC10D7009}" type="presParOf" srcId="{8734BDE0-7FA6-4E54-BA39-EB12452C785D}" destId="{D92EA192-DAC2-435A-9EFF-E80FA99CADE9}" srcOrd="1" destOrd="0" presId="urn:microsoft.com/office/officeart/2008/layout/VerticalCurvedList"/>
    <dgm:cxn modelId="{32204EA7-F1E7-42B2-A4A0-BD10D24AC71C}" type="presParOf" srcId="{8734BDE0-7FA6-4E54-BA39-EB12452C785D}" destId="{C9D50DA7-D327-4D39-89FD-3ADB5CD4B778}" srcOrd="2" destOrd="0" presId="urn:microsoft.com/office/officeart/2008/layout/VerticalCurvedList"/>
    <dgm:cxn modelId="{8B9601B4-9DD4-48CE-9B35-782521BC11CE}" type="presParOf" srcId="{8734BDE0-7FA6-4E54-BA39-EB12452C785D}" destId="{6A24E7F2-101E-4EDA-92C7-E5A3F457A0F6}" srcOrd="3" destOrd="0" presId="urn:microsoft.com/office/officeart/2008/layout/VerticalCurvedList"/>
    <dgm:cxn modelId="{FAF73CC2-13AC-4531-B655-BBC63DCDF0C1}" type="presParOf" srcId="{B4769247-339C-4B10-AF0D-FFBA0F5AE36E}" destId="{8F039F15-17B6-4654-AFEA-055E62D0DA40}" srcOrd="1" destOrd="0" presId="urn:microsoft.com/office/officeart/2008/layout/VerticalCurvedList"/>
    <dgm:cxn modelId="{3B951B0E-8455-454F-8E05-9C56F801A925}" type="presParOf" srcId="{B4769247-339C-4B10-AF0D-FFBA0F5AE36E}" destId="{0ADFE0CF-1311-4B49-A793-146DD0725E17}" srcOrd="2" destOrd="0" presId="urn:microsoft.com/office/officeart/2008/layout/VerticalCurvedList"/>
    <dgm:cxn modelId="{656B816E-D5E2-4C56-921F-1DD3448F6572}" type="presParOf" srcId="{0ADFE0CF-1311-4B49-A793-146DD0725E17}" destId="{FFBE12F7-6EE4-43EE-8757-AEBA56225AB3}" srcOrd="0" destOrd="0" presId="urn:microsoft.com/office/officeart/2008/layout/VerticalCurvedList"/>
    <dgm:cxn modelId="{32D63C51-62EE-47A3-910C-D7CDB432617B}" type="presParOf" srcId="{B4769247-339C-4B10-AF0D-FFBA0F5AE36E}" destId="{D89FAF03-9752-4E94-AA21-4C545B7E5931}" srcOrd="3" destOrd="0" presId="urn:microsoft.com/office/officeart/2008/layout/VerticalCurvedList"/>
    <dgm:cxn modelId="{780FDA95-2835-48A6-910D-85CED001316C}" type="presParOf" srcId="{B4769247-339C-4B10-AF0D-FFBA0F5AE36E}" destId="{B47291DF-4815-473A-BD8F-FEA088D5E5F2}" srcOrd="4" destOrd="0" presId="urn:microsoft.com/office/officeart/2008/layout/VerticalCurvedList"/>
    <dgm:cxn modelId="{3F1D69F9-808D-46C0-8142-7DC1E2DAA0D6}" type="presParOf" srcId="{B47291DF-4815-473A-BD8F-FEA088D5E5F2}" destId="{4F2BA03B-05DB-407F-8DE0-A01E8527D669}" srcOrd="0" destOrd="0" presId="urn:microsoft.com/office/officeart/2008/layout/VerticalCurvedList"/>
    <dgm:cxn modelId="{7AFC9196-92D4-46F4-B642-77D5B4001E5D}" type="presParOf" srcId="{B4769247-339C-4B10-AF0D-FFBA0F5AE36E}" destId="{43750581-D68B-482F-B10F-FDE5773D95D0}" srcOrd="5" destOrd="0" presId="urn:microsoft.com/office/officeart/2008/layout/VerticalCurvedList"/>
    <dgm:cxn modelId="{E8688193-08D4-4B0F-93E4-36B67FDB4FD7}" type="presParOf" srcId="{B4769247-339C-4B10-AF0D-FFBA0F5AE36E}" destId="{A1108D0C-4AA0-4F6C-B797-8665CBA08C14}" srcOrd="6" destOrd="0" presId="urn:microsoft.com/office/officeart/2008/layout/VerticalCurvedList"/>
    <dgm:cxn modelId="{934458ED-B763-4363-A636-1FA16D1967C8}" type="presParOf" srcId="{A1108D0C-4AA0-4F6C-B797-8665CBA08C14}" destId="{E065BDA4-8B89-4A75-8B9B-EEB5AC29295F}" srcOrd="0" destOrd="0" presId="urn:microsoft.com/office/officeart/2008/layout/VerticalCurvedList"/>
    <dgm:cxn modelId="{F5B36885-FD94-47AB-8583-87D7CB8C20A1}" type="presParOf" srcId="{B4769247-339C-4B10-AF0D-FFBA0F5AE36E}" destId="{31B7F288-5E0A-47AA-9CA4-07E3777AE172}" srcOrd="7" destOrd="0" presId="urn:microsoft.com/office/officeart/2008/layout/VerticalCurvedList"/>
    <dgm:cxn modelId="{1852CDB9-659D-4607-AEAC-2280A1C68EF9}" type="presParOf" srcId="{B4769247-339C-4B10-AF0D-FFBA0F5AE36E}" destId="{7CEA594B-13F2-4862-BC9A-28B2DA3E6983}" srcOrd="8" destOrd="0" presId="urn:microsoft.com/office/officeart/2008/layout/VerticalCurvedList"/>
    <dgm:cxn modelId="{91407A2A-5829-4172-9BD6-4EB735091952}" type="presParOf" srcId="{7CEA594B-13F2-4862-BC9A-28B2DA3E6983}" destId="{51FBEA8A-D812-4A33-811A-8A6F38F2755F}" srcOrd="0" destOrd="0" presId="urn:microsoft.com/office/officeart/2008/layout/VerticalCurvedList"/>
    <dgm:cxn modelId="{D81F91D1-3B69-4487-AFC9-782A96CC0150}" type="presParOf" srcId="{B4769247-339C-4B10-AF0D-FFBA0F5AE36E}" destId="{3A9EB37C-9226-45EA-A0AA-E7F1F85A357A}" srcOrd="9" destOrd="0" presId="urn:microsoft.com/office/officeart/2008/layout/VerticalCurvedList"/>
    <dgm:cxn modelId="{5DC48568-05FE-434E-BDDA-52B3AF87EF58}" type="presParOf" srcId="{B4769247-339C-4B10-AF0D-FFBA0F5AE36E}" destId="{B8D68CBC-EB55-4FEA-AF19-84702A7F437D}" srcOrd="10" destOrd="0" presId="urn:microsoft.com/office/officeart/2008/layout/VerticalCurvedList"/>
    <dgm:cxn modelId="{DB5EFCE8-0D82-4556-9586-85A25AA16B0E}" type="presParOf" srcId="{B8D68CBC-EB55-4FEA-AF19-84702A7F437D}" destId="{1FF57133-0E1E-492B-9442-F0A8A31BE2B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10C62E6-1323-4717-B5D6-30BD9FE9B528}"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51021435-A04F-4494-A481-2DA0C93658B1}">
      <dgm:prSet phldrT="[Text]"/>
      <dgm:spPr>
        <a:solidFill>
          <a:schemeClr val="bg2"/>
        </a:solidFill>
      </dgm:spPr>
      <dgm:t>
        <a:bodyPr/>
        <a:lstStyle/>
        <a:p>
          <a:pPr>
            <a:buFont typeface="+mj-lt"/>
            <a:buNone/>
          </a:pPr>
          <a:r>
            <a:rPr lang="en-US" b="0" i="0" dirty="0"/>
            <a:t>Introductions 8:00am-8:30am</a:t>
          </a:r>
          <a:endParaRPr lang="en-US" dirty="0"/>
        </a:p>
      </dgm:t>
    </dgm:pt>
    <dgm:pt modelId="{0D98A0A9-0080-46E9-9957-36405D2863B6}" type="parTrans" cxnId="{994F4657-3566-4307-B952-56B17E8842C2}">
      <dgm:prSet/>
      <dgm:spPr/>
      <dgm:t>
        <a:bodyPr/>
        <a:lstStyle/>
        <a:p>
          <a:endParaRPr lang="en-US"/>
        </a:p>
      </dgm:t>
    </dgm:pt>
    <dgm:pt modelId="{E1B56E06-1D57-43BA-8A6D-32ADE29C84AD}" type="sibTrans" cxnId="{994F4657-3566-4307-B952-56B17E8842C2}">
      <dgm:prSet/>
      <dgm:spPr/>
      <dgm:t>
        <a:bodyPr/>
        <a:lstStyle/>
        <a:p>
          <a:endParaRPr lang="en-US"/>
        </a:p>
      </dgm:t>
    </dgm:pt>
    <dgm:pt modelId="{F4846394-4BEC-48D7-8D1E-7D55F99AF78D}">
      <dgm:prSet phldrT="[Text]"/>
      <dgm:spPr>
        <a:solidFill>
          <a:schemeClr val="bg2"/>
        </a:solidFill>
      </dgm:spPr>
      <dgm:t>
        <a:bodyPr/>
        <a:lstStyle/>
        <a:p>
          <a:pPr>
            <a:buFont typeface="+mj-lt"/>
            <a:buNone/>
          </a:pPr>
          <a:r>
            <a:rPr lang="en-US" dirty="0"/>
            <a:t>MFT/B2B Assessment Overview 8:30am-9:15am</a:t>
          </a:r>
        </a:p>
      </dgm:t>
    </dgm:pt>
    <dgm:pt modelId="{9891F632-457D-4742-902D-124CA0816A4F}" type="sibTrans" cxnId="{59D4F4E9-9AE4-4DD3-9568-F7594431C1F8}">
      <dgm:prSet/>
      <dgm:spPr/>
      <dgm:t>
        <a:bodyPr/>
        <a:lstStyle/>
        <a:p>
          <a:endParaRPr lang="en-US"/>
        </a:p>
      </dgm:t>
    </dgm:pt>
    <dgm:pt modelId="{27DDE892-9CA5-40BB-833F-4439355161BE}" type="parTrans" cxnId="{59D4F4E9-9AE4-4DD3-9568-F7594431C1F8}">
      <dgm:prSet/>
      <dgm:spPr/>
      <dgm:t>
        <a:bodyPr/>
        <a:lstStyle/>
        <a:p>
          <a:endParaRPr lang="en-US"/>
        </a:p>
      </dgm:t>
    </dgm:pt>
    <dgm:pt modelId="{826BF0F8-50F6-4E8E-9421-5D10052F65AC}">
      <dgm:prSet phldrT="[Text]"/>
      <dgm:spPr>
        <a:solidFill>
          <a:schemeClr val="bg2"/>
        </a:solidFill>
      </dgm:spPr>
      <dgm:t>
        <a:bodyPr/>
        <a:lstStyle/>
        <a:p>
          <a:pPr>
            <a:buFont typeface="+mj-lt"/>
            <a:buNone/>
          </a:pPr>
          <a:r>
            <a:rPr lang="en-US" dirty="0"/>
            <a:t>Lunch 12:00pm-1:00pm</a:t>
          </a:r>
        </a:p>
      </dgm:t>
    </dgm:pt>
    <dgm:pt modelId="{BEEB399F-F611-4063-B40D-37677FEF4902}" type="parTrans" cxnId="{445FE00E-103C-45C0-B715-1DD6D4AC6011}">
      <dgm:prSet/>
      <dgm:spPr/>
      <dgm:t>
        <a:bodyPr/>
        <a:lstStyle/>
        <a:p>
          <a:endParaRPr lang="en-US"/>
        </a:p>
      </dgm:t>
    </dgm:pt>
    <dgm:pt modelId="{AF884A55-6A11-41E8-8086-2AEB4A7CA68A}" type="sibTrans" cxnId="{445FE00E-103C-45C0-B715-1DD6D4AC6011}">
      <dgm:prSet/>
      <dgm:spPr/>
      <dgm:t>
        <a:bodyPr/>
        <a:lstStyle/>
        <a:p>
          <a:endParaRPr lang="en-US"/>
        </a:p>
      </dgm:t>
    </dgm:pt>
    <dgm:pt modelId="{9E907504-0869-4798-B213-C7CF5B553E25}">
      <dgm:prSet phldrT="[Text]"/>
      <dgm:spPr>
        <a:solidFill>
          <a:schemeClr val="bg2"/>
        </a:solidFill>
      </dgm:spPr>
      <dgm:t>
        <a:bodyPr/>
        <a:lstStyle/>
        <a:p>
          <a:pPr>
            <a:buFont typeface="+mj-lt"/>
            <a:buNone/>
          </a:pPr>
          <a:r>
            <a:rPr lang="en-US" dirty="0"/>
            <a:t>Break 9:45am-10:00am</a:t>
          </a:r>
        </a:p>
      </dgm:t>
    </dgm:pt>
    <dgm:pt modelId="{16A1C881-B771-4EA2-BCA7-90640B55787A}" type="parTrans" cxnId="{46696EBE-4FD0-416B-B5BC-EAFCF80A4266}">
      <dgm:prSet/>
      <dgm:spPr/>
      <dgm:t>
        <a:bodyPr/>
        <a:lstStyle/>
        <a:p>
          <a:endParaRPr lang="en-US"/>
        </a:p>
      </dgm:t>
    </dgm:pt>
    <dgm:pt modelId="{2ECE070F-0A9B-4617-B5B6-74596042667A}" type="sibTrans" cxnId="{46696EBE-4FD0-416B-B5BC-EAFCF80A4266}">
      <dgm:prSet/>
      <dgm:spPr/>
      <dgm:t>
        <a:bodyPr/>
        <a:lstStyle/>
        <a:p>
          <a:endParaRPr lang="en-US"/>
        </a:p>
      </dgm:t>
    </dgm:pt>
    <dgm:pt modelId="{6FC99DCA-72EA-43F5-8EA0-39C6A0334F42}">
      <dgm:prSet phldrT="[Text]"/>
      <dgm:spPr>
        <a:solidFill>
          <a:schemeClr val="bg2"/>
        </a:solidFill>
      </dgm:spPr>
      <dgm:t>
        <a:bodyPr/>
        <a:lstStyle/>
        <a:p>
          <a:pPr>
            <a:buFont typeface="+mj-lt"/>
            <a:buNone/>
          </a:pPr>
          <a:r>
            <a:rPr lang="en-US" dirty="0"/>
            <a:t>Architecture Review 10:00am-11:00am</a:t>
          </a:r>
        </a:p>
      </dgm:t>
    </dgm:pt>
    <dgm:pt modelId="{BD560EF3-D9C2-4D35-878C-C96617ADBCD5}" type="parTrans" cxnId="{D621139E-6F0D-4195-82C8-0EAA1C534C80}">
      <dgm:prSet/>
      <dgm:spPr/>
      <dgm:t>
        <a:bodyPr/>
        <a:lstStyle/>
        <a:p>
          <a:endParaRPr lang="en-US"/>
        </a:p>
      </dgm:t>
    </dgm:pt>
    <dgm:pt modelId="{1D4C29B4-B5DB-4669-9B71-C9C48D1F60D0}" type="sibTrans" cxnId="{D621139E-6F0D-4195-82C8-0EAA1C534C80}">
      <dgm:prSet/>
      <dgm:spPr/>
      <dgm:t>
        <a:bodyPr/>
        <a:lstStyle/>
        <a:p>
          <a:endParaRPr lang="en-US"/>
        </a:p>
      </dgm:t>
    </dgm:pt>
    <dgm:pt modelId="{C8911F0E-A772-47FF-BDAD-FB13EAEF3B93}">
      <dgm:prSet phldrT="[Text]"/>
      <dgm:spPr>
        <a:solidFill>
          <a:schemeClr val="bg2"/>
        </a:solidFill>
      </dgm:spPr>
      <dgm:t>
        <a:bodyPr/>
        <a:lstStyle/>
        <a:p>
          <a:pPr>
            <a:buFont typeface="+mj-lt"/>
            <a:buNone/>
          </a:pPr>
          <a:r>
            <a:rPr lang="en-US" dirty="0"/>
            <a:t>Performance Assessment 11:00am-12:00pm</a:t>
          </a:r>
        </a:p>
      </dgm:t>
    </dgm:pt>
    <dgm:pt modelId="{098F7C8B-6272-48E7-9B9D-2A002D726D01}" type="parTrans" cxnId="{330DE567-5F00-46CE-9596-DBB3A9BF685E}">
      <dgm:prSet/>
      <dgm:spPr/>
      <dgm:t>
        <a:bodyPr/>
        <a:lstStyle/>
        <a:p>
          <a:endParaRPr lang="en-US"/>
        </a:p>
      </dgm:t>
    </dgm:pt>
    <dgm:pt modelId="{19712111-1362-4ED8-BBB7-4658E7BD92CA}" type="sibTrans" cxnId="{330DE567-5F00-46CE-9596-DBB3A9BF685E}">
      <dgm:prSet/>
      <dgm:spPr/>
      <dgm:t>
        <a:bodyPr/>
        <a:lstStyle/>
        <a:p>
          <a:endParaRPr lang="en-US"/>
        </a:p>
      </dgm:t>
    </dgm:pt>
    <dgm:pt modelId="{B4498F54-BECB-4E66-A324-ADA02F555CBC}">
      <dgm:prSet phldrT="[Text]"/>
      <dgm:spPr>
        <a:solidFill>
          <a:schemeClr val="bg2"/>
        </a:solidFill>
      </dgm:spPr>
      <dgm:t>
        <a:bodyPr/>
        <a:lstStyle/>
        <a:p>
          <a:pPr>
            <a:buFont typeface="+mj-lt"/>
            <a:buNone/>
          </a:pPr>
          <a:r>
            <a:rPr lang="en-US" dirty="0"/>
            <a:t>Data Gathering Tools Review: Jarvis, LLM, Interviews Formats 9:15am-9:45am</a:t>
          </a:r>
        </a:p>
      </dgm:t>
    </dgm:pt>
    <dgm:pt modelId="{A4C0F768-37D6-42CF-ACC2-D2A7B10A8003}" type="parTrans" cxnId="{477D54DB-5E76-4B22-8D64-4E768D6B684D}">
      <dgm:prSet/>
      <dgm:spPr/>
      <dgm:t>
        <a:bodyPr/>
        <a:lstStyle/>
        <a:p>
          <a:endParaRPr lang="en-US"/>
        </a:p>
      </dgm:t>
    </dgm:pt>
    <dgm:pt modelId="{36D81BAC-6E44-4792-A6BC-9CF1620F0EC9}" type="sibTrans" cxnId="{477D54DB-5E76-4B22-8D64-4E768D6B684D}">
      <dgm:prSet/>
      <dgm:spPr/>
      <dgm:t>
        <a:bodyPr/>
        <a:lstStyle/>
        <a:p>
          <a:endParaRPr lang="en-US"/>
        </a:p>
      </dgm:t>
    </dgm:pt>
    <dgm:pt modelId="{A244A12D-2C3B-4B7E-B362-46A47587F700}" type="pres">
      <dgm:prSet presAssocID="{B10C62E6-1323-4717-B5D6-30BD9FE9B528}" presName="Name0" presStyleCnt="0">
        <dgm:presLayoutVars>
          <dgm:chMax val="7"/>
          <dgm:chPref val="7"/>
          <dgm:dir/>
        </dgm:presLayoutVars>
      </dgm:prSet>
      <dgm:spPr/>
    </dgm:pt>
    <dgm:pt modelId="{B4769247-339C-4B10-AF0D-FFBA0F5AE36E}" type="pres">
      <dgm:prSet presAssocID="{B10C62E6-1323-4717-B5D6-30BD9FE9B528}" presName="Name1" presStyleCnt="0"/>
      <dgm:spPr/>
    </dgm:pt>
    <dgm:pt modelId="{8734BDE0-7FA6-4E54-BA39-EB12452C785D}" type="pres">
      <dgm:prSet presAssocID="{B10C62E6-1323-4717-B5D6-30BD9FE9B528}" presName="cycle" presStyleCnt="0"/>
      <dgm:spPr/>
    </dgm:pt>
    <dgm:pt modelId="{5C8D688E-1D4E-488F-9B80-750EED3D916E}" type="pres">
      <dgm:prSet presAssocID="{B10C62E6-1323-4717-B5D6-30BD9FE9B528}" presName="srcNode" presStyleLbl="node1" presStyleIdx="0" presStyleCnt="7"/>
      <dgm:spPr/>
    </dgm:pt>
    <dgm:pt modelId="{D92EA192-DAC2-435A-9EFF-E80FA99CADE9}" type="pres">
      <dgm:prSet presAssocID="{B10C62E6-1323-4717-B5D6-30BD9FE9B528}" presName="conn" presStyleLbl="parChTrans1D2" presStyleIdx="0" presStyleCnt="1"/>
      <dgm:spPr/>
    </dgm:pt>
    <dgm:pt modelId="{C9D50DA7-D327-4D39-89FD-3ADB5CD4B778}" type="pres">
      <dgm:prSet presAssocID="{B10C62E6-1323-4717-B5D6-30BD9FE9B528}" presName="extraNode" presStyleLbl="node1" presStyleIdx="0" presStyleCnt="7"/>
      <dgm:spPr/>
    </dgm:pt>
    <dgm:pt modelId="{6A24E7F2-101E-4EDA-92C7-E5A3F457A0F6}" type="pres">
      <dgm:prSet presAssocID="{B10C62E6-1323-4717-B5D6-30BD9FE9B528}" presName="dstNode" presStyleLbl="node1" presStyleIdx="0" presStyleCnt="7"/>
      <dgm:spPr/>
    </dgm:pt>
    <dgm:pt modelId="{8F039F15-17B6-4654-AFEA-055E62D0DA40}" type="pres">
      <dgm:prSet presAssocID="{51021435-A04F-4494-A481-2DA0C93658B1}" presName="text_1" presStyleLbl="node1" presStyleIdx="0" presStyleCnt="7">
        <dgm:presLayoutVars>
          <dgm:bulletEnabled val="1"/>
        </dgm:presLayoutVars>
      </dgm:prSet>
      <dgm:spPr/>
    </dgm:pt>
    <dgm:pt modelId="{0ADFE0CF-1311-4B49-A793-146DD0725E17}" type="pres">
      <dgm:prSet presAssocID="{51021435-A04F-4494-A481-2DA0C93658B1}" presName="accent_1" presStyleCnt="0"/>
      <dgm:spPr/>
    </dgm:pt>
    <dgm:pt modelId="{FFBE12F7-6EE4-43EE-8757-AEBA56225AB3}" type="pres">
      <dgm:prSet presAssocID="{51021435-A04F-4494-A481-2DA0C93658B1}" presName="accentRepeatNode" presStyleLbl="solidFgAcc1" presStyleIdx="0" presStyleCnt="7"/>
      <dgm:spPr/>
    </dgm:pt>
    <dgm:pt modelId="{D89FAF03-9752-4E94-AA21-4C545B7E5931}" type="pres">
      <dgm:prSet presAssocID="{F4846394-4BEC-48D7-8D1E-7D55F99AF78D}" presName="text_2" presStyleLbl="node1" presStyleIdx="1" presStyleCnt="7">
        <dgm:presLayoutVars>
          <dgm:bulletEnabled val="1"/>
        </dgm:presLayoutVars>
      </dgm:prSet>
      <dgm:spPr/>
    </dgm:pt>
    <dgm:pt modelId="{B47291DF-4815-473A-BD8F-FEA088D5E5F2}" type="pres">
      <dgm:prSet presAssocID="{F4846394-4BEC-48D7-8D1E-7D55F99AF78D}" presName="accent_2" presStyleCnt="0"/>
      <dgm:spPr/>
    </dgm:pt>
    <dgm:pt modelId="{4F2BA03B-05DB-407F-8DE0-A01E8527D669}" type="pres">
      <dgm:prSet presAssocID="{F4846394-4BEC-48D7-8D1E-7D55F99AF78D}" presName="accentRepeatNode" presStyleLbl="solidFgAcc1" presStyleIdx="1" presStyleCnt="7"/>
      <dgm:spPr/>
    </dgm:pt>
    <dgm:pt modelId="{EA86A318-C69D-4DEC-9035-CF5DCC8A1C4F}" type="pres">
      <dgm:prSet presAssocID="{B4498F54-BECB-4E66-A324-ADA02F555CBC}" presName="text_3" presStyleLbl="node1" presStyleIdx="2" presStyleCnt="7">
        <dgm:presLayoutVars>
          <dgm:bulletEnabled val="1"/>
        </dgm:presLayoutVars>
      </dgm:prSet>
      <dgm:spPr/>
    </dgm:pt>
    <dgm:pt modelId="{88E504DA-156B-4226-B108-343B893B6C9F}" type="pres">
      <dgm:prSet presAssocID="{B4498F54-BECB-4E66-A324-ADA02F555CBC}" presName="accent_3" presStyleCnt="0"/>
      <dgm:spPr/>
    </dgm:pt>
    <dgm:pt modelId="{8003F9CA-DC7B-4037-92F8-847559F3BA6D}" type="pres">
      <dgm:prSet presAssocID="{B4498F54-BECB-4E66-A324-ADA02F555CBC}" presName="accentRepeatNode" presStyleLbl="solidFgAcc1" presStyleIdx="2" presStyleCnt="7"/>
      <dgm:spPr/>
    </dgm:pt>
    <dgm:pt modelId="{E464B75E-9DDC-4D73-B786-A6CF66FA1973}" type="pres">
      <dgm:prSet presAssocID="{9E907504-0869-4798-B213-C7CF5B553E25}" presName="text_4" presStyleLbl="node1" presStyleIdx="3" presStyleCnt="7">
        <dgm:presLayoutVars>
          <dgm:bulletEnabled val="1"/>
        </dgm:presLayoutVars>
      </dgm:prSet>
      <dgm:spPr/>
    </dgm:pt>
    <dgm:pt modelId="{9DE4797E-EF3F-4488-86A8-D65558B82080}" type="pres">
      <dgm:prSet presAssocID="{9E907504-0869-4798-B213-C7CF5B553E25}" presName="accent_4" presStyleCnt="0"/>
      <dgm:spPr/>
    </dgm:pt>
    <dgm:pt modelId="{D58FAFBD-DEDA-4DC8-9731-EE6C4C4B65B3}" type="pres">
      <dgm:prSet presAssocID="{9E907504-0869-4798-B213-C7CF5B553E25}" presName="accentRepeatNode" presStyleLbl="solidFgAcc1" presStyleIdx="3" presStyleCnt="7"/>
      <dgm:spPr/>
    </dgm:pt>
    <dgm:pt modelId="{B8FE8463-A1EC-48E9-A583-EA6F22E87466}" type="pres">
      <dgm:prSet presAssocID="{6FC99DCA-72EA-43F5-8EA0-39C6A0334F42}" presName="text_5" presStyleLbl="node1" presStyleIdx="4" presStyleCnt="7">
        <dgm:presLayoutVars>
          <dgm:bulletEnabled val="1"/>
        </dgm:presLayoutVars>
      </dgm:prSet>
      <dgm:spPr/>
    </dgm:pt>
    <dgm:pt modelId="{98425BBD-29B0-4CD6-AFE9-E7577CECFBF1}" type="pres">
      <dgm:prSet presAssocID="{6FC99DCA-72EA-43F5-8EA0-39C6A0334F42}" presName="accent_5" presStyleCnt="0"/>
      <dgm:spPr/>
    </dgm:pt>
    <dgm:pt modelId="{E5CB1471-D21C-4445-9576-52733312E458}" type="pres">
      <dgm:prSet presAssocID="{6FC99DCA-72EA-43F5-8EA0-39C6A0334F42}" presName="accentRepeatNode" presStyleLbl="solidFgAcc1" presStyleIdx="4" presStyleCnt="7"/>
      <dgm:spPr/>
    </dgm:pt>
    <dgm:pt modelId="{4E9765B8-43CE-42DA-9BC5-F8126AE57A79}" type="pres">
      <dgm:prSet presAssocID="{C8911F0E-A772-47FF-BDAD-FB13EAEF3B93}" presName="text_6" presStyleLbl="node1" presStyleIdx="5" presStyleCnt="7">
        <dgm:presLayoutVars>
          <dgm:bulletEnabled val="1"/>
        </dgm:presLayoutVars>
      </dgm:prSet>
      <dgm:spPr/>
    </dgm:pt>
    <dgm:pt modelId="{ABD9BB70-5C96-4FD6-A1FC-C328A98671CD}" type="pres">
      <dgm:prSet presAssocID="{C8911F0E-A772-47FF-BDAD-FB13EAEF3B93}" presName="accent_6" presStyleCnt="0"/>
      <dgm:spPr/>
    </dgm:pt>
    <dgm:pt modelId="{43D05E74-1995-4475-B7C4-4749D7869060}" type="pres">
      <dgm:prSet presAssocID="{C8911F0E-A772-47FF-BDAD-FB13EAEF3B93}" presName="accentRepeatNode" presStyleLbl="solidFgAcc1" presStyleIdx="5" presStyleCnt="7"/>
      <dgm:spPr/>
    </dgm:pt>
    <dgm:pt modelId="{9C790931-C92B-431E-81B0-EF5F89D55C02}" type="pres">
      <dgm:prSet presAssocID="{826BF0F8-50F6-4E8E-9421-5D10052F65AC}" presName="text_7" presStyleLbl="node1" presStyleIdx="6" presStyleCnt="7">
        <dgm:presLayoutVars>
          <dgm:bulletEnabled val="1"/>
        </dgm:presLayoutVars>
      </dgm:prSet>
      <dgm:spPr/>
    </dgm:pt>
    <dgm:pt modelId="{D83FF40D-FA5B-48B0-AF86-9965261A2841}" type="pres">
      <dgm:prSet presAssocID="{826BF0F8-50F6-4E8E-9421-5D10052F65AC}" presName="accent_7" presStyleCnt="0"/>
      <dgm:spPr/>
    </dgm:pt>
    <dgm:pt modelId="{E065BDA4-8B89-4A75-8B9B-EEB5AC29295F}" type="pres">
      <dgm:prSet presAssocID="{826BF0F8-50F6-4E8E-9421-5D10052F65AC}" presName="accentRepeatNode" presStyleLbl="solidFgAcc1" presStyleIdx="6" presStyleCnt="7"/>
      <dgm:spPr/>
    </dgm:pt>
  </dgm:ptLst>
  <dgm:cxnLst>
    <dgm:cxn modelId="{1BF0CB0A-12C0-4894-B636-619A1E97F791}" type="presOf" srcId="{F4846394-4BEC-48D7-8D1E-7D55F99AF78D}" destId="{D89FAF03-9752-4E94-AA21-4C545B7E5931}" srcOrd="0" destOrd="0" presId="urn:microsoft.com/office/officeart/2008/layout/VerticalCurvedList"/>
    <dgm:cxn modelId="{445FE00E-103C-45C0-B715-1DD6D4AC6011}" srcId="{B10C62E6-1323-4717-B5D6-30BD9FE9B528}" destId="{826BF0F8-50F6-4E8E-9421-5D10052F65AC}" srcOrd="6" destOrd="0" parTransId="{BEEB399F-F611-4063-B40D-37677FEF4902}" sibTransId="{AF884A55-6A11-41E8-8086-2AEB4A7CA68A}"/>
    <dgm:cxn modelId="{838D904E-2810-4A6E-8DA0-5BB41EBF7B61}" type="presOf" srcId="{826BF0F8-50F6-4E8E-9421-5D10052F65AC}" destId="{9C790931-C92B-431E-81B0-EF5F89D55C02}" srcOrd="0" destOrd="0" presId="urn:microsoft.com/office/officeart/2008/layout/VerticalCurvedList"/>
    <dgm:cxn modelId="{994F4657-3566-4307-B952-56B17E8842C2}" srcId="{B10C62E6-1323-4717-B5D6-30BD9FE9B528}" destId="{51021435-A04F-4494-A481-2DA0C93658B1}" srcOrd="0" destOrd="0" parTransId="{0D98A0A9-0080-46E9-9957-36405D2863B6}" sibTransId="{E1B56E06-1D57-43BA-8A6D-32ADE29C84AD}"/>
    <dgm:cxn modelId="{330DE567-5F00-46CE-9596-DBB3A9BF685E}" srcId="{B10C62E6-1323-4717-B5D6-30BD9FE9B528}" destId="{C8911F0E-A772-47FF-BDAD-FB13EAEF3B93}" srcOrd="5" destOrd="0" parTransId="{098F7C8B-6272-48E7-9B9D-2A002D726D01}" sibTransId="{19712111-1362-4ED8-BBB7-4658E7BD92CA}"/>
    <dgm:cxn modelId="{7EE4C581-F369-499A-9997-C33A92807DFA}" type="presOf" srcId="{E1B56E06-1D57-43BA-8A6D-32ADE29C84AD}" destId="{D92EA192-DAC2-435A-9EFF-E80FA99CADE9}" srcOrd="0" destOrd="0" presId="urn:microsoft.com/office/officeart/2008/layout/VerticalCurvedList"/>
    <dgm:cxn modelId="{26F7FE8A-96AC-4E88-8A29-202C4205BA17}" type="presOf" srcId="{B4498F54-BECB-4E66-A324-ADA02F555CBC}" destId="{EA86A318-C69D-4DEC-9035-CF5DCC8A1C4F}" srcOrd="0" destOrd="0" presId="urn:microsoft.com/office/officeart/2008/layout/VerticalCurvedList"/>
    <dgm:cxn modelId="{C1A8828D-B5BC-4774-8576-BD08ECDCE95A}" type="presOf" srcId="{51021435-A04F-4494-A481-2DA0C93658B1}" destId="{8F039F15-17B6-4654-AFEA-055E62D0DA40}" srcOrd="0" destOrd="0" presId="urn:microsoft.com/office/officeart/2008/layout/VerticalCurvedList"/>
    <dgm:cxn modelId="{D621139E-6F0D-4195-82C8-0EAA1C534C80}" srcId="{B10C62E6-1323-4717-B5D6-30BD9FE9B528}" destId="{6FC99DCA-72EA-43F5-8EA0-39C6A0334F42}" srcOrd="4" destOrd="0" parTransId="{BD560EF3-D9C2-4D35-878C-C96617ADBCD5}" sibTransId="{1D4C29B4-B5DB-4669-9B71-C9C48D1F60D0}"/>
    <dgm:cxn modelId="{73EE5CAE-B265-47C7-9F60-0AE3296C73CB}" type="presOf" srcId="{B10C62E6-1323-4717-B5D6-30BD9FE9B528}" destId="{A244A12D-2C3B-4B7E-B362-46A47587F700}" srcOrd="0" destOrd="0" presId="urn:microsoft.com/office/officeart/2008/layout/VerticalCurvedList"/>
    <dgm:cxn modelId="{45E7ECB6-BB41-4BCC-AA54-CBC50A9288CC}" type="presOf" srcId="{C8911F0E-A772-47FF-BDAD-FB13EAEF3B93}" destId="{4E9765B8-43CE-42DA-9BC5-F8126AE57A79}" srcOrd="0" destOrd="0" presId="urn:microsoft.com/office/officeart/2008/layout/VerticalCurvedList"/>
    <dgm:cxn modelId="{A016C5BC-F37C-48A1-998B-09D42C14B51F}" type="presOf" srcId="{9E907504-0869-4798-B213-C7CF5B553E25}" destId="{E464B75E-9DDC-4D73-B786-A6CF66FA1973}" srcOrd="0" destOrd="0" presId="urn:microsoft.com/office/officeart/2008/layout/VerticalCurvedList"/>
    <dgm:cxn modelId="{46696EBE-4FD0-416B-B5BC-EAFCF80A4266}" srcId="{B10C62E6-1323-4717-B5D6-30BD9FE9B528}" destId="{9E907504-0869-4798-B213-C7CF5B553E25}" srcOrd="3" destOrd="0" parTransId="{16A1C881-B771-4EA2-BCA7-90640B55787A}" sibTransId="{2ECE070F-0A9B-4617-B5B6-74596042667A}"/>
    <dgm:cxn modelId="{477D54DB-5E76-4B22-8D64-4E768D6B684D}" srcId="{B10C62E6-1323-4717-B5D6-30BD9FE9B528}" destId="{B4498F54-BECB-4E66-A324-ADA02F555CBC}" srcOrd="2" destOrd="0" parTransId="{A4C0F768-37D6-42CF-ACC2-D2A7B10A8003}" sibTransId="{36D81BAC-6E44-4792-A6BC-9CF1620F0EC9}"/>
    <dgm:cxn modelId="{BA281AE0-7C66-4669-9E0E-1E0F339CD69E}" type="presOf" srcId="{6FC99DCA-72EA-43F5-8EA0-39C6A0334F42}" destId="{B8FE8463-A1EC-48E9-A583-EA6F22E87466}" srcOrd="0" destOrd="0" presId="urn:microsoft.com/office/officeart/2008/layout/VerticalCurvedList"/>
    <dgm:cxn modelId="{59D4F4E9-9AE4-4DD3-9568-F7594431C1F8}" srcId="{B10C62E6-1323-4717-B5D6-30BD9FE9B528}" destId="{F4846394-4BEC-48D7-8D1E-7D55F99AF78D}" srcOrd="1" destOrd="0" parTransId="{27DDE892-9CA5-40BB-833F-4439355161BE}" sibTransId="{9891F632-457D-4742-902D-124CA0816A4F}"/>
    <dgm:cxn modelId="{13CE6CDE-4182-4E5A-9428-A97F482DA270}" type="presParOf" srcId="{A244A12D-2C3B-4B7E-B362-46A47587F700}" destId="{B4769247-339C-4B10-AF0D-FFBA0F5AE36E}" srcOrd="0" destOrd="0" presId="urn:microsoft.com/office/officeart/2008/layout/VerticalCurvedList"/>
    <dgm:cxn modelId="{5D820B75-C437-4135-9B8D-9A0057441DFC}" type="presParOf" srcId="{B4769247-339C-4B10-AF0D-FFBA0F5AE36E}" destId="{8734BDE0-7FA6-4E54-BA39-EB12452C785D}" srcOrd="0" destOrd="0" presId="urn:microsoft.com/office/officeart/2008/layout/VerticalCurvedList"/>
    <dgm:cxn modelId="{104088BA-6B24-4064-9E7F-8826C5DB89B8}" type="presParOf" srcId="{8734BDE0-7FA6-4E54-BA39-EB12452C785D}" destId="{5C8D688E-1D4E-488F-9B80-750EED3D916E}" srcOrd="0" destOrd="0" presId="urn:microsoft.com/office/officeart/2008/layout/VerticalCurvedList"/>
    <dgm:cxn modelId="{46FE5AC2-0D2F-4CE3-9D64-E8FFC10D7009}" type="presParOf" srcId="{8734BDE0-7FA6-4E54-BA39-EB12452C785D}" destId="{D92EA192-DAC2-435A-9EFF-E80FA99CADE9}" srcOrd="1" destOrd="0" presId="urn:microsoft.com/office/officeart/2008/layout/VerticalCurvedList"/>
    <dgm:cxn modelId="{32204EA7-F1E7-42B2-A4A0-BD10D24AC71C}" type="presParOf" srcId="{8734BDE0-7FA6-4E54-BA39-EB12452C785D}" destId="{C9D50DA7-D327-4D39-89FD-3ADB5CD4B778}" srcOrd="2" destOrd="0" presId="urn:microsoft.com/office/officeart/2008/layout/VerticalCurvedList"/>
    <dgm:cxn modelId="{8B9601B4-9DD4-48CE-9B35-782521BC11CE}" type="presParOf" srcId="{8734BDE0-7FA6-4E54-BA39-EB12452C785D}" destId="{6A24E7F2-101E-4EDA-92C7-E5A3F457A0F6}" srcOrd="3" destOrd="0" presId="urn:microsoft.com/office/officeart/2008/layout/VerticalCurvedList"/>
    <dgm:cxn modelId="{FAF73CC2-13AC-4531-B655-BBC63DCDF0C1}" type="presParOf" srcId="{B4769247-339C-4B10-AF0D-FFBA0F5AE36E}" destId="{8F039F15-17B6-4654-AFEA-055E62D0DA40}" srcOrd="1" destOrd="0" presId="urn:microsoft.com/office/officeart/2008/layout/VerticalCurvedList"/>
    <dgm:cxn modelId="{3B951B0E-8455-454F-8E05-9C56F801A925}" type="presParOf" srcId="{B4769247-339C-4B10-AF0D-FFBA0F5AE36E}" destId="{0ADFE0CF-1311-4B49-A793-146DD0725E17}" srcOrd="2" destOrd="0" presId="urn:microsoft.com/office/officeart/2008/layout/VerticalCurvedList"/>
    <dgm:cxn modelId="{656B816E-D5E2-4C56-921F-1DD3448F6572}" type="presParOf" srcId="{0ADFE0CF-1311-4B49-A793-146DD0725E17}" destId="{FFBE12F7-6EE4-43EE-8757-AEBA56225AB3}" srcOrd="0" destOrd="0" presId="urn:microsoft.com/office/officeart/2008/layout/VerticalCurvedList"/>
    <dgm:cxn modelId="{32D63C51-62EE-47A3-910C-D7CDB432617B}" type="presParOf" srcId="{B4769247-339C-4B10-AF0D-FFBA0F5AE36E}" destId="{D89FAF03-9752-4E94-AA21-4C545B7E5931}" srcOrd="3" destOrd="0" presId="urn:microsoft.com/office/officeart/2008/layout/VerticalCurvedList"/>
    <dgm:cxn modelId="{780FDA95-2835-48A6-910D-85CED001316C}" type="presParOf" srcId="{B4769247-339C-4B10-AF0D-FFBA0F5AE36E}" destId="{B47291DF-4815-473A-BD8F-FEA088D5E5F2}" srcOrd="4" destOrd="0" presId="urn:microsoft.com/office/officeart/2008/layout/VerticalCurvedList"/>
    <dgm:cxn modelId="{3F1D69F9-808D-46C0-8142-7DC1E2DAA0D6}" type="presParOf" srcId="{B47291DF-4815-473A-BD8F-FEA088D5E5F2}" destId="{4F2BA03B-05DB-407F-8DE0-A01E8527D669}" srcOrd="0" destOrd="0" presId="urn:microsoft.com/office/officeart/2008/layout/VerticalCurvedList"/>
    <dgm:cxn modelId="{497BABCF-152D-4C1A-ABB6-0EB06D85D700}" type="presParOf" srcId="{B4769247-339C-4B10-AF0D-FFBA0F5AE36E}" destId="{EA86A318-C69D-4DEC-9035-CF5DCC8A1C4F}" srcOrd="5" destOrd="0" presId="urn:microsoft.com/office/officeart/2008/layout/VerticalCurvedList"/>
    <dgm:cxn modelId="{75D90CDC-0BB6-41DA-8ACC-D81B9D4A8E47}" type="presParOf" srcId="{B4769247-339C-4B10-AF0D-FFBA0F5AE36E}" destId="{88E504DA-156B-4226-B108-343B893B6C9F}" srcOrd="6" destOrd="0" presId="urn:microsoft.com/office/officeart/2008/layout/VerticalCurvedList"/>
    <dgm:cxn modelId="{15ABC752-9446-4C9F-AD72-8C3D62180617}" type="presParOf" srcId="{88E504DA-156B-4226-B108-343B893B6C9F}" destId="{8003F9CA-DC7B-4037-92F8-847559F3BA6D}" srcOrd="0" destOrd="0" presId="urn:microsoft.com/office/officeart/2008/layout/VerticalCurvedList"/>
    <dgm:cxn modelId="{D8F5C67C-8B40-407E-A24E-6512EB400E93}" type="presParOf" srcId="{B4769247-339C-4B10-AF0D-FFBA0F5AE36E}" destId="{E464B75E-9DDC-4D73-B786-A6CF66FA1973}" srcOrd="7" destOrd="0" presId="urn:microsoft.com/office/officeart/2008/layout/VerticalCurvedList"/>
    <dgm:cxn modelId="{0C88FB22-B3DD-4473-A18D-F0C6C3530E12}" type="presParOf" srcId="{B4769247-339C-4B10-AF0D-FFBA0F5AE36E}" destId="{9DE4797E-EF3F-4488-86A8-D65558B82080}" srcOrd="8" destOrd="0" presId="urn:microsoft.com/office/officeart/2008/layout/VerticalCurvedList"/>
    <dgm:cxn modelId="{327DC028-2973-479C-A68A-E0EC40D7A560}" type="presParOf" srcId="{9DE4797E-EF3F-4488-86A8-D65558B82080}" destId="{D58FAFBD-DEDA-4DC8-9731-EE6C4C4B65B3}" srcOrd="0" destOrd="0" presId="urn:microsoft.com/office/officeart/2008/layout/VerticalCurvedList"/>
    <dgm:cxn modelId="{5D45A6A5-482C-4275-9500-A01D8ACF1FF5}" type="presParOf" srcId="{B4769247-339C-4B10-AF0D-FFBA0F5AE36E}" destId="{B8FE8463-A1EC-48E9-A583-EA6F22E87466}" srcOrd="9" destOrd="0" presId="urn:microsoft.com/office/officeart/2008/layout/VerticalCurvedList"/>
    <dgm:cxn modelId="{FD7A719F-3BAF-4E8F-8CAE-568114F097BE}" type="presParOf" srcId="{B4769247-339C-4B10-AF0D-FFBA0F5AE36E}" destId="{98425BBD-29B0-4CD6-AFE9-E7577CECFBF1}" srcOrd="10" destOrd="0" presId="urn:microsoft.com/office/officeart/2008/layout/VerticalCurvedList"/>
    <dgm:cxn modelId="{13DE77AE-6410-47B2-9646-635D2E107AFA}" type="presParOf" srcId="{98425BBD-29B0-4CD6-AFE9-E7577CECFBF1}" destId="{E5CB1471-D21C-4445-9576-52733312E458}" srcOrd="0" destOrd="0" presId="urn:microsoft.com/office/officeart/2008/layout/VerticalCurvedList"/>
    <dgm:cxn modelId="{0A80507E-F9AE-4076-8A69-E8F63A705CAE}" type="presParOf" srcId="{B4769247-339C-4B10-AF0D-FFBA0F5AE36E}" destId="{4E9765B8-43CE-42DA-9BC5-F8126AE57A79}" srcOrd="11" destOrd="0" presId="urn:microsoft.com/office/officeart/2008/layout/VerticalCurvedList"/>
    <dgm:cxn modelId="{D50C5BCD-6CFA-4FE8-9568-BD0D1DF90B9E}" type="presParOf" srcId="{B4769247-339C-4B10-AF0D-FFBA0F5AE36E}" destId="{ABD9BB70-5C96-4FD6-A1FC-C328A98671CD}" srcOrd="12" destOrd="0" presId="urn:microsoft.com/office/officeart/2008/layout/VerticalCurvedList"/>
    <dgm:cxn modelId="{1B06F513-0EFD-44B3-9D94-4073CAC5A0B7}" type="presParOf" srcId="{ABD9BB70-5C96-4FD6-A1FC-C328A98671CD}" destId="{43D05E74-1995-4475-B7C4-4749D7869060}" srcOrd="0" destOrd="0" presId="urn:microsoft.com/office/officeart/2008/layout/VerticalCurvedList"/>
    <dgm:cxn modelId="{7697B7E7-F847-4E12-A1BD-B08BCCB4243E}" type="presParOf" srcId="{B4769247-339C-4B10-AF0D-FFBA0F5AE36E}" destId="{9C790931-C92B-431E-81B0-EF5F89D55C02}" srcOrd="13" destOrd="0" presId="urn:microsoft.com/office/officeart/2008/layout/VerticalCurvedList"/>
    <dgm:cxn modelId="{D03AA002-5071-4C8C-BB02-10FCF6A6522B}" type="presParOf" srcId="{B4769247-339C-4B10-AF0D-FFBA0F5AE36E}" destId="{D83FF40D-FA5B-48B0-AF86-9965261A2841}" srcOrd="14" destOrd="0" presId="urn:microsoft.com/office/officeart/2008/layout/VerticalCurvedList"/>
    <dgm:cxn modelId="{63AA40A8-6BB1-4B41-B9BA-F5B45B3112A9}" type="presParOf" srcId="{D83FF40D-FA5B-48B0-AF86-9965261A2841}" destId="{E065BDA4-8B89-4A75-8B9B-EEB5AC29295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10C62E6-1323-4717-B5D6-30BD9FE9B528}"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51021435-A04F-4494-A481-2DA0C93658B1}">
      <dgm:prSet phldrT="[Text]" custT="1"/>
      <dgm:spPr>
        <a:solidFill>
          <a:schemeClr val="bg2"/>
        </a:solidFill>
      </dgm:spPr>
      <dgm:t>
        <a:bodyPr/>
        <a:lstStyle/>
        <a:p>
          <a:pPr>
            <a:buFont typeface="+mj-lt"/>
            <a:buNone/>
          </a:pPr>
          <a:r>
            <a:rPr lang="en-US" sz="1100" b="0" i="0" dirty="0"/>
            <a:t>Organization and Housekeeping 1:00pm-2:00pm</a:t>
          </a:r>
          <a:endParaRPr lang="en-US" sz="1100" dirty="0"/>
        </a:p>
      </dgm:t>
    </dgm:pt>
    <dgm:pt modelId="{0D98A0A9-0080-46E9-9957-36405D2863B6}" type="parTrans" cxnId="{994F4657-3566-4307-B952-56B17E8842C2}">
      <dgm:prSet/>
      <dgm:spPr/>
      <dgm:t>
        <a:bodyPr/>
        <a:lstStyle/>
        <a:p>
          <a:endParaRPr lang="en-US"/>
        </a:p>
      </dgm:t>
    </dgm:pt>
    <dgm:pt modelId="{E1B56E06-1D57-43BA-8A6D-32ADE29C84AD}" type="sibTrans" cxnId="{994F4657-3566-4307-B952-56B17E8842C2}">
      <dgm:prSet/>
      <dgm:spPr/>
      <dgm:t>
        <a:bodyPr/>
        <a:lstStyle/>
        <a:p>
          <a:endParaRPr lang="en-US"/>
        </a:p>
      </dgm:t>
    </dgm:pt>
    <dgm:pt modelId="{F4846394-4BEC-48D7-8D1E-7D55F99AF78D}">
      <dgm:prSet phldrT="[Text]" custT="1"/>
      <dgm:spPr>
        <a:solidFill>
          <a:schemeClr val="bg2"/>
        </a:solidFill>
      </dgm:spPr>
      <dgm:t>
        <a:bodyPr/>
        <a:lstStyle/>
        <a:p>
          <a:pPr>
            <a:buFont typeface="+mj-lt"/>
            <a:buNone/>
          </a:pPr>
          <a:r>
            <a:rPr lang="en-US" sz="1100" dirty="0"/>
            <a:t>On Boarding Efficiency 2:00pm-3:00pm</a:t>
          </a:r>
        </a:p>
      </dgm:t>
    </dgm:pt>
    <dgm:pt modelId="{9891F632-457D-4742-902D-124CA0816A4F}" type="sibTrans" cxnId="{59D4F4E9-9AE4-4DD3-9568-F7594431C1F8}">
      <dgm:prSet/>
      <dgm:spPr/>
      <dgm:t>
        <a:bodyPr/>
        <a:lstStyle/>
        <a:p>
          <a:endParaRPr lang="en-US"/>
        </a:p>
      </dgm:t>
    </dgm:pt>
    <dgm:pt modelId="{27DDE892-9CA5-40BB-833F-4439355161BE}" type="parTrans" cxnId="{59D4F4E9-9AE4-4DD3-9568-F7594431C1F8}">
      <dgm:prSet/>
      <dgm:spPr/>
      <dgm:t>
        <a:bodyPr/>
        <a:lstStyle/>
        <a:p>
          <a:endParaRPr lang="en-US"/>
        </a:p>
      </dgm:t>
    </dgm:pt>
    <dgm:pt modelId="{826BF0F8-50F6-4E8E-9421-5D10052F65AC}">
      <dgm:prSet phldrT="[Text]" custT="1"/>
      <dgm:spPr>
        <a:solidFill>
          <a:schemeClr val="bg2"/>
        </a:solidFill>
      </dgm:spPr>
      <dgm:t>
        <a:bodyPr/>
        <a:lstStyle/>
        <a:p>
          <a:pPr>
            <a:buFont typeface="+mj-lt"/>
            <a:buNone/>
          </a:pPr>
          <a:r>
            <a:rPr lang="en-US" sz="1100" dirty="0"/>
            <a:t>Adjourn 4:30pm</a:t>
          </a:r>
        </a:p>
      </dgm:t>
    </dgm:pt>
    <dgm:pt modelId="{BEEB399F-F611-4063-B40D-37677FEF4902}" type="parTrans" cxnId="{445FE00E-103C-45C0-B715-1DD6D4AC6011}">
      <dgm:prSet/>
      <dgm:spPr/>
      <dgm:t>
        <a:bodyPr/>
        <a:lstStyle/>
        <a:p>
          <a:endParaRPr lang="en-US"/>
        </a:p>
      </dgm:t>
    </dgm:pt>
    <dgm:pt modelId="{AF884A55-6A11-41E8-8086-2AEB4A7CA68A}" type="sibTrans" cxnId="{445FE00E-103C-45C0-B715-1DD6D4AC6011}">
      <dgm:prSet/>
      <dgm:spPr/>
      <dgm:t>
        <a:bodyPr/>
        <a:lstStyle/>
        <a:p>
          <a:endParaRPr lang="en-US"/>
        </a:p>
      </dgm:t>
    </dgm:pt>
    <dgm:pt modelId="{9E907504-0869-4798-B213-C7CF5B553E25}">
      <dgm:prSet phldrT="[Text]" custT="1"/>
      <dgm:spPr>
        <a:solidFill>
          <a:schemeClr val="bg2"/>
        </a:solidFill>
      </dgm:spPr>
      <dgm:t>
        <a:bodyPr/>
        <a:lstStyle/>
        <a:p>
          <a:pPr>
            <a:buFont typeface="+mj-lt"/>
            <a:buNone/>
          </a:pPr>
          <a:r>
            <a:rPr lang="en-US" sz="1100" dirty="0"/>
            <a:t>Visibility 3:15pm-4:15pm</a:t>
          </a:r>
        </a:p>
      </dgm:t>
    </dgm:pt>
    <dgm:pt modelId="{16A1C881-B771-4EA2-BCA7-90640B55787A}" type="parTrans" cxnId="{46696EBE-4FD0-416B-B5BC-EAFCF80A4266}">
      <dgm:prSet/>
      <dgm:spPr/>
      <dgm:t>
        <a:bodyPr/>
        <a:lstStyle/>
        <a:p>
          <a:endParaRPr lang="en-US"/>
        </a:p>
      </dgm:t>
    </dgm:pt>
    <dgm:pt modelId="{2ECE070F-0A9B-4617-B5B6-74596042667A}" type="sibTrans" cxnId="{46696EBE-4FD0-416B-B5BC-EAFCF80A4266}">
      <dgm:prSet/>
      <dgm:spPr/>
      <dgm:t>
        <a:bodyPr/>
        <a:lstStyle/>
        <a:p>
          <a:endParaRPr lang="en-US"/>
        </a:p>
      </dgm:t>
    </dgm:pt>
    <dgm:pt modelId="{6FC99DCA-72EA-43F5-8EA0-39C6A0334F42}">
      <dgm:prSet phldrT="[Text]" custT="1"/>
      <dgm:spPr>
        <a:solidFill>
          <a:schemeClr val="bg2"/>
        </a:solidFill>
      </dgm:spPr>
      <dgm:t>
        <a:bodyPr/>
        <a:lstStyle/>
        <a:p>
          <a:pPr>
            <a:buFont typeface="+mj-lt"/>
            <a:buNone/>
          </a:pPr>
          <a:r>
            <a:rPr lang="en-US" sz="1100" dirty="0"/>
            <a:t>Recap 4:15pm-4:20pm</a:t>
          </a:r>
        </a:p>
      </dgm:t>
    </dgm:pt>
    <dgm:pt modelId="{BD560EF3-D9C2-4D35-878C-C96617ADBCD5}" type="parTrans" cxnId="{D621139E-6F0D-4195-82C8-0EAA1C534C80}">
      <dgm:prSet/>
      <dgm:spPr/>
      <dgm:t>
        <a:bodyPr/>
        <a:lstStyle/>
        <a:p>
          <a:endParaRPr lang="en-US"/>
        </a:p>
      </dgm:t>
    </dgm:pt>
    <dgm:pt modelId="{1D4C29B4-B5DB-4669-9B71-C9C48D1F60D0}" type="sibTrans" cxnId="{D621139E-6F0D-4195-82C8-0EAA1C534C80}">
      <dgm:prSet/>
      <dgm:spPr/>
      <dgm:t>
        <a:bodyPr/>
        <a:lstStyle/>
        <a:p>
          <a:endParaRPr lang="en-US"/>
        </a:p>
      </dgm:t>
    </dgm:pt>
    <dgm:pt modelId="{C8911F0E-A772-47FF-BDAD-FB13EAEF3B93}">
      <dgm:prSet phldrT="[Text]" custT="1"/>
      <dgm:spPr>
        <a:solidFill>
          <a:schemeClr val="bg2"/>
        </a:solidFill>
      </dgm:spPr>
      <dgm:t>
        <a:bodyPr/>
        <a:lstStyle/>
        <a:p>
          <a:pPr>
            <a:buFont typeface="+mj-lt"/>
            <a:buNone/>
          </a:pPr>
          <a:r>
            <a:rPr lang="en-US" sz="1100" dirty="0"/>
            <a:t>Next Steps 4:20-4:30pm</a:t>
          </a:r>
        </a:p>
      </dgm:t>
    </dgm:pt>
    <dgm:pt modelId="{098F7C8B-6272-48E7-9B9D-2A002D726D01}" type="parTrans" cxnId="{330DE567-5F00-46CE-9596-DBB3A9BF685E}">
      <dgm:prSet/>
      <dgm:spPr/>
      <dgm:t>
        <a:bodyPr/>
        <a:lstStyle/>
        <a:p>
          <a:endParaRPr lang="en-US"/>
        </a:p>
      </dgm:t>
    </dgm:pt>
    <dgm:pt modelId="{19712111-1362-4ED8-BBB7-4658E7BD92CA}" type="sibTrans" cxnId="{330DE567-5F00-46CE-9596-DBB3A9BF685E}">
      <dgm:prSet/>
      <dgm:spPr/>
      <dgm:t>
        <a:bodyPr/>
        <a:lstStyle/>
        <a:p>
          <a:endParaRPr lang="en-US"/>
        </a:p>
      </dgm:t>
    </dgm:pt>
    <dgm:pt modelId="{B4498F54-BECB-4E66-A324-ADA02F555CBC}">
      <dgm:prSet phldrT="[Text]" custT="1"/>
      <dgm:spPr>
        <a:solidFill>
          <a:schemeClr val="bg2"/>
        </a:solidFill>
      </dgm:spPr>
      <dgm:t>
        <a:bodyPr/>
        <a:lstStyle/>
        <a:p>
          <a:pPr>
            <a:buFont typeface="+mj-lt"/>
            <a:buNone/>
          </a:pPr>
          <a:r>
            <a:rPr lang="en-US" sz="1100" dirty="0"/>
            <a:t>Break 3:00pm-3:15pm</a:t>
          </a:r>
        </a:p>
      </dgm:t>
    </dgm:pt>
    <dgm:pt modelId="{A4C0F768-37D6-42CF-ACC2-D2A7B10A8003}" type="parTrans" cxnId="{477D54DB-5E76-4B22-8D64-4E768D6B684D}">
      <dgm:prSet/>
      <dgm:spPr/>
      <dgm:t>
        <a:bodyPr/>
        <a:lstStyle/>
        <a:p>
          <a:endParaRPr lang="en-US"/>
        </a:p>
      </dgm:t>
    </dgm:pt>
    <dgm:pt modelId="{36D81BAC-6E44-4792-A6BC-9CF1620F0EC9}" type="sibTrans" cxnId="{477D54DB-5E76-4B22-8D64-4E768D6B684D}">
      <dgm:prSet/>
      <dgm:spPr/>
      <dgm:t>
        <a:bodyPr/>
        <a:lstStyle/>
        <a:p>
          <a:endParaRPr lang="en-US"/>
        </a:p>
      </dgm:t>
    </dgm:pt>
    <dgm:pt modelId="{A244A12D-2C3B-4B7E-B362-46A47587F700}" type="pres">
      <dgm:prSet presAssocID="{B10C62E6-1323-4717-B5D6-30BD9FE9B528}" presName="Name0" presStyleCnt="0">
        <dgm:presLayoutVars>
          <dgm:chMax val="7"/>
          <dgm:chPref val="7"/>
          <dgm:dir/>
        </dgm:presLayoutVars>
      </dgm:prSet>
      <dgm:spPr/>
    </dgm:pt>
    <dgm:pt modelId="{B4769247-339C-4B10-AF0D-FFBA0F5AE36E}" type="pres">
      <dgm:prSet presAssocID="{B10C62E6-1323-4717-B5D6-30BD9FE9B528}" presName="Name1" presStyleCnt="0"/>
      <dgm:spPr/>
    </dgm:pt>
    <dgm:pt modelId="{8734BDE0-7FA6-4E54-BA39-EB12452C785D}" type="pres">
      <dgm:prSet presAssocID="{B10C62E6-1323-4717-B5D6-30BD9FE9B528}" presName="cycle" presStyleCnt="0"/>
      <dgm:spPr/>
    </dgm:pt>
    <dgm:pt modelId="{5C8D688E-1D4E-488F-9B80-750EED3D916E}" type="pres">
      <dgm:prSet presAssocID="{B10C62E6-1323-4717-B5D6-30BD9FE9B528}" presName="srcNode" presStyleLbl="node1" presStyleIdx="0" presStyleCnt="7"/>
      <dgm:spPr/>
    </dgm:pt>
    <dgm:pt modelId="{D92EA192-DAC2-435A-9EFF-E80FA99CADE9}" type="pres">
      <dgm:prSet presAssocID="{B10C62E6-1323-4717-B5D6-30BD9FE9B528}" presName="conn" presStyleLbl="parChTrans1D2" presStyleIdx="0" presStyleCnt="1"/>
      <dgm:spPr/>
    </dgm:pt>
    <dgm:pt modelId="{C9D50DA7-D327-4D39-89FD-3ADB5CD4B778}" type="pres">
      <dgm:prSet presAssocID="{B10C62E6-1323-4717-B5D6-30BD9FE9B528}" presName="extraNode" presStyleLbl="node1" presStyleIdx="0" presStyleCnt="7"/>
      <dgm:spPr/>
    </dgm:pt>
    <dgm:pt modelId="{6A24E7F2-101E-4EDA-92C7-E5A3F457A0F6}" type="pres">
      <dgm:prSet presAssocID="{B10C62E6-1323-4717-B5D6-30BD9FE9B528}" presName="dstNode" presStyleLbl="node1" presStyleIdx="0" presStyleCnt="7"/>
      <dgm:spPr/>
    </dgm:pt>
    <dgm:pt modelId="{8F039F15-17B6-4654-AFEA-055E62D0DA40}" type="pres">
      <dgm:prSet presAssocID="{51021435-A04F-4494-A481-2DA0C93658B1}" presName="text_1" presStyleLbl="node1" presStyleIdx="0" presStyleCnt="7">
        <dgm:presLayoutVars>
          <dgm:bulletEnabled val="1"/>
        </dgm:presLayoutVars>
      </dgm:prSet>
      <dgm:spPr/>
    </dgm:pt>
    <dgm:pt modelId="{0ADFE0CF-1311-4B49-A793-146DD0725E17}" type="pres">
      <dgm:prSet presAssocID="{51021435-A04F-4494-A481-2DA0C93658B1}" presName="accent_1" presStyleCnt="0"/>
      <dgm:spPr/>
    </dgm:pt>
    <dgm:pt modelId="{FFBE12F7-6EE4-43EE-8757-AEBA56225AB3}" type="pres">
      <dgm:prSet presAssocID="{51021435-A04F-4494-A481-2DA0C93658B1}" presName="accentRepeatNode" presStyleLbl="solidFgAcc1" presStyleIdx="0" presStyleCnt="7"/>
      <dgm:spPr/>
    </dgm:pt>
    <dgm:pt modelId="{D89FAF03-9752-4E94-AA21-4C545B7E5931}" type="pres">
      <dgm:prSet presAssocID="{F4846394-4BEC-48D7-8D1E-7D55F99AF78D}" presName="text_2" presStyleLbl="node1" presStyleIdx="1" presStyleCnt="7">
        <dgm:presLayoutVars>
          <dgm:bulletEnabled val="1"/>
        </dgm:presLayoutVars>
      </dgm:prSet>
      <dgm:spPr/>
    </dgm:pt>
    <dgm:pt modelId="{B47291DF-4815-473A-BD8F-FEA088D5E5F2}" type="pres">
      <dgm:prSet presAssocID="{F4846394-4BEC-48D7-8D1E-7D55F99AF78D}" presName="accent_2" presStyleCnt="0"/>
      <dgm:spPr/>
    </dgm:pt>
    <dgm:pt modelId="{4F2BA03B-05DB-407F-8DE0-A01E8527D669}" type="pres">
      <dgm:prSet presAssocID="{F4846394-4BEC-48D7-8D1E-7D55F99AF78D}" presName="accentRepeatNode" presStyleLbl="solidFgAcc1" presStyleIdx="1" presStyleCnt="7"/>
      <dgm:spPr/>
    </dgm:pt>
    <dgm:pt modelId="{EA86A318-C69D-4DEC-9035-CF5DCC8A1C4F}" type="pres">
      <dgm:prSet presAssocID="{B4498F54-BECB-4E66-A324-ADA02F555CBC}" presName="text_3" presStyleLbl="node1" presStyleIdx="2" presStyleCnt="7">
        <dgm:presLayoutVars>
          <dgm:bulletEnabled val="1"/>
        </dgm:presLayoutVars>
      </dgm:prSet>
      <dgm:spPr/>
    </dgm:pt>
    <dgm:pt modelId="{88E504DA-156B-4226-B108-343B893B6C9F}" type="pres">
      <dgm:prSet presAssocID="{B4498F54-BECB-4E66-A324-ADA02F555CBC}" presName="accent_3" presStyleCnt="0"/>
      <dgm:spPr/>
    </dgm:pt>
    <dgm:pt modelId="{8003F9CA-DC7B-4037-92F8-847559F3BA6D}" type="pres">
      <dgm:prSet presAssocID="{B4498F54-BECB-4E66-A324-ADA02F555CBC}" presName="accentRepeatNode" presStyleLbl="solidFgAcc1" presStyleIdx="2" presStyleCnt="7"/>
      <dgm:spPr/>
    </dgm:pt>
    <dgm:pt modelId="{E464B75E-9DDC-4D73-B786-A6CF66FA1973}" type="pres">
      <dgm:prSet presAssocID="{9E907504-0869-4798-B213-C7CF5B553E25}" presName="text_4" presStyleLbl="node1" presStyleIdx="3" presStyleCnt="7">
        <dgm:presLayoutVars>
          <dgm:bulletEnabled val="1"/>
        </dgm:presLayoutVars>
      </dgm:prSet>
      <dgm:spPr/>
    </dgm:pt>
    <dgm:pt modelId="{9DE4797E-EF3F-4488-86A8-D65558B82080}" type="pres">
      <dgm:prSet presAssocID="{9E907504-0869-4798-B213-C7CF5B553E25}" presName="accent_4" presStyleCnt="0"/>
      <dgm:spPr/>
    </dgm:pt>
    <dgm:pt modelId="{D58FAFBD-DEDA-4DC8-9731-EE6C4C4B65B3}" type="pres">
      <dgm:prSet presAssocID="{9E907504-0869-4798-B213-C7CF5B553E25}" presName="accentRepeatNode" presStyleLbl="solidFgAcc1" presStyleIdx="3" presStyleCnt="7"/>
      <dgm:spPr/>
    </dgm:pt>
    <dgm:pt modelId="{B8FE8463-A1EC-48E9-A583-EA6F22E87466}" type="pres">
      <dgm:prSet presAssocID="{6FC99DCA-72EA-43F5-8EA0-39C6A0334F42}" presName="text_5" presStyleLbl="node1" presStyleIdx="4" presStyleCnt="7">
        <dgm:presLayoutVars>
          <dgm:bulletEnabled val="1"/>
        </dgm:presLayoutVars>
      </dgm:prSet>
      <dgm:spPr/>
    </dgm:pt>
    <dgm:pt modelId="{98425BBD-29B0-4CD6-AFE9-E7577CECFBF1}" type="pres">
      <dgm:prSet presAssocID="{6FC99DCA-72EA-43F5-8EA0-39C6A0334F42}" presName="accent_5" presStyleCnt="0"/>
      <dgm:spPr/>
    </dgm:pt>
    <dgm:pt modelId="{E5CB1471-D21C-4445-9576-52733312E458}" type="pres">
      <dgm:prSet presAssocID="{6FC99DCA-72EA-43F5-8EA0-39C6A0334F42}" presName="accentRepeatNode" presStyleLbl="solidFgAcc1" presStyleIdx="4" presStyleCnt="7"/>
      <dgm:spPr/>
    </dgm:pt>
    <dgm:pt modelId="{4E9765B8-43CE-42DA-9BC5-F8126AE57A79}" type="pres">
      <dgm:prSet presAssocID="{C8911F0E-A772-47FF-BDAD-FB13EAEF3B93}" presName="text_6" presStyleLbl="node1" presStyleIdx="5" presStyleCnt="7">
        <dgm:presLayoutVars>
          <dgm:bulletEnabled val="1"/>
        </dgm:presLayoutVars>
      </dgm:prSet>
      <dgm:spPr/>
    </dgm:pt>
    <dgm:pt modelId="{ABD9BB70-5C96-4FD6-A1FC-C328A98671CD}" type="pres">
      <dgm:prSet presAssocID="{C8911F0E-A772-47FF-BDAD-FB13EAEF3B93}" presName="accent_6" presStyleCnt="0"/>
      <dgm:spPr/>
    </dgm:pt>
    <dgm:pt modelId="{43D05E74-1995-4475-B7C4-4749D7869060}" type="pres">
      <dgm:prSet presAssocID="{C8911F0E-A772-47FF-BDAD-FB13EAEF3B93}" presName="accentRepeatNode" presStyleLbl="solidFgAcc1" presStyleIdx="5" presStyleCnt="7"/>
      <dgm:spPr/>
    </dgm:pt>
    <dgm:pt modelId="{9C790931-C92B-431E-81B0-EF5F89D55C02}" type="pres">
      <dgm:prSet presAssocID="{826BF0F8-50F6-4E8E-9421-5D10052F65AC}" presName="text_7" presStyleLbl="node1" presStyleIdx="6" presStyleCnt="7">
        <dgm:presLayoutVars>
          <dgm:bulletEnabled val="1"/>
        </dgm:presLayoutVars>
      </dgm:prSet>
      <dgm:spPr/>
    </dgm:pt>
    <dgm:pt modelId="{D83FF40D-FA5B-48B0-AF86-9965261A2841}" type="pres">
      <dgm:prSet presAssocID="{826BF0F8-50F6-4E8E-9421-5D10052F65AC}" presName="accent_7" presStyleCnt="0"/>
      <dgm:spPr/>
    </dgm:pt>
    <dgm:pt modelId="{E065BDA4-8B89-4A75-8B9B-EEB5AC29295F}" type="pres">
      <dgm:prSet presAssocID="{826BF0F8-50F6-4E8E-9421-5D10052F65AC}" presName="accentRepeatNode" presStyleLbl="solidFgAcc1" presStyleIdx="6" presStyleCnt="7"/>
      <dgm:spPr/>
    </dgm:pt>
  </dgm:ptLst>
  <dgm:cxnLst>
    <dgm:cxn modelId="{1BF0CB0A-12C0-4894-B636-619A1E97F791}" type="presOf" srcId="{F4846394-4BEC-48D7-8D1E-7D55F99AF78D}" destId="{D89FAF03-9752-4E94-AA21-4C545B7E5931}" srcOrd="0" destOrd="0" presId="urn:microsoft.com/office/officeart/2008/layout/VerticalCurvedList"/>
    <dgm:cxn modelId="{445FE00E-103C-45C0-B715-1DD6D4AC6011}" srcId="{B10C62E6-1323-4717-B5D6-30BD9FE9B528}" destId="{826BF0F8-50F6-4E8E-9421-5D10052F65AC}" srcOrd="6" destOrd="0" parTransId="{BEEB399F-F611-4063-B40D-37677FEF4902}" sibTransId="{AF884A55-6A11-41E8-8086-2AEB4A7CA68A}"/>
    <dgm:cxn modelId="{838D904E-2810-4A6E-8DA0-5BB41EBF7B61}" type="presOf" srcId="{826BF0F8-50F6-4E8E-9421-5D10052F65AC}" destId="{9C790931-C92B-431E-81B0-EF5F89D55C02}" srcOrd="0" destOrd="0" presId="urn:microsoft.com/office/officeart/2008/layout/VerticalCurvedList"/>
    <dgm:cxn modelId="{994F4657-3566-4307-B952-56B17E8842C2}" srcId="{B10C62E6-1323-4717-B5D6-30BD9FE9B528}" destId="{51021435-A04F-4494-A481-2DA0C93658B1}" srcOrd="0" destOrd="0" parTransId="{0D98A0A9-0080-46E9-9957-36405D2863B6}" sibTransId="{E1B56E06-1D57-43BA-8A6D-32ADE29C84AD}"/>
    <dgm:cxn modelId="{330DE567-5F00-46CE-9596-DBB3A9BF685E}" srcId="{B10C62E6-1323-4717-B5D6-30BD9FE9B528}" destId="{C8911F0E-A772-47FF-BDAD-FB13EAEF3B93}" srcOrd="5" destOrd="0" parTransId="{098F7C8B-6272-48E7-9B9D-2A002D726D01}" sibTransId="{19712111-1362-4ED8-BBB7-4658E7BD92CA}"/>
    <dgm:cxn modelId="{7EE4C581-F369-499A-9997-C33A92807DFA}" type="presOf" srcId="{E1B56E06-1D57-43BA-8A6D-32ADE29C84AD}" destId="{D92EA192-DAC2-435A-9EFF-E80FA99CADE9}" srcOrd="0" destOrd="0" presId="urn:microsoft.com/office/officeart/2008/layout/VerticalCurvedList"/>
    <dgm:cxn modelId="{26F7FE8A-96AC-4E88-8A29-202C4205BA17}" type="presOf" srcId="{B4498F54-BECB-4E66-A324-ADA02F555CBC}" destId="{EA86A318-C69D-4DEC-9035-CF5DCC8A1C4F}" srcOrd="0" destOrd="0" presId="urn:microsoft.com/office/officeart/2008/layout/VerticalCurvedList"/>
    <dgm:cxn modelId="{C1A8828D-B5BC-4774-8576-BD08ECDCE95A}" type="presOf" srcId="{51021435-A04F-4494-A481-2DA0C93658B1}" destId="{8F039F15-17B6-4654-AFEA-055E62D0DA40}" srcOrd="0" destOrd="0" presId="urn:microsoft.com/office/officeart/2008/layout/VerticalCurvedList"/>
    <dgm:cxn modelId="{D621139E-6F0D-4195-82C8-0EAA1C534C80}" srcId="{B10C62E6-1323-4717-B5D6-30BD9FE9B528}" destId="{6FC99DCA-72EA-43F5-8EA0-39C6A0334F42}" srcOrd="4" destOrd="0" parTransId="{BD560EF3-D9C2-4D35-878C-C96617ADBCD5}" sibTransId="{1D4C29B4-B5DB-4669-9B71-C9C48D1F60D0}"/>
    <dgm:cxn modelId="{73EE5CAE-B265-47C7-9F60-0AE3296C73CB}" type="presOf" srcId="{B10C62E6-1323-4717-B5D6-30BD9FE9B528}" destId="{A244A12D-2C3B-4B7E-B362-46A47587F700}" srcOrd="0" destOrd="0" presId="urn:microsoft.com/office/officeart/2008/layout/VerticalCurvedList"/>
    <dgm:cxn modelId="{45E7ECB6-BB41-4BCC-AA54-CBC50A9288CC}" type="presOf" srcId="{C8911F0E-A772-47FF-BDAD-FB13EAEF3B93}" destId="{4E9765B8-43CE-42DA-9BC5-F8126AE57A79}" srcOrd="0" destOrd="0" presId="urn:microsoft.com/office/officeart/2008/layout/VerticalCurvedList"/>
    <dgm:cxn modelId="{A016C5BC-F37C-48A1-998B-09D42C14B51F}" type="presOf" srcId="{9E907504-0869-4798-B213-C7CF5B553E25}" destId="{E464B75E-9DDC-4D73-B786-A6CF66FA1973}" srcOrd="0" destOrd="0" presId="urn:microsoft.com/office/officeart/2008/layout/VerticalCurvedList"/>
    <dgm:cxn modelId="{46696EBE-4FD0-416B-B5BC-EAFCF80A4266}" srcId="{B10C62E6-1323-4717-B5D6-30BD9FE9B528}" destId="{9E907504-0869-4798-B213-C7CF5B553E25}" srcOrd="3" destOrd="0" parTransId="{16A1C881-B771-4EA2-BCA7-90640B55787A}" sibTransId="{2ECE070F-0A9B-4617-B5B6-74596042667A}"/>
    <dgm:cxn modelId="{477D54DB-5E76-4B22-8D64-4E768D6B684D}" srcId="{B10C62E6-1323-4717-B5D6-30BD9FE9B528}" destId="{B4498F54-BECB-4E66-A324-ADA02F555CBC}" srcOrd="2" destOrd="0" parTransId="{A4C0F768-37D6-42CF-ACC2-D2A7B10A8003}" sibTransId="{36D81BAC-6E44-4792-A6BC-9CF1620F0EC9}"/>
    <dgm:cxn modelId="{BA281AE0-7C66-4669-9E0E-1E0F339CD69E}" type="presOf" srcId="{6FC99DCA-72EA-43F5-8EA0-39C6A0334F42}" destId="{B8FE8463-A1EC-48E9-A583-EA6F22E87466}" srcOrd="0" destOrd="0" presId="urn:microsoft.com/office/officeart/2008/layout/VerticalCurvedList"/>
    <dgm:cxn modelId="{59D4F4E9-9AE4-4DD3-9568-F7594431C1F8}" srcId="{B10C62E6-1323-4717-B5D6-30BD9FE9B528}" destId="{F4846394-4BEC-48D7-8D1E-7D55F99AF78D}" srcOrd="1" destOrd="0" parTransId="{27DDE892-9CA5-40BB-833F-4439355161BE}" sibTransId="{9891F632-457D-4742-902D-124CA0816A4F}"/>
    <dgm:cxn modelId="{13CE6CDE-4182-4E5A-9428-A97F482DA270}" type="presParOf" srcId="{A244A12D-2C3B-4B7E-B362-46A47587F700}" destId="{B4769247-339C-4B10-AF0D-FFBA0F5AE36E}" srcOrd="0" destOrd="0" presId="urn:microsoft.com/office/officeart/2008/layout/VerticalCurvedList"/>
    <dgm:cxn modelId="{5D820B75-C437-4135-9B8D-9A0057441DFC}" type="presParOf" srcId="{B4769247-339C-4B10-AF0D-FFBA0F5AE36E}" destId="{8734BDE0-7FA6-4E54-BA39-EB12452C785D}" srcOrd="0" destOrd="0" presId="urn:microsoft.com/office/officeart/2008/layout/VerticalCurvedList"/>
    <dgm:cxn modelId="{104088BA-6B24-4064-9E7F-8826C5DB89B8}" type="presParOf" srcId="{8734BDE0-7FA6-4E54-BA39-EB12452C785D}" destId="{5C8D688E-1D4E-488F-9B80-750EED3D916E}" srcOrd="0" destOrd="0" presId="urn:microsoft.com/office/officeart/2008/layout/VerticalCurvedList"/>
    <dgm:cxn modelId="{46FE5AC2-0D2F-4CE3-9D64-E8FFC10D7009}" type="presParOf" srcId="{8734BDE0-7FA6-4E54-BA39-EB12452C785D}" destId="{D92EA192-DAC2-435A-9EFF-E80FA99CADE9}" srcOrd="1" destOrd="0" presId="urn:microsoft.com/office/officeart/2008/layout/VerticalCurvedList"/>
    <dgm:cxn modelId="{32204EA7-F1E7-42B2-A4A0-BD10D24AC71C}" type="presParOf" srcId="{8734BDE0-7FA6-4E54-BA39-EB12452C785D}" destId="{C9D50DA7-D327-4D39-89FD-3ADB5CD4B778}" srcOrd="2" destOrd="0" presId="urn:microsoft.com/office/officeart/2008/layout/VerticalCurvedList"/>
    <dgm:cxn modelId="{8B9601B4-9DD4-48CE-9B35-782521BC11CE}" type="presParOf" srcId="{8734BDE0-7FA6-4E54-BA39-EB12452C785D}" destId="{6A24E7F2-101E-4EDA-92C7-E5A3F457A0F6}" srcOrd="3" destOrd="0" presId="urn:microsoft.com/office/officeart/2008/layout/VerticalCurvedList"/>
    <dgm:cxn modelId="{FAF73CC2-13AC-4531-B655-BBC63DCDF0C1}" type="presParOf" srcId="{B4769247-339C-4B10-AF0D-FFBA0F5AE36E}" destId="{8F039F15-17B6-4654-AFEA-055E62D0DA40}" srcOrd="1" destOrd="0" presId="urn:microsoft.com/office/officeart/2008/layout/VerticalCurvedList"/>
    <dgm:cxn modelId="{3B951B0E-8455-454F-8E05-9C56F801A925}" type="presParOf" srcId="{B4769247-339C-4B10-AF0D-FFBA0F5AE36E}" destId="{0ADFE0CF-1311-4B49-A793-146DD0725E17}" srcOrd="2" destOrd="0" presId="urn:microsoft.com/office/officeart/2008/layout/VerticalCurvedList"/>
    <dgm:cxn modelId="{656B816E-D5E2-4C56-921F-1DD3448F6572}" type="presParOf" srcId="{0ADFE0CF-1311-4B49-A793-146DD0725E17}" destId="{FFBE12F7-6EE4-43EE-8757-AEBA56225AB3}" srcOrd="0" destOrd="0" presId="urn:microsoft.com/office/officeart/2008/layout/VerticalCurvedList"/>
    <dgm:cxn modelId="{32D63C51-62EE-47A3-910C-D7CDB432617B}" type="presParOf" srcId="{B4769247-339C-4B10-AF0D-FFBA0F5AE36E}" destId="{D89FAF03-9752-4E94-AA21-4C545B7E5931}" srcOrd="3" destOrd="0" presId="urn:microsoft.com/office/officeart/2008/layout/VerticalCurvedList"/>
    <dgm:cxn modelId="{780FDA95-2835-48A6-910D-85CED001316C}" type="presParOf" srcId="{B4769247-339C-4B10-AF0D-FFBA0F5AE36E}" destId="{B47291DF-4815-473A-BD8F-FEA088D5E5F2}" srcOrd="4" destOrd="0" presId="urn:microsoft.com/office/officeart/2008/layout/VerticalCurvedList"/>
    <dgm:cxn modelId="{3F1D69F9-808D-46C0-8142-7DC1E2DAA0D6}" type="presParOf" srcId="{B47291DF-4815-473A-BD8F-FEA088D5E5F2}" destId="{4F2BA03B-05DB-407F-8DE0-A01E8527D669}" srcOrd="0" destOrd="0" presId="urn:microsoft.com/office/officeart/2008/layout/VerticalCurvedList"/>
    <dgm:cxn modelId="{497BABCF-152D-4C1A-ABB6-0EB06D85D700}" type="presParOf" srcId="{B4769247-339C-4B10-AF0D-FFBA0F5AE36E}" destId="{EA86A318-C69D-4DEC-9035-CF5DCC8A1C4F}" srcOrd="5" destOrd="0" presId="urn:microsoft.com/office/officeart/2008/layout/VerticalCurvedList"/>
    <dgm:cxn modelId="{75D90CDC-0BB6-41DA-8ACC-D81B9D4A8E47}" type="presParOf" srcId="{B4769247-339C-4B10-AF0D-FFBA0F5AE36E}" destId="{88E504DA-156B-4226-B108-343B893B6C9F}" srcOrd="6" destOrd="0" presId="urn:microsoft.com/office/officeart/2008/layout/VerticalCurvedList"/>
    <dgm:cxn modelId="{15ABC752-9446-4C9F-AD72-8C3D62180617}" type="presParOf" srcId="{88E504DA-156B-4226-B108-343B893B6C9F}" destId="{8003F9CA-DC7B-4037-92F8-847559F3BA6D}" srcOrd="0" destOrd="0" presId="urn:microsoft.com/office/officeart/2008/layout/VerticalCurvedList"/>
    <dgm:cxn modelId="{D8F5C67C-8B40-407E-A24E-6512EB400E93}" type="presParOf" srcId="{B4769247-339C-4B10-AF0D-FFBA0F5AE36E}" destId="{E464B75E-9DDC-4D73-B786-A6CF66FA1973}" srcOrd="7" destOrd="0" presId="urn:microsoft.com/office/officeart/2008/layout/VerticalCurvedList"/>
    <dgm:cxn modelId="{0C88FB22-B3DD-4473-A18D-F0C6C3530E12}" type="presParOf" srcId="{B4769247-339C-4B10-AF0D-FFBA0F5AE36E}" destId="{9DE4797E-EF3F-4488-86A8-D65558B82080}" srcOrd="8" destOrd="0" presId="urn:microsoft.com/office/officeart/2008/layout/VerticalCurvedList"/>
    <dgm:cxn modelId="{327DC028-2973-479C-A68A-E0EC40D7A560}" type="presParOf" srcId="{9DE4797E-EF3F-4488-86A8-D65558B82080}" destId="{D58FAFBD-DEDA-4DC8-9731-EE6C4C4B65B3}" srcOrd="0" destOrd="0" presId="urn:microsoft.com/office/officeart/2008/layout/VerticalCurvedList"/>
    <dgm:cxn modelId="{5D45A6A5-482C-4275-9500-A01D8ACF1FF5}" type="presParOf" srcId="{B4769247-339C-4B10-AF0D-FFBA0F5AE36E}" destId="{B8FE8463-A1EC-48E9-A583-EA6F22E87466}" srcOrd="9" destOrd="0" presId="urn:microsoft.com/office/officeart/2008/layout/VerticalCurvedList"/>
    <dgm:cxn modelId="{FD7A719F-3BAF-4E8F-8CAE-568114F097BE}" type="presParOf" srcId="{B4769247-339C-4B10-AF0D-FFBA0F5AE36E}" destId="{98425BBD-29B0-4CD6-AFE9-E7577CECFBF1}" srcOrd="10" destOrd="0" presId="urn:microsoft.com/office/officeart/2008/layout/VerticalCurvedList"/>
    <dgm:cxn modelId="{13DE77AE-6410-47B2-9646-635D2E107AFA}" type="presParOf" srcId="{98425BBD-29B0-4CD6-AFE9-E7577CECFBF1}" destId="{E5CB1471-D21C-4445-9576-52733312E458}" srcOrd="0" destOrd="0" presId="urn:microsoft.com/office/officeart/2008/layout/VerticalCurvedList"/>
    <dgm:cxn modelId="{0A80507E-F9AE-4076-8A69-E8F63A705CAE}" type="presParOf" srcId="{B4769247-339C-4B10-AF0D-FFBA0F5AE36E}" destId="{4E9765B8-43CE-42DA-9BC5-F8126AE57A79}" srcOrd="11" destOrd="0" presId="urn:microsoft.com/office/officeart/2008/layout/VerticalCurvedList"/>
    <dgm:cxn modelId="{D50C5BCD-6CFA-4FE8-9568-BD0D1DF90B9E}" type="presParOf" srcId="{B4769247-339C-4B10-AF0D-FFBA0F5AE36E}" destId="{ABD9BB70-5C96-4FD6-A1FC-C328A98671CD}" srcOrd="12" destOrd="0" presId="urn:microsoft.com/office/officeart/2008/layout/VerticalCurvedList"/>
    <dgm:cxn modelId="{1B06F513-0EFD-44B3-9D94-4073CAC5A0B7}" type="presParOf" srcId="{ABD9BB70-5C96-4FD6-A1FC-C328A98671CD}" destId="{43D05E74-1995-4475-B7C4-4749D7869060}" srcOrd="0" destOrd="0" presId="urn:microsoft.com/office/officeart/2008/layout/VerticalCurvedList"/>
    <dgm:cxn modelId="{7697B7E7-F847-4E12-A1BD-B08BCCB4243E}" type="presParOf" srcId="{B4769247-339C-4B10-AF0D-FFBA0F5AE36E}" destId="{9C790931-C92B-431E-81B0-EF5F89D55C02}" srcOrd="13" destOrd="0" presId="urn:microsoft.com/office/officeart/2008/layout/VerticalCurvedList"/>
    <dgm:cxn modelId="{D03AA002-5071-4C8C-BB02-10FCF6A6522B}" type="presParOf" srcId="{B4769247-339C-4B10-AF0D-FFBA0F5AE36E}" destId="{D83FF40D-FA5B-48B0-AF86-9965261A2841}" srcOrd="14" destOrd="0" presId="urn:microsoft.com/office/officeart/2008/layout/VerticalCurvedList"/>
    <dgm:cxn modelId="{63AA40A8-6BB1-4B41-B9BA-F5B45B3112A9}" type="presParOf" srcId="{D83FF40D-FA5B-48B0-AF86-9965261A2841}" destId="{E065BDA4-8B89-4A75-8B9B-EEB5AC29295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10C62E6-1323-4717-B5D6-30BD9FE9B528}"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en-US"/>
        </a:p>
      </dgm:t>
    </dgm:pt>
    <dgm:pt modelId="{51021435-A04F-4494-A481-2DA0C93658B1}">
      <dgm:prSet phldrT="[Text]" custT="1"/>
      <dgm:spPr>
        <a:solidFill>
          <a:schemeClr val="bg2"/>
        </a:solidFill>
      </dgm:spPr>
      <dgm:t>
        <a:bodyPr/>
        <a:lstStyle/>
        <a:p>
          <a:pPr>
            <a:buFont typeface="+mj-lt"/>
            <a:buNone/>
          </a:pPr>
          <a:r>
            <a:rPr lang="en-US" sz="1100" b="0" i="0" dirty="0"/>
            <a:t>Recap and Next Steps 8:00am-8:15am</a:t>
          </a:r>
          <a:endParaRPr lang="en-US" sz="1100" dirty="0"/>
        </a:p>
      </dgm:t>
    </dgm:pt>
    <dgm:pt modelId="{0D98A0A9-0080-46E9-9957-36405D2863B6}" type="parTrans" cxnId="{994F4657-3566-4307-B952-56B17E8842C2}">
      <dgm:prSet/>
      <dgm:spPr/>
      <dgm:t>
        <a:bodyPr/>
        <a:lstStyle/>
        <a:p>
          <a:endParaRPr lang="en-US"/>
        </a:p>
      </dgm:t>
    </dgm:pt>
    <dgm:pt modelId="{E1B56E06-1D57-43BA-8A6D-32ADE29C84AD}" type="sibTrans" cxnId="{994F4657-3566-4307-B952-56B17E8842C2}">
      <dgm:prSet/>
      <dgm:spPr/>
      <dgm:t>
        <a:bodyPr/>
        <a:lstStyle/>
        <a:p>
          <a:endParaRPr lang="en-US"/>
        </a:p>
      </dgm:t>
    </dgm:pt>
    <dgm:pt modelId="{F4846394-4BEC-48D7-8D1E-7D55F99AF78D}">
      <dgm:prSet phldrT="[Text]" custT="1"/>
      <dgm:spPr>
        <a:solidFill>
          <a:schemeClr val="bg2"/>
        </a:solidFill>
      </dgm:spPr>
      <dgm:t>
        <a:bodyPr/>
        <a:lstStyle/>
        <a:p>
          <a:pPr>
            <a:buFont typeface="+mj-lt"/>
            <a:buNone/>
          </a:pPr>
          <a:r>
            <a:rPr lang="en-US" sz="1100" dirty="0"/>
            <a:t>MFT B2B Cybersecurity 8:15am-9:15am</a:t>
          </a:r>
        </a:p>
      </dgm:t>
    </dgm:pt>
    <dgm:pt modelId="{9891F632-457D-4742-902D-124CA0816A4F}" type="sibTrans" cxnId="{59D4F4E9-9AE4-4DD3-9568-F7594431C1F8}">
      <dgm:prSet/>
      <dgm:spPr/>
      <dgm:t>
        <a:bodyPr/>
        <a:lstStyle/>
        <a:p>
          <a:endParaRPr lang="en-US"/>
        </a:p>
      </dgm:t>
    </dgm:pt>
    <dgm:pt modelId="{27DDE892-9CA5-40BB-833F-4439355161BE}" type="parTrans" cxnId="{59D4F4E9-9AE4-4DD3-9568-F7594431C1F8}">
      <dgm:prSet/>
      <dgm:spPr/>
      <dgm:t>
        <a:bodyPr/>
        <a:lstStyle/>
        <a:p>
          <a:endParaRPr lang="en-US"/>
        </a:p>
      </dgm:t>
    </dgm:pt>
    <dgm:pt modelId="{826BF0F8-50F6-4E8E-9421-5D10052F65AC}">
      <dgm:prSet phldrT="[Text]" custT="1"/>
      <dgm:spPr>
        <a:solidFill>
          <a:schemeClr val="bg2"/>
        </a:solidFill>
      </dgm:spPr>
      <dgm:t>
        <a:bodyPr/>
        <a:lstStyle/>
        <a:p>
          <a:pPr>
            <a:buFont typeface="+mj-lt"/>
            <a:buNone/>
          </a:pPr>
          <a:r>
            <a:rPr lang="en-US" sz="1100" dirty="0"/>
            <a:t>Lunch 12:00pm-1:00pm</a:t>
          </a:r>
        </a:p>
      </dgm:t>
    </dgm:pt>
    <dgm:pt modelId="{BEEB399F-F611-4063-B40D-37677FEF4902}" type="parTrans" cxnId="{445FE00E-103C-45C0-B715-1DD6D4AC6011}">
      <dgm:prSet/>
      <dgm:spPr/>
      <dgm:t>
        <a:bodyPr/>
        <a:lstStyle/>
        <a:p>
          <a:endParaRPr lang="en-US"/>
        </a:p>
      </dgm:t>
    </dgm:pt>
    <dgm:pt modelId="{AF884A55-6A11-41E8-8086-2AEB4A7CA68A}" type="sibTrans" cxnId="{445FE00E-103C-45C0-B715-1DD6D4AC6011}">
      <dgm:prSet/>
      <dgm:spPr/>
      <dgm:t>
        <a:bodyPr/>
        <a:lstStyle/>
        <a:p>
          <a:endParaRPr lang="en-US"/>
        </a:p>
      </dgm:t>
    </dgm:pt>
    <dgm:pt modelId="{9E907504-0869-4798-B213-C7CF5B553E25}">
      <dgm:prSet phldrT="[Text]" custT="1"/>
      <dgm:spPr>
        <a:solidFill>
          <a:schemeClr val="bg2"/>
        </a:solidFill>
      </dgm:spPr>
      <dgm:t>
        <a:bodyPr/>
        <a:lstStyle/>
        <a:p>
          <a:pPr>
            <a:buFont typeface="+mj-lt"/>
            <a:buNone/>
          </a:pPr>
          <a:r>
            <a:rPr lang="en-US" sz="1100" dirty="0"/>
            <a:t>Break 9:45am-10:00am</a:t>
          </a:r>
        </a:p>
      </dgm:t>
    </dgm:pt>
    <dgm:pt modelId="{16A1C881-B771-4EA2-BCA7-90640B55787A}" type="parTrans" cxnId="{46696EBE-4FD0-416B-B5BC-EAFCF80A4266}">
      <dgm:prSet/>
      <dgm:spPr/>
      <dgm:t>
        <a:bodyPr/>
        <a:lstStyle/>
        <a:p>
          <a:endParaRPr lang="en-US"/>
        </a:p>
      </dgm:t>
    </dgm:pt>
    <dgm:pt modelId="{2ECE070F-0A9B-4617-B5B6-74596042667A}" type="sibTrans" cxnId="{46696EBE-4FD0-416B-B5BC-EAFCF80A4266}">
      <dgm:prSet/>
      <dgm:spPr/>
      <dgm:t>
        <a:bodyPr/>
        <a:lstStyle/>
        <a:p>
          <a:endParaRPr lang="en-US"/>
        </a:p>
      </dgm:t>
    </dgm:pt>
    <dgm:pt modelId="{6FC99DCA-72EA-43F5-8EA0-39C6A0334F42}">
      <dgm:prSet phldrT="[Text]" custT="1"/>
      <dgm:spPr>
        <a:solidFill>
          <a:schemeClr val="bg2"/>
        </a:solidFill>
      </dgm:spPr>
      <dgm:t>
        <a:bodyPr/>
        <a:lstStyle/>
        <a:p>
          <a:pPr>
            <a:buFont typeface="+mj-lt"/>
            <a:buNone/>
          </a:pPr>
          <a:r>
            <a:rPr lang="en-US" sz="1100" dirty="0"/>
            <a:t>Cloud and Container Readiness 10:00am-11:00am</a:t>
          </a:r>
        </a:p>
      </dgm:t>
    </dgm:pt>
    <dgm:pt modelId="{BD560EF3-D9C2-4D35-878C-C96617ADBCD5}" type="parTrans" cxnId="{D621139E-6F0D-4195-82C8-0EAA1C534C80}">
      <dgm:prSet/>
      <dgm:spPr/>
      <dgm:t>
        <a:bodyPr/>
        <a:lstStyle/>
        <a:p>
          <a:endParaRPr lang="en-US"/>
        </a:p>
      </dgm:t>
    </dgm:pt>
    <dgm:pt modelId="{1D4C29B4-B5DB-4669-9B71-C9C48D1F60D0}" type="sibTrans" cxnId="{D621139E-6F0D-4195-82C8-0EAA1C534C80}">
      <dgm:prSet/>
      <dgm:spPr/>
      <dgm:t>
        <a:bodyPr/>
        <a:lstStyle/>
        <a:p>
          <a:endParaRPr lang="en-US"/>
        </a:p>
      </dgm:t>
    </dgm:pt>
    <dgm:pt modelId="{C8911F0E-A772-47FF-BDAD-FB13EAEF3B93}">
      <dgm:prSet phldrT="[Text]" custT="1"/>
      <dgm:spPr>
        <a:solidFill>
          <a:schemeClr val="bg2"/>
        </a:solidFill>
      </dgm:spPr>
      <dgm:t>
        <a:bodyPr/>
        <a:lstStyle/>
        <a:p>
          <a:pPr>
            <a:buFont typeface="+mj-lt"/>
            <a:buNone/>
          </a:pPr>
          <a:r>
            <a:rPr lang="en-US" sz="1100" dirty="0"/>
            <a:t>High Availability and Resilience 11:00am-12:00pm</a:t>
          </a:r>
        </a:p>
      </dgm:t>
    </dgm:pt>
    <dgm:pt modelId="{098F7C8B-6272-48E7-9B9D-2A002D726D01}" type="parTrans" cxnId="{330DE567-5F00-46CE-9596-DBB3A9BF685E}">
      <dgm:prSet/>
      <dgm:spPr/>
      <dgm:t>
        <a:bodyPr/>
        <a:lstStyle/>
        <a:p>
          <a:endParaRPr lang="en-US"/>
        </a:p>
      </dgm:t>
    </dgm:pt>
    <dgm:pt modelId="{19712111-1362-4ED8-BBB7-4658E7BD92CA}" type="sibTrans" cxnId="{330DE567-5F00-46CE-9596-DBB3A9BF685E}">
      <dgm:prSet/>
      <dgm:spPr/>
      <dgm:t>
        <a:bodyPr/>
        <a:lstStyle/>
        <a:p>
          <a:endParaRPr lang="en-US"/>
        </a:p>
      </dgm:t>
    </dgm:pt>
    <dgm:pt modelId="{B4498F54-BECB-4E66-A324-ADA02F555CBC}">
      <dgm:prSet phldrT="[Text]" custT="1"/>
      <dgm:spPr>
        <a:solidFill>
          <a:schemeClr val="bg2"/>
        </a:solidFill>
      </dgm:spPr>
      <dgm:t>
        <a:bodyPr/>
        <a:lstStyle/>
        <a:p>
          <a:pPr>
            <a:buFont typeface="+mj-lt"/>
            <a:buNone/>
          </a:pPr>
          <a:r>
            <a:rPr lang="en-US" sz="1100" dirty="0"/>
            <a:t>Teams Skills and Abilities Assessment 9:15am-9:45am</a:t>
          </a:r>
        </a:p>
      </dgm:t>
    </dgm:pt>
    <dgm:pt modelId="{A4C0F768-37D6-42CF-ACC2-D2A7B10A8003}" type="parTrans" cxnId="{477D54DB-5E76-4B22-8D64-4E768D6B684D}">
      <dgm:prSet/>
      <dgm:spPr/>
      <dgm:t>
        <a:bodyPr/>
        <a:lstStyle/>
        <a:p>
          <a:endParaRPr lang="en-US"/>
        </a:p>
      </dgm:t>
    </dgm:pt>
    <dgm:pt modelId="{36D81BAC-6E44-4792-A6BC-9CF1620F0EC9}" type="sibTrans" cxnId="{477D54DB-5E76-4B22-8D64-4E768D6B684D}">
      <dgm:prSet/>
      <dgm:spPr/>
      <dgm:t>
        <a:bodyPr/>
        <a:lstStyle/>
        <a:p>
          <a:endParaRPr lang="en-US"/>
        </a:p>
      </dgm:t>
    </dgm:pt>
    <dgm:pt modelId="{A244A12D-2C3B-4B7E-B362-46A47587F700}" type="pres">
      <dgm:prSet presAssocID="{B10C62E6-1323-4717-B5D6-30BD9FE9B528}" presName="Name0" presStyleCnt="0">
        <dgm:presLayoutVars>
          <dgm:chMax val="7"/>
          <dgm:chPref val="7"/>
          <dgm:dir/>
        </dgm:presLayoutVars>
      </dgm:prSet>
      <dgm:spPr/>
    </dgm:pt>
    <dgm:pt modelId="{B4769247-339C-4B10-AF0D-FFBA0F5AE36E}" type="pres">
      <dgm:prSet presAssocID="{B10C62E6-1323-4717-B5D6-30BD9FE9B528}" presName="Name1" presStyleCnt="0"/>
      <dgm:spPr/>
    </dgm:pt>
    <dgm:pt modelId="{8734BDE0-7FA6-4E54-BA39-EB12452C785D}" type="pres">
      <dgm:prSet presAssocID="{B10C62E6-1323-4717-B5D6-30BD9FE9B528}" presName="cycle" presStyleCnt="0"/>
      <dgm:spPr/>
    </dgm:pt>
    <dgm:pt modelId="{5C8D688E-1D4E-488F-9B80-750EED3D916E}" type="pres">
      <dgm:prSet presAssocID="{B10C62E6-1323-4717-B5D6-30BD9FE9B528}" presName="srcNode" presStyleLbl="node1" presStyleIdx="0" presStyleCnt="7"/>
      <dgm:spPr/>
    </dgm:pt>
    <dgm:pt modelId="{D92EA192-DAC2-435A-9EFF-E80FA99CADE9}" type="pres">
      <dgm:prSet presAssocID="{B10C62E6-1323-4717-B5D6-30BD9FE9B528}" presName="conn" presStyleLbl="parChTrans1D2" presStyleIdx="0" presStyleCnt="1"/>
      <dgm:spPr/>
    </dgm:pt>
    <dgm:pt modelId="{C9D50DA7-D327-4D39-89FD-3ADB5CD4B778}" type="pres">
      <dgm:prSet presAssocID="{B10C62E6-1323-4717-B5D6-30BD9FE9B528}" presName="extraNode" presStyleLbl="node1" presStyleIdx="0" presStyleCnt="7"/>
      <dgm:spPr/>
    </dgm:pt>
    <dgm:pt modelId="{6A24E7F2-101E-4EDA-92C7-E5A3F457A0F6}" type="pres">
      <dgm:prSet presAssocID="{B10C62E6-1323-4717-B5D6-30BD9FE9B528}" presName="dstNode" presStyleLbl="node1" presStyleIdx="0" presStyleCnt="7"/>
      <dgm:spPr/>
    </dgm:pt>
    <dgm:pt modelId="{8F039F15-17B6-4654-AFEA-055E62D0DA40}" type="pres">
      <dgm:prSet presAssocID="{51021435-A04F-4494-A481-2DA0C93658B1}" presName="text_1" presStyleLbl="node1" presStyleIdx="0" presStyleCnt="7">
        <dgm:presLayoutVars>
          <dgm:bulletEnabled val="1"/>
        </dgm:presLayoutVars>
      </dgm:prSet>
      <dgm:spPr/>
    </dgm:pt>
    <dgm:pt modelId="{0ADFE0CF-1311-4B49-A793-146DD0725E17}" type="pres">
      <dgm:prSet presAssocID="{51021435-A04F-4494-A481-2DA0C93658B1}" presName="accent_1" presStyleCnt="0"/>
      <dgm:spPr/>
    </dgm:pt>
    <dgm:pt modelId="{FFBE12F7-6EE4-43EE-8757-AEBA56225AB3}" type="pres">
      <dgm:prSet presAssocID="{51021435-A04F-4494-A481-2DA0C93658B1}" presName="accentRepeatNode" presStyleLbl="solidFgAcc1" presStyleIdx="0" presStyleCnt="7"/>
      <dgm:spPr/>
    </dgm:pt>
    <dgm:pt modelId="{D89FAF03-9752-4E94-AA21-4C545B7E5931}" type="pres">
      <dgm:prSet presAssocID="{F4846394-4BEC-48D7-8D1E-7D55F99AF78D}" presName="text_2" presStyleLbl="node1" presStyleIdx="1" presStyleCnt="7">
        <dgm:presLayoutVars>
          <dgm:bulletEnabled val="1"/>
        </dgm:presLayoutVars>
      </dgm:prSet>
      <dgm:spPr/>
    </dgm:pt>
    <dgm:pt modelId="{B47291DF-4815-473A-BD8F-FEA088D5E5F2}" type="pres">
      <dgm:prSet presAssocID="{F4846394-4BEC-48D7-8D1E-7D55F99AF78D}" presName="accent_2" presStyleCnt="0"/>
      <dgm:spPr/>
    </dgm:pt>
    <dgm:pt modelId="{4F2BA03B-05DB-407F-8DE0-A01E8527D669}" type="pres">
      <dgm:prSet presAssocID="{F4846394-4BEC-48D7-8D1E-7D55F99AF78D}" presName="accentRepeatNode" presStyleLbl="solidFgAcc1" presStyleIdx="1" presStyleCnt="7"/>
      <dgm:spPr/>
    </dgm:pt>
    <dgm:pt modelId="{EA86A318-C69D-4DEC-9035-CF5DCC8A1C4F}" type="pres">
      <dgm:prSet presAssocID="{B4498F54-BECB-4E66-A324-ADA02F555CBC}" presName="text_3" presStyleLbl="node1" presStyleIdx="2" presStyleCnt="7">
        <dgm:presLayoutVars>
          <dgm:bulletEnabled val="1"/>
        </dgm:presLayoutVars>
      </dgm:prSet>
      <dgm:spPr/>
    </dgm:pt>
    <dgm:pt modelId="{88E504DA-156B-4226-B108-343B893B6C9F}" type="pres">
      <dgm:prSet presAssocID="{B4498F54-BECB-4E66-A324-ADA02F555CBC}" presName="accent_3" presStyleCnt="0"/>
      <dgm:spPr/>
    </dgm:pt>
    <dgm:pt modelId="{8003F9CA-DC7B-4037-92F8-847559F3BA6D}" type="pres">
      <dgm:prSet presAssocID="{B4498F54-BECB-4E66-A324-ADA02F555CBC}" presName="accentRepeatNode" presStyleLbl="solidFgAcc1" presStyleIdx="2" presStyleCnt="7"/>
      <dgm:spPr/>
    </dgm:pt>
    <dgm:pt modelId="{E464B75E-9DDC-4D73-B786-A6CF66FA1973}" type="pres">
      <dgm:prSet presAssocID="{9E907504-0869-4798-B213-C7CF5B553E25}" presName="text_4" presStyleLbl="node1" presStyleIdx="3" presStyleCnt="7">
        <dgm:presLayoutVars>
          <dgm:bulletEnabled val="1"/>
        </dgm:presLayoutVars>
      </dgm:prSet>
      <dgm:spPr/>
    </dgm:pt>
    <dgm:pt modelId="{9DE4797E-EF3F-4488-86A8-D65558B82080}" type="pres">
      <dgm:prSet presAssocID="{9E907504-0869-4798-B213-C7CF5B553E25}" presName="accent_4" presStyleCnt="0"/>
      <dgm:spPr/>
    </dgm:pt>
    <dgm:pt modelId="{D58FAFBD-DEDA-4DC8-9731-EE6C4C4B65B3}" type="pres">
      <dgm:prSet presAssocID="{9E907504-0869-4798-B213-C7CF5B553E25}" presName="accentRepeatNode" presStyleLbl="solidFgAcc1" presStyleIdx="3" presStyleCnt="7"/>
      <dgm:spPr/>
    </dgm:pt>
    <dgm:pt modelId="{B8FE8463-A1EC-48E9-A583-EA6F22E87466}" type="pres">
      <dgm:prSet presAssocID="{6FC99DCA-72EA-43F5-8EA0-39C6A0334F42}" presName="text_5" presStyleLbl="node1" presStyleIdx="4" presStyleCnt="7">
        <dgm:presLayoutVars>
          <dgm:bulletEnabled val="1"/>
        </dgm:presLayoutVars>
      </dgm:prSet>
      <dgm:spPr/>
    </dgm:pt>
    <dgm:pt modelId="{98425BBD-29B0-4CD6-AFE9-E7577CECFBF1}" type="pres">
      <dgm:prSet presAssocID="{6FC99DCA-72EA-43F5-8EA0-39C6A0334F42}" presName="accent_5" presStyleCnt="0"/>
      <dgm:spPr/>
    </dgm:pt>
    <dgm:pt modelId="{E5CB1471-D21C-4445-9576-52733312E458}" type="pres">
      <dgm:prSet presAssocID="{6FC99DCA-72EA-43F5-8EA0-39C6A0334F42}" presName="accentRepeatNode" presStyleLbl="solidFgAcc1" presStyleIdx="4" presStyleCnt="7"/>
      <dgm:spPr/>
    </dgm:pt>
    <dgm:pt modelId="{4E9765B8-43CE-42DA-9BC5-F8126AE57A79}" type="pres">
      <dgm:prSet presAssocID="{C8911F0E-A772-47FF-BDAD-FB13EAEF3B93}" presName="text_6" presStyleLbl="node1" presStyleIdx="5" presStyleCnt="7">
        <dgm:presLayoutVars>
          <dgm:bulletEnabled val="1"/>
        </dgm:presLayoutVars>
      </dgm:prSet>
      <dgm:spPr/>
    </dgm:pt>
    <dgm:pt modelId="{ABD9BB70-5C96-4FD6-A1FC-C328A98671CD}" type="pres">
      <dgm:prSet presAssocID="{C8911F0E-A772-47FF-BDAD-FB13EAEF3B93}" presName="accent_6" presStyleCnt="0"/>
      <dgm:spPr/>
    </dgm:pt>
    <dgm:pt modelId="{43D05E74-1995-4475-B7C4-4749D7869060}" type="pres">
      <dgm:prSet presAssocID="{C8911F0E-A772-47FF-BDAD-FB13EAEF3B93}" presName="accentRepeatNode" presStyleLbl="solidFgAcc1" presStyleIdx="5" presStyleCnt="7"/>
      <dgm:spPr/>
    </dgm:pt>
    <dgm:pt modelId="{9C790931-C92B-431E-81B0-EF5F89D55C02}" type="pres">
      <dgm:prSet presAssocID="{826BF0F8-50F6-4E8E-9421-5D10052F65AC}" presName="text_7" presStyleLbl="node1" presStyleIdx="6" presStyleCnt="7">
        <dgm:presLayoutVars>
          <dgm:bulletEnabled val="1"/>
        </dgm:presLayoutVars>
      </dgm:prSet>
      <dgm:spPr/>
    </dgm:pt>
    <dgm:pt modelId="{D83FF40D-FA5B-48B0-AF86-9965261A2841}" type="pres">
      <dgm:prSet presAssocID="{826BF0F8-50F6-4E8E-9421-5D10052F65AC}" presName="accent_7" presStyleCnt="0"/>
      <dgm:spPr/>
    </dgm:pt>
    <dgm:pt modelId="{E065BDA4-8B89-4A75-8B9B-EEB5AC29295F}" type="pres">
      <dgm:prSet presAssocID="{826BF0F8-50F6-4E8E-9421-5D10052F65AC}" presName="accentRepeatNode" presStyleLbl="solidFgAcc1" presStyleIdx="6" presStyleCnt="7"/>
      <dgm:spPr/>
    </dgm:pt>
  </dgm:ptLst>
  <dgm:cxnLst>
    <dgm:cxn modelId="{1BF0CB0A-12C0-4894-B636-619A1E97F791}" type="presOf" srcId="{F4846394-4BEC-48D7-8D1E-7D55F99AF78D}" destId="{D89FAF03-9752-4E94-AA21-4C545B7E5931}" srcOrd="0" destOrd="0" presId="urn:microsoft.com/office/officeart/2008/layout/VerticalCurvedList"/>
    <dgm:cxn modelId="{445FE00E-103C-45C0-B715-1DD6D4AC6011}" srcId="{B10C62E6-1323-4717-B5D6-30BD9FE9B528}" destId="{826BF0F8-50F6-4E8E-9421-5D10052F65AC}" srcOrd="6" destOrd="0" parTransId="{BEEB399F-F611-4063-B40D-37677FEF4902}" sibTransId="{AF884A55-6A11-41E8-8086-2AEB4A7CA68A}"/>
    <dgm:cxn modelId="{838D904E-2810-4A6E-8DA0-5BB41EBF7B61}" type="presOf" srcId="{826BF0F8-50F6-4E8E-9421-5D10052F65AC}" destId="{9C790931-C92B-431E-81B0-EF5F89D55C02}" srcOrd="0" destOrd="0" presId="urn:microsoft.com/office/officeart/2008/layout/VerticalCurvedList"/>
    <dgm:cxn modelId="{994F4657-3566-4307-B952-56B17E8842C2}" srcId="{B10C62E6-1323-4717-B5D6-30BD9FE9B528}" destId="{51021435-A04F-4494-A481-2DA0C93658B1}" srcOrd="0" destOrd="0" parTransId="{0D98A0A9-0080-46E9-9957-36405D2863B6}" sibTransId="{E1B56E06-1D57-43BA-8A6D-32ADE29C84AD}"/>
    <dgm:cxn modelId="{330DE567-5F00-46CE-9596-DBB3A9BF685E}" srcId="{B10C62E6-1323-4717-B5D6-30BD9FE9B528}" destId="{C8911F0E-A772-47FF-BDAD-FB13EAEF3B93}" srcOrd="5" destOrd="0" parTransId="{098F7C8B-6272-48E7-9B9D-2A002D726D01}" sibTransId="{19712111-1362-4ED8-BBB7-4658E7BD92CA}"/>
    <dgm:cxn modelId="{7EE4C581-F369-499A-9997-C33A92807DFA}" type="presOf" srcId="{E1B56E06-1D57-43BA-8A6D-32ADE29C84AD}" destId="{D92EA192-DAC2-435A-9EFF-E80FA99CADE9}" srcOrd="0" destOrd="0" presId="urn:microsoft.com/office/officeart/2008/layout/VerticalCurvedList"/>
    <dgm:cxn modelId="{26F7FE8A-96AC-4E88-8A29-202C4205BA17}" type="presOf" srcId="{B4498F54-BECB-4E66-A324-ADA02F555CBC}" destId="{EA86A318-C69D-4DEC-9035-CF5DCC8A1C4F}" srcOrd="0" destOrd="0" presId="urn:microsoft.com/office/officeart/2008/layout/VerticalCurvedList"/>
    <dgm:cxn modelId="{C1A8828D-B5BC-4774-8576-BD08ECDCE95A}" type="presOf" srcId="{51021435-A04F-4494-A481-2DA0C93658B1}" destId="{8F039F15-17B6-4654-AFEA-055E62D0DA40}" srcOrd="0" destOrd="0" presId="urn:microsoft.com/office/officeart/2008/layout/VerticalCurvedList"/>
    <dgm:cxn modelId="{D621139E-6F0D-4195-82C8-0EAA1C534C80}" srcId="{B10C62E6-1323-4717-B5D6-30BD9FE9B528}" destId="{6FC99DCA-72EA-43F5-8EA0-39C6A0334F42}" srcOrd="4" destOrd="0" parTransId="{BD560EF3-D9C2-4D35-878C-C96617ADBCD5}" sibTransId="{1D4C29B4-B5DB-4669-9B71-C9C48D1F60D0}"/>
    <dgm:cxn modelId="{73EE5CAE-B265-47C7-9F60-0AE3296C73CB}" type="presOf" srcId="{B10C62E6-1323-4717-B5D6-30BD9FE9B528}" destId="{A244A12D-2C3B-4B7E-B362-46A47587F700}" srcOrd="0" destOrd="0" presId="urn:microsoft.com/office/officeart/2008/layout/VerticalCurvedList"/>
    <dgm:cxn modelId="{45E7ECB6-BB41-4BCC-AA54-CBC50A9288CC}" type="presOf" srcId="{C8911F0E-A772-47FF-BDAD-FB13EAEF3B93}" destId="{4E9765B8-43CE-42DA-9BC5-F8126AE57A79}" srcOrd="0" destOrd="0" presId="urn:microsoft.com/office/officeart/2008/layout/VerticalCurvedList"/>
    <dgm:cxn modelId="{A016C5BC-F37C-48A1-998B-09D42C14B51F}" type="presOf" srcId="{9E907504-0869-4798-B213-C7CF5B553E25}" destId="{E464B75E-9DDC-4D73-B786-A6CF66FA1973}" srcOrd="0" destOrd="0" presId="urn:microsoft.com/office/officeart/2008/layout/VerticalCurvedList"/>
    <dgm:cxn modelId="{46696EBE-4FD0-416B-B5BC-EAFCF80A4266}" srcId="{B10C62E6-1323-4717-B5D6-30BD9FE9B528}" destId="{9E907504-0869-4798-B213-C7CF5B553E25}" srcOrd="3" destOrd="0" parTransId="{16A1C881-B771-4EA2-BCA7-90640B55787A}" sibTransId="{2ECE070F-0A9B-4617-B5B6-74596042667A}"/>
    <dgm:cxn modelId="{477D54DB-5E76-4B22-8D64-4E768D6B684D}" srcId="{B10C62E6-1323-4717-B5D6-30BD9FE9B528}" destId="{B4498F54-BECB-4E66-A324-ADA02F555CBC}" srcOrd="2" destOrd="0" parTransId="{A4C0F768-37D6-42CF-ACC2-D2A7B10A8003}" sibTransId="{36D81BAC-6E44-4792-A6BC-9CF1620F0EC9}"/>
    <dgm:cxn modelId="{BA281AE0-7C66-4669-9E0E-1E0F339CD69E}" type="presOf" srcId="{6FC99DCA-72EA-43F5-8EA0-39C6A0334F42}" destId="{B8FE8463-A1EC-48E9-A583-EA6F22E87466}" srcOrd="0" destOrd="0" presId="urn:microsoft.com/office/officeart/2008/layout/VerticalCurvedList"/>
    <dgm:cxn modelId="{59D4F4E9-9AE4-4DD3-9568-F7594431C1F8}" srcId="{B10C62E6-1323-4717-B5D6-30BD9FE9B528}" destId="{F4846394-4BEC-48D7-8D1E-7D55F99AF78D}" srcOrd="1" destOrd="0" parTransId="{27DDE892-9CA5-40BB-833F-4439355161BE}" sibTransId="{9891F632-457D-4742-902D-124CA0816A4F}"/>
    <dgm:cxn modelId="{13CE6CDE-4182-4E5A-9428-A97F482DA270}" type="presParOf" srcId="{A244A12D-2C3B-4B7E-B362-46A47587F700}" destId="{B4769247-339C-4B10-AF0D-FFBA0F5AE36E}" srcOrd="0" destOrd="0" presId="urn:microsoft.com/office/officeart/2008/layout/VerticalCurvedList"/>
    <dgm:cxn modelId="{5D820B75-C437-4135-9B8D-9A0057441DFC}" type="presParOf" srcId="{B4769247-339C-4B10-AF0D-FFBA0F5AE36E}" destId="{8734BDE0-7FA6-4E54-BA39-EB12452C785D}" srcOrd="0" destOrd="0" presId="urn:microsoft.com/office/officeart/2008/layout/VerticalCurvedList"/>
    <dgm:cxn modelId="{104088BA-6B24-4064-9E7F-8826C5DB89B8}" type="presParOf" srcId="{8734BDE0-7FA6-4E54-BA39-EB12452C785D}" destId="{5C8D688E-1D4E-488F-9B80-750EED3D916E}" srcOrd="0" destOrd="0" presId="urn:microsoft.com/office/officeart/2008/layout/VerticalCurvedList"/>
    <dgm:cxn modelId="{46FE5AC2-0D2F-4CE3-9D64-E8FFC10D7009}" type="presParOf" srcId="{8734BDE0-7FA6-4E54-BA39-EB12452C785D}" destId="{D92EA192-DAC2-435A-9EFF-E80FA99CADE9}" srcOrd="1" destOrd="0" presId="urn:microsoft.com/office/officeart/2008/layout/VerticalCurvedList"/>
    <dgm:cxn modelId="{32204EA7-F1E7-42B2-A4A0-BD10D24AC71C}" type="presParOf" srcId="{8734BDE0-7FA6-4E54-BA39-EB12452C785D}" destId="{C9D50DA7-D327-4D39-89FD-3ADB5CD4B778}" srcOrd="2" destOrd="0" presId="urn:microsoft.com/office/officeart/2008/layout/VerticalCurvedList"/>
    <dgm:cxn modelId="{8B9601B4-9DD4-48CE-9B35-782521BC11CE}" type="presParOf" srcId="{8734BDE0-7FA6-4E54-BA39-EB12452C785D}" destId="{6A24E7F2-101E-4EDA-92C7-E5A3F457A0F6}" srcOrd="3" destOrd="0" presId="urn:microsoft.com/office/officeart/2008/layout/VerticalCurvedList"/>
    <dgm:cxn modelId="{FAF73CC2-13AC-4531-B655-BBC63DCDF0C1}" type="presParOf" srcId="{B4769247-339C-4B10-AF0D-FFBA0F5AE36E}" destId="{8F039F15-17B6-4654-AFEA-055E62D0DA40}" srcOrd="1" destOrd="0" presId="urn:microsoft.com/office/officeart/2008/layout/VerticalCurvedList"/>
    <dgm:cxn modelId="{3B951B0E-8455-454F-8E05-9C56F801A925}" type="presParOf" srcId="{B4769247-339C-4B10-AF0D-FFBA0F5AE36E}" destId="{0ADFE0CF-1311-4B49-A793-146DD0725E17}" srcOrd="2" destOrd="0" presId="urn:microsoft.com/office/officeart/2008/layout/VerticalCurvedList"/>
    <dgm:cxn modelId="{656B816E-D5E2-4C56-921F-1DD3448F6572}" type="presParOf" srcId="{0ADFE0CF-1311-4B49-A793-146DD0725E17}" destId="{FFBE12F7-6EE4-43EE-8757-AEBA56225AB3}" srcOrd="0" destOrd="0" presId="urn:microsoft.com/office/officeart/2008/layout/VerticalCurvedList"/>
    <dgm:cxn modelId="{32D63C51-62EE-47A3-910C-D7CDB432617B}" type="presParOf" srcId="{B4769247-339C-4B10-AF0D-FFBA0F5AE36E}" destId="{D89FAF03-9752-4E94-AA21-4C545B7E5931}" srcOrd="3" destOrd="0" presId="urn:microsoft.com/office/officeart/2008/layout/VerticalCurvedList"/>
    <dgm:cxn modelId="{780FDA95-2835-48A6-910D-85CED001316C}" type="presParOf" srcId="{B4769247-339C-4B10-AF0D-FFBA0F5AE36E}" destId="{B47291DF-4815-473A-BD8F-FEA088D5E5F2}" srcOrd="4" destOrd="0" presId="urn:microsoft.com/office/officeart/2008/layout/VerticalCurvedList"/>
    <dgm:cxn modelId="{3F1D69F9-808D-46C0-8142-7DC1E2DAA0D6}" type="presParOf" srcId="{B47291DF-4815-473A-BD8F-FEA088D5E5F2}" destId="{4F2BA03B-05DB-407F-8DE0-A01E8527D669}" srcOrd="0" destOrd="0" presId="urn:microsoft.com/office/officeart/2008/layout/VerticalCurvedList"/>
    <dgm:cxn modelId="{497BABCF-152D-4C1A-ABB6-0EB06D85D700}" type="presParOf" srcId="{B4769247-339C-4B10-AF0D-FFBA0F5AE36E}" destId="{EA86A318-C69D-4DEC-9035-CF5DCC8A1C4F}" srcOrd="5" destOrd="0" presId="urn:microsoft.com/office/officeart/2008/layout/VerticalCurvedList"/>
    <dgm:cxn modelId="{75D90CDC-0BB6-41DA-8ACC-D81B9D4A8E47}" type="presParOf" srcId="{B4769247-339C-4B10-AF0D-FFBA0F5AE36E}" destId="{88E504DA-156B-4226-B108-343B893B6C9F}" srcOrd="6" destOrd="0" presId="urn:microsoft.com/office/officeart/2008/layout/VerticalCurvedList"/>
    <dgm:cxn modelId="{15ABC752-9446-4C9F-AD72-8C3D62180617}" type="presParOf" srcId="{88E504DA-156B-4226-B108-343B893B6C9F}" destId="{8003F9CA-DC7B-4037-92F8-847559F3BA6D}" srcOrd="0" destOrd="0" presId="urn:microsoft.com/office/officeart/2008/layout/VerticalCurvedList"/>
    <dgm:cxn modelId="{D8F5C67C-8B40-407E-A24E-6512EB400E93}" type="presParOf" srcId="{B4769247-339C-4B10-AF0D-FFBA0F5AE36E}" destId="{E464B75E-9DDC-4D73-B786-A6CF66FA1973}" srcOrd="7" destOrd="0" presId="urn:microsoft.com/office/officeart/2008/layout/VerticalCurvedList"/>
    <dgm:cxn modelId="{0C88FB22-B3DD-4473-A18D-F0C6C3530E12}" type="presParOf" srcId="{B4769247-339C-4B10-AF0D-FFBA0F5AE36E}" destId="{9DE4797E-EF3F-4488-86A8-D65558B82080}" srcOrd="8" destOrd="0" presId="urn:microsoft.com/office/officeart/2008/layout/VerticalCurvedList"/>
    <dgm:cxn modelId="{327DC028-2973-479C-A68A-E0EC40D7A560}" type="presParOf" srcId="{9DE4797E-EF3F-4488-86A8-D65558B82080}" destId="{D58FAFBD-DEDA-4DC8-9731-EE6C4C4B65B3}" srcOrd="0" destOrd="0" presId="urn:microsoft.com/office/officeart/2008/layout/VerticalCurvedList"/>
    <dgm:cxn modelId="{5D45A6A5-482C-4275-9500-A01D8ACF1FF5}" type="presParOf" srcId="{B4769247-339C-4B10-AF0D-FFBA0F5AE36E}" destId="{B8FE8463-A1EC-48E9-A583-EA6F22E87466}" srcOrd="9" destOrd="0" presId="urn:microsoft.com/office/officeart/2008/layout/VerticalCurvedList"/>
    <dgm:cxn modelId="{FD7A719F-3BAF-4E8F-8CAE-568114F097BE}" type="presParOf" srcId="{B4769247-339C-4B10-AF0D-FFBA0F5AE36E}" destId="{98425BBD-29B0-4CD6-AFE9-E7577CECFBF1}" srcOrd="10" destOrd="0" presId="urn:microsoft.com/office/officeart/2008/layout/VerticalCurvedList"/>
    <dgm:cxn modelId="{13DE77AE-6410-47B2-9646-635D2E107AFA}" type="presParOf" srcId="{98425BBD-29B0-4CD6-AFE9-E7577CECFBF1}" destId="{E5CB1471-D21C-4445-9576-52733312E458}" srcOrd="0" destOrd="0" presId="urn:microsoft.com/office/officeart/2008/layout/VerticalCurvedList"/>
    <dgm:cxn modelId="{0A80507E-F9AE-4076-8A69-E8F63A705CAE}" type="presParOf" srcId="{B4769247-339C-4B10-AF0D-FFBA0F5AE36E}" destId="{4E9765B8-43CE-42DA-9BC5-F8126AE57A79}" srcOrd="11" destOrd="0" presId="urn:microsoft.com/office/officeart/2008/layout/VerticalCurvedList"/>
    <dgm:cxn modelId="{D50C5BCD-6CFA-4FE8-9568-BD0D1DF90B9E}" type="presParOf" srcId="{B4769247-339C-4B10-AF0D-FFBA0F5AE36E}" destId="{ABD9BB70-5C96-4FD6-A1FC-C328A98671CD}" srcOrd="12" destOrd="0" presId="urn:microsoft.com/office/officeart/2008/layout/VerticalCurvedList"/>
    <dgm:cxn modelId="{1B06F513-0EFD-44B3-9D94-4073CAC5A0B7}" type="presParOf" srcId="{ABD9BB70-5C96-4FD6-A1FC-C328A98671CD}" destId="{43D05E74-1995-4475-B7C4-4749D7869060}" srcOrd="0" destOrd="0" presId="urn:microsoft.com/office/officeart/2008/layout/VerticalCurvedList"/>
    <dgm:cxn modelId="{7697B7E7-F847-4E12-A1BD-B08BCCB4243E}" type="presParOf" srcId="{B4769247-339C-4B10-AF0D-FFBA0F5AE36E}" destId="{9C790931-C92B-431E-81B0-EF5F89D55C02}" srcOrd="13" destOrd="0" presId="urn:microsoft.com/office/officeart/2008/layout/VerticalCurvedList"/>
    <dgm:cxn modelId="{D03AA002-5071-4C8C-BB02-10FCF6A6522B}" type="presParOf" srcId="{B4769247-339C-4B10-AF0D-FFBA0F5AE36E}" destId="{D83FF40D-FA5B-48B0-AF86-9965261A2841}" srcOrd="14" destOrd="0" presId="urn:microsoft.com/office/officeart/2008/layout/VerticalCurvedList"/>
    <dgm:cxn modelId="{63AA40A8-6BB1-4B41-B9BA-F5B45B3112A9}" type="presParOf" srcId="{D83FF40D-FA5B-48B0-AF86-9965261A2841}" destId="{E065BDA4-8B89-4A75-8B9B-EEB5AC29295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A192-DAC2-435A-9EFF-E80FA99CADE9}">
      <dsp:nvSpPr>
        <dsp:cNvPr id="0" name=""/>
        <dsp:cNvSpPr/>
      </dsp:nvSpPr>
      <dsp:spPr>
        <a:xfrm>
          <a:off x="-4135309" y="-634623"/>
          <a:ext cx="4927525" cy="4927525"/>
        </a:xfrm>
        <a:prstGeom prst="blockArc">
          <a:avLst>
            <a:gd name="adj1" fmla="val 18900000"/>
            <a:gd name="adj2" fmla="val 2700000"/>
            <a:gd name="adj3" fmla="val 43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9F15-17B6-4654-AFEA-055E62D0DA40}">
      <dsp:nvSpPr>
        <dsp:cNvPr id="0" name=""/>
        <dsp:cNvSpPr/>
      </dsp:nvSpPr>
      <dsp:spPr>
        <a:xfrm>
          <a:off x="347047" y="228569"/>
          <a:ext cx="5700174" cy="45743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b="0" i="0" kern="1200" dirty="0">
              <a:solidFill>
                <a:schemeClr val="bg2"/>
              </a:solidFill>
            </a:rPr>
            <a:t>Introductions</a:t>
          </a:r>
          <a:endParaRPr lang="en-US" sz="2200" kern="1200" dirty="0">
            <a:solidFill>
              <a:schemeClr val="bg2"/>
            </a:solidFill>
          </a:endParaRPr>
        </a:p>
      </dsp:txBody>
      <dsp:txXfrm>
        <a:off x="347047" y="228569"/>
        <a:ext cx="5700174" cy="457431"/>
      </dsp:txXfrm>
    </dsp:sp>
    <dsp:sp modelId="{FFBE12F7-6EE4-43EE-8757-AEBA56225AB3}">
      <dsp:nvSpPr>
        <dsp:cNvPr id="0" name=""/>
        <dsp:cNvSpPr/>
      </dsp:nvSpPr>
      <dsp:spPr>
        <a:xfrm>
          <a:off x="61152" y="171390"/>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9FAF03-9752-4E94-AA21-4C545B7E5931}">
      <dsp:nvSpPr>
        <dsp:cNvPr id="0" name=""/>
        <dsp:cNvSpPr/>
      </dsp:nvSpPr>
      <dsp:spPr>
        <a:xfrm>
          <a:off x="674828" y="914496"/>
          <a:ext cx="5372392" cy="45743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solidFill>
                <a:schemeClr val="bg2"/>
              </a:solidFill>
            </a:rPr>
            <a:t>Methodology </a:t>
          </a:r>
        </a:p>
      </dsp:txBody>
      <dsp:txXfrm>
        <a:off x="674828" y="914496"/>
        <a:ext cx="5372392" cy="457431"/>
      </dsp:txXfrm>
    </dsp:sp>
    <dsp:sp modelId="{4F2BA03B-05DB-407F-8DE0-A01E8527D669}">
      <dsp:nvSpPr>
        <dsp:cNvPr id="0" name=""/>
        <dsp:cNvSpPr/>
      </dsp:nvSpPr>
      <dsp:spPr>
        <a:xfrm>
          <a:off x="388934" y="857317"/>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750581-D68B-482F-B10F-FDE5773D95D0}">
      <dsp:nvSpPr>
        <dsp:cNvPr id="0" name=""/>
        <dsp:cNvSpPr/>
      </dsp:nvSpPr>
      <dsp:spPr>
        <a:xfrm>
          <a:off x="775431" y="1600423"/>
          <a:ext cx="5271789" cy="45743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solidFill>
                <a:schemeClr val="bg2"/>
              </a:solidFill>
            </a:rPr>
            <a:t>Assessment Results</a:t>
          </a:r>
        </a:p>
      </dsp:txBody>
      <dsp:txXfrm>
        <a:off x="775431" y="1600423"/>
        <a:ext cx="5271789" cy="457431"/>
      </dsp:txXfrm>
    </dsp:sp>
    <dsp:sp modelId="{E065BDA4-8B89-4A75-8B9B-EEB5AC29295F}">
      <dsp:nvSpPr>
        <dsp:cNvPr id="0" name=""/>
        <dsp:cNvSpPr/>
      </dsp:nvSpPr>
      <dsp:spPr>
        <a:xfrm>
          <a:off x="489536" y="1543244"/>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B7F288-5E0A-47AA-9CA4-07E3777AE172}">
      <dsp:nvSpPr>
        <dsp:cNvPr id="0" name=""/>
        <dsp:cNvSpPr/>
      </dsp:nvSpPr>
      <dsp:spPr>
        <a:xfrm>
          <a:off x="674828" y="2286350"/>
          <a:ext cx="5372392" cy="45743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b="0" i="0" kern="1200" dirty="0">
              <a:solidFill>
                <a:schemeClr val="bg2"/>
              </a:solidFill>
            </a:rPr>
            <a:t>Next Steps and Timeline</a:t>
          </a:r>
          <a:endParaRPr lang="en-US" sz="2200" kern="1200" dirty="0">
            <a:solidFill>
              <a:schemeClr val="bg2"/>
            </a:solidFill>
          </a:endParaRPr>
        </a:p>
      </dsp:txBody>
      <dsp:txXfrm>
        <a:off x="674828" y="2286350"/>
        <a:ext cx="5372392" cy="457431"/>
      </dsp:txXfrm>
    </dsp:sp>
    <dsp:sp modelId="{51FBEA8A-D812-4A33-811A-8A6F38F2755F}">
      <dsp:nvSpPr>
        <dsp:cNvPr id="0" name=""/>
        <dsp:cNvSpPr/>
      </dsp:nvSpPr>
      <dsp:spPr>
        <a:xfrm>
          <a:off x="388934" y="2229171"/>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9EB37C-9226-45EA-A0AA-E7F1F85A357A}">
      <dsp:nvSpPr>
        <dsp:cNvPr id="0" name=""/>
        <dsp:cNvSpPr/>
      </dsp:nvSpPr>
      <dsp:spPr>
        <a:xfrm>
          <a:off x="347047" y="2972277"/>
          <a:ext cx="5700174" cy="45743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solidFill>
                <a:schemeClr val="bg2"/>
              </a:solidFill>
            </a:rPr>
            <a:t>Adjourn</a:t>
          </a:r>
        </a:p>
      </dsp:txBody>
      <dsp:txXfrm>
        <a:off x="347047" y="2972277"/>
        <a:ext cx="5700174" cy="457431"/>
      </dsp:txXfrm>
    </dsp:sp>
    <dsp:sp modelId="{1FF57133-0E1E-492B-9442-F0A8A31BE2B0}">
      <dsp:nvSpPr>
        <dsp:cNvPr id="0" name=""/>
        <dsp:cNvSpPr/>
      </dsp:nvSpPr>
      <dsp:spPr>
        <a:xfrm>
          <a:off x="61152" y="2915098"/>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A192-DAC2-435A-9EFF-E80FA99CADE9}">
      <dsp:nvSpPr>
        <dsp:cNvPr id="0" name=""/>
        <dsp:cNvSpPr/>
      </dsp:nvSpPr>
      <dsp:spPr>
        <a:xfrm>
          <a:off x="-5055990" y="-774885"/>
          <a:ext cx="6023525" cy="6023525"/>
        </a:xfrm>
        <a:prstGeom prst="blockArc">
          <a:avLst>
            <a:gd name="adj1" fmla="val 18900000"/>
            <a:gd name="adj2" fmla="val 2700000"/>
            <a:gd name="adj3" fmla="val 35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9F15-17B6-4654-AFEA-055E62D0DA40}">
      <dsp:nvSpPr>
        <dsp:cNvPr id="0" name=""/>
        <dsp:cNvSpPr/>
      </dsp:nvSpPr>
      <dsp:spPr>
        <a:xfrm>
          <a:off x="313833" y="203376"/>
          <a:ext cx="605264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b="0" i="0" kern="1200" dirty="0"/>
            <a:t>Entitlement Review 1:00pm-2:00pm</a:t>
          </a:r>
          <a:endParaRPr lang="en-US" sz="1100" kern="1200" dirty="0"/>
        </a:p>
      </dsp:txBody>
      <dsp:txXfrm>
        <a:off x="313833" y="203376"/>
        <a:ext cx="6052641" cy="406574"/>
      </dsp:txXfrm>
    </dsp:sp>
    <dsp:sp modelId="{FFBE12F7-6EE4-43EE-8757-AEBA56225AB3}">
      <dsp:nvSpPr>
        <dsp:cNvPr id="0" name=""/>
        <dsp:cNvSpPr/>
      </dsp:nvSpPr>
      <dsp:spPr>
        <a:xfrm>
          <a:off x="59724" y="152555"/>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9FAF03-9752-4E94-AA21-4C545B7E5931}">
      <dsp:nvSpPr>
        <dsp:cNvPr id="0" name=""/>
        <dsp:cNvSpPr/>
      </dsp:nvSpPr>
      <dsp:spPr>
        <a:xfrm>
          <a:off x="682023" y="813596"/>
          <a:ext cx="568445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Parking Lot Review 2:00pm-3:00pm</a:t>
          </a:r>
        </a:p>
      </dsp:txBody>
      <dsp:txXfrm>
        <a:off x="682023" y="813596"/>
        <a:ext cx="5684451" cy="406574"/>
      </dsp:txXfrm>
    </dsp:sp>
    <dsp:sp modelId="{4F2BA03B-05DB-407F-8DE0-A01E8527D669}">
      <dsp:nvSpPr>
        <dsp:cNvPr id="0" name=""/>
        <dsp:cNvSpPr/>
      </dsp:nvSpPr>
      <dsp:spPr>
        <a:xfrm>
          <a:off x="427914" y="762775"/>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86A318-C69D-4DEC-9035-CF5DCC8A1C4F}">
      <dsp:nvSpPr>
        <dsp:cNvPr id="0" name=""/>
        <dsp:cNvSpPr/>
      </dsp:nvSpPr>
      <dsp:spPr>
        <a:xfrm>
          <a:off x="883790" y="1423369"/>
          <a:ext cx="5482685"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Break 3:00pm-3:15pm</a:t>
          </a:r>
        </a:p>
      </dsp:txBody>
      <dsp:txXfrm>
        <a:off x="883790" y="1423369"/>
        <a:ext cx="5482685" cy="406574"/>
      </dsp:txXfrm>
    </dsp:sp>
    <dsp:sp modelId="{8003F9CA-DC7B-4037-92F8-847559F3BA6D}">
      <dsp:nvSpPr>
        <dsp:cNvPr id="0" name=""/>
        <dsp:cNvSpPr/>
      </dsp:nvSpPr>
      <dsp:spPr>
        <a:xfrm>
          <a:off x="629680" y="1372547"/>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64B75E-9DDC-4D73-B786-A6CF66FA1973}">
      <dsp:nvSpPr>
        <dsp:cNvPr id="0" name=""/>
        <dsp:cNvSpPr/>
      </dsp:nvSpPr>
      <dsp:spPr>
        <a:xfrm>
          <a:off x="948212" y="2033589"/>
          <a:ext cx="5418263"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Follow Up 3:15pm-4:15pm</a:t>
          </a:r>
        </a:p>
      </dsp:txBody>
      <dsp:txXfrm>
        <a:off x="948212" y="2033589"/>
        <a:ext cx="5418263" cy="406574"/>
      </dsp:txXfrm>
    </dsp:sp>
    <dsp:sp modelId="{D58FAFBD-DEDA-4DC8-9731-EE6C4C4B65B3}">
      <dsp:nvSpPr>
        <dsp:cNvPr id="0" name=""/>
        <dsp:cNvSpPr/>
      </dsp:nvSpPr>
      <dsp:spPr>
        <a:xfrm>
          <a:off x="694102" y="1982767"/>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FE8463-A1EC-48E9-A583-EA6F22E87466}">
      <dsp:nvSpPr>
        <dsp:cNvPr id="0" name=""/>
        <dsp:cNvSpPr/>
      </dsp:nvSpPr>
      <dsp:spPr>
        <a:xfrm>
          <a:off x="883790" y="2643809"/>
          <a:ext cx="5482685"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Recap 4:15pm-4:20pm</a:t>
          </a:r>
        </a:p>
      </dsp:txBody>
      <dsp:txXfrm>
        <a:off x="883790" y="2643809"/>
        <a:ext cx="5482685" cy="406574"/>
      </dsp:txXfrm>
    </dsp:sp>
    <dsp:sp modelId="{E5CB1471-D21C-4445-9576-52733312E458}">
      <dsp:nvSpPr>
        <dsp:cNvPr id="0" name=""/>
        <dsp:cNvSpPr/>
      </dsp:nvSpPr>
      <dsp:spPr>
        <a:xfrm>
          <a:off x="629680" y="2592987"/>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9765B8-43CE-42DA-9BC5-F8126AE57A79}">
      <dsp:nvSpPr>
        <dsp:cNvPr id="0" name=""/>
        <dsp:cNvSpPr/>
      </dsp:nvSpPr>
      <dsp:spPr>
        <a:xfrm>
          <a:off x="682023" y="3253582"/>
          <a:ext cx="568445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Next Steps 4:20-4:30pm</a:t>
          </a:r>
        </a:p>
      </dsp:txBody>
      <dsp:txXfrm>
        <a:off x="682023" y="3253582"/>
        <a:ext cx="5684451" cy="406574"/>
      </dsp:txXfrm>
    </dsp:sp>
    <dsp:sp modelId="{43D05E74-1995-4475-B7C4-4749D7869060}">
      <dsp:nvSpPr>
        <dsp:cNvPr id="0" name=""/>
        <dsp:cNvSpPr/>
      </dsp:nvSpPr>
      <dsp:spPr>
        <a:xfrm>
          <a:off x="427914" y="3202760"/>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790931-C92B-431E-81B0-EF5F89D55C02}">
      <dsp:nvSpPr>
        <dsp:cNvPr id="0" name=""/>
        <dsp:cNvSpPr/>
      </dsp:nvSpPr>
      <dsp:spPr>
        <a:xfrm>
          <a:off x="313833" y="3863802"/>
          <a:ext cx="605264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Adjourn 4:30pm</a:t>
          </a:r>
        </a:p>
      </dsp:txBody>
      <dsp:txXfrm>
        <a:off x="313833" y="3863802"/>
        <a:ext cx="6052641" cy="406574"/>
      </dsp:txXfrm>
    </dsp:sp>
    <dsp:sp modelId="{E065BDA4-8B89-4A75-8B9B-EEB5AC29295F}">
      <dsp:nvSpPr>
        <dsp:cNvPr id="0" name=""/>
        <dsp:cNvSpPr/>
      </dsp:nvSpPr>
      <dsp:spPr>
        <a:xfrm>
          <a:off x="59724" y="3812980"/>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A192-DAC2-435A-9EFF-E80FA99CADE9}">
      <dsp:nvSpPr>
        <dsp:cNvPr id="0" name=""/>
        <dsp:cNvSpPr/>
      </dsp:nvSpPr>
      <dsp:spPr>
        <a:xfrm>
          <a:off x="-4135309" y="-634623"/>
          <a:ext cx="4927525" cy="4927525"/>
        </a:xfrm>
        <a:prstGeom prst="blockArc">
          <a:avLst>
            <a:gd name="adj1" fmla="val 18900000"/>
            <a:gd name="adj2" fmla="val 2700000"/>
            <a:gd name="adj3" fmla="val 43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9F15-17B6-4654-AFEA-055E62D0DA40}">
      <dsp:nvSpPr>
        <dsp:cNvPr id="0" name=""/>
        <dsp:cNvSpPr/>
      </dsp:nvSpPr>
      <dsp:spPr>
        <a:xfrm>
          <a:off x="347047" y="228569"/>
          <a:ext cx="5700174" cy="457431"/>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b="0" i="0" kern="1200" dirty="0"/>
            <a:t>Introductions</a:t>
          </a:r>
          <a:endParaRPr lang="en-US" sz="2200" kern="1200" dirty="0"/>
        </a:p>
      </dsp:txBody>
      <dsp:txXfrm>
        <a:off x="347047" y="228569"/>
        <a:ext cx="5700174" cy="457431"/>
      </dsp:txXfrm>
    </dsp:sp>
    <dsp:sp modelId="{FFBE12F7-6EE4-43EE-8757-AEBA56225AB3}">
      <dsp:nvSpPr>
        <dsp:cNvPr id="0" name=""/>
        <dsp:cNvSpPr/>
      </dsp:nvSpPr>
      <dsp:spPr>
        <a:xfrm>
          <a:off x="61152" y="171390"/>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9FAF03-9752-4E94-AA21-4C545B7E5931}">
      <dsp:nvSpPr>
        <dsp:cNvPr id="0" name=""/>
        <dsp:cNvSpPr/>
      </dsp:nvSpPr>
      <dsp:spPr>
        <a:xfrm>
          <a:off x="674828" y="914496"/>
          <a:ext cx="5372392" cy="457431"/>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Methodology </a:t>
          </a:r>
        </a:p>
      </dsp:txBody>
      <dsp:txXfrm>
        <a:off x="674828" y="914496"/>
        <a:ext cx="5372392" cy="457431"/>
      </dsp:txXfrm>
    </dsp:sp>
    <dsp:sp modelId="{4F2BA03B-05DB-407F-8DE0-A01E8527D669}">
      <dsp:nvSpPr>
        <dsp:cNvPr id="0" name=""/>
        <dsp:cNvSpPr/>
      </dsp:nvSpPr>
      <dsp:spPr>
        <a:xfrm>
          <a:off x="388934" y="857317"/>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750581-D68B-482F-B10F-FDE5773D95D0}">
      <dsp:nvSpPr>
        <dsp:cNvPr id="0" name=""/>
        <dsp:cNvSpPr/>
      </dsp:nvSpPr>
      <dsp:spPr>
        <a:xfrm>
          <a:off x="775431" y="1600423"/>
          <a:ext cx="5271789" cy="457431"/>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Assessment Results</a:t>
          </a:r>
        </a:p>
      </dsp:txBody>
      <dsp:txXfrm>
        <a:off x="775431" y="1600423"/>
        <a:ext cx="5271789" cy="457431"/>
      </dsp:txXfrm>
    </dsp:sp>
    <dsp:sp modelId="{E065BDA4-8B89-4A75-8B9B-EEB5AC29295F}">
      <dsp:nvSpPr>
        <dsp:cNvPr id="0" name=""/>
        <dsp:cNvSpPr/>
      </dsp:nvSpPr>
      <dsp:spPr>
        <a:xfrm>
          <a:off x="489536" y="1543244"/>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B7F288-5E0A-47AA-9CA4-07E3777AE172}">
      <dsp:nvSpPr>
        <dsp:cNvPr id="0" name=""/>
        <dsp:cNvSpPr/>
      </dsp:nvSpPr>
      <dsp:spPr>
        <a:xfrm>
          <a:off x="674828" y="2286350"/>
          <a:ext cx="5372392" cy="457431"/>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b="0" i="0" kern="1200" dirty="0"/>
            <a:t>Next Steps and Timeline</a:t>
          </a:r>
          <a:endParaRPr lang="en-US" sz="2200" kern="1200" dirty="0"/>
        </a:p>
      </dsp:txBody>
      <dsp:txXfrm>
        <a:off x="674828" y="2286350"/>
        <a:ext cx="5372392" cy="457431"/>
      </dsp:txXfrm>
    </dsp:sp>
    <dsp:sp modelId="{51FBEA8A-D812-4A33-811A-8A6F38F2755F}">
      <dsp:nvSpPr>
        <dsp:cNvPr id="0" name=""/>
        <dsp:cNvSpPr/>
      </dsp:nvSpPr>
      <dsp:spPr>
        <a:xfrm>
          <a:off x="388934" y="2229171"/>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9EB37C-9226-45EA-A0AA-E7F1F85A357A}">
      <dsp:nvSpPr>
        <dsp:cNvPr id="0" name=""/>
        <dsp:cNvSpPr/>
      </dsp:nvSpPr>
      <dsp:spPr>
        <a:xfrm>
          <a:off x="347047" y="2972277"/>
          <a:ext cx="5700174" cy="45743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Adjourn</a:t>
          </a:r>
        </a:p>
      </dsp:txBody>
      <dsp:txXfrm>
        <a:off x="347047" y="2972277"/>
        <a:ext cx="5700174" cy="457431"/>
      </dsp:txXfrm>
    </dsp:sp>
    <dsp:sp modelId="{1FF57133-0E1E-492B-9442-F0A8A31BE2B0}">
      <dsp:nvSpPr>
        <dsp:cNvPr id="0" name=""/>
        <dsp:cNvSpPr/>
      </dsp:nvSpPr>
      <dsp:spPr>
        <a:xfrm>
          <a:off x="61152" y="2915098"/>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A192-DAC2-435A-9EFF-E80FA99CADE9}">
      <dsp:nvSpPr>
        <dsp:cNvPr id="0" name=""/>
        <dsp:cNvSpPr/>
      </dsp:nvSpPr>
      <dsp:spPr>
        <a:xfrm>
          <a:off x="-4135309" y="-634623"/>
          <a:ext cx="4927525" cy="4927525"/>
        </a:xfrm>
        <a:prstGeom prst="blockArc">
          <a:avLst>
            <a:gd name="adj1" fmla="val 18900000"/>
            <a:gd name="adj2" fmla="val 2700000"/>
            <a:gd name="adj3" fmla="val 43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9F15-17B6-4654-AFEA-055E62D0DA40}">
      <dsp:nvSpPr>
        <dsp:cNvPr id="0" name=""/>
        <dsp:cNvSpPr/>
      </dsp:nvSpPr>
      <dsp:spPr>
        <a:xfrm>
          <a:off x="347047" y="228569"/>
          <a:ext cx="5700174" cy="45743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b="0" i="0" kern="1200" dirty="0"/>
            <a:t>Introductions</a:t>
          </a:r>
          <a:endParaRPr lang="en-US" sz="2200" kern="1200" dirty="0"/>
        </a:p>
      </dsp:txBody>
      <dsp:txXfrm>
        <a:off x="347047" y="228569"/>
        <a:ext cx="5700174" cy="457431"/>
      </dsp:txXfrm>
    </dsp:sp>
    <dsp:sp modelId="{FFBE12F7-6EE4-43EE-8757-AEBA56225AB3}">
      <dsp:nvSpPr>
        <dsp:cNvPr id="0" name=""/>
        <dsp:cNvSpPr/>
      </dsp:nvSpPr>
      <dsp:spPr>
        <a:xfrm>
          <a:off x="61152" y="171390"/>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9FAF03-9752-4E94-AA21-4C545B7E5931}">
      <dsp:nvSpPr>
        <dsp:cNvPr id="0" name=""/>
        <dsp:cNvSpPr/>
      </dsp:nvSpPr>
      <dsp:spPr>
        <a:xfrm>
          <a:off x="674828" y="914496"/>
          <a:ext cx="5372392" cy="457431"/>
        </a:xfrm>
        <a:prstGeom prst="rect">
          <a:avLst/>
        </a:prstGeom>
        <a:solidFill>
          <a:schemeClr val="tx2">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Methodology </a:t>
          </a:r>
        </a:p>
      </dsp:txBody>
      <dsp:txXfrm>
        <a:off x="674828" y="914496"/>
        <a:ext cx="5372392" cy="457431"/>
      </dsp:txXfrm>
    </dsp:sp>
    <dsp:sp modelId="{4F2BA03B-05DB-407F-8DE0-A01E8527D669}">
      <dsp:nvSpPr>
        <dsp:cNvPr id="0" name=""/>
        <dsp:cNvSpPr/>
      </dsp:nvSpPr>
      <dsp:spPr>
        <a:xfrm>
          <a:off x="388934" y="857317"/>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750581-D68B-482F-B10F-FDE5773D95D0}">
      <dsp:nvSpPr>
        <dsp:cNvPr id="0" name=""/>
        <dsp:cNvSpPr/>
      </dsp:nvSpPr>
      <dsp:spPr>
        <a:xfrm>
          <a:off x="775431" y="1600423"/>
          <a:ext cx="5271789" cy="457431"/>
        </a:xfrm>
        <a:prstGeom prst="rect">
          <a:avLst/>
        </a:prstGeom>
        <a:solidFill>
          <a:schemeClr val="tx2">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Assessment Results</a:t>
          </a:r>
        </a:p>
      </dsp:txBody>
      <dsp:txXfrm>
        <a:off x="775431" y="1600423"/>
        <a:ext cx="5271789" cy="457431"/>
      </dsp:txXfrm>
    </dsp:sp>
    <dsp:sp modelId="{E065BDA4-8B89-4A75-8B9B-EEB5AC29295F}">
      <dsp:nvSpPr>
        <dsp:cNvPr id="0" name=""/>
        <dsp:cNvSpPr/>
      </dsp:nvSpPr>
      <dsp:spPr>
        <a:xfrm>
          <a:off x="489536" y="1543244"/>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B7F288-5E0A-47AA-9CA4-07E3777AE172}">
      <dsp:nvSpPr>
        <dsp:cNvPr id="0" name=""/>
        <dsp:cNvSpPr/>
      </dsp:nvSpPr>
      <dsp:spPr>
        <a:xfrm>
          <a:off x="674828" y="2286350"/>
          <a:ext cx="5372392" cy="457431"/>
        </a:xfrm>
        <a:prstGeom prst="rect">
          <a:avLst/>
        </a:prstGeom>
        <a:solidFill>
          <a:schemeClr val="tx2">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b="0" i="0" kern="1200" dirty="0"/>
            <a:t>Next Steps and Timeline</a:t>
          </a:r>
          <a:endParaRPr lang="en-US" sz="2200" kern="1200" dirty="0"/>
        </a:p>
      </dsp:txBody>
      <dsp:txXfrm>
        <a:off x="674828" y="2286350"/>
        <a:ext cx="5372392" cy="457431"/>
      </dsp:txXfrm>
    </dsp:sp>
    <dsp:sp modelId="{51FBEA8A-D812-4A33-811A-8A6F38F2755F}">
      <dsp:nvSpPr>
        <dsp:cNvPr id="0" name=""/>
        <dsp:cNvSpPr/>
      </dsp:nvSpPr>
      <dsp:spPr>
        <a:xfrm>
          <a:off x="388934" y="2229171"/>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9EB37C-9226-45EA-A0AA-E7F1F85A357A}">
      <dsp:nvSpPr>
        <dsp:cNvPr id="0" name=""/>
        <dsp:cNvSpPr/>
      </dsp:nvSpPr>
      <dsp:spPr>
        <a:xfrm>
          <a:off x="347047" y="2972277"/>
          <a:ext cx="5700174" cy="457431"/>
        </a:xfrm>
        <a:prstGeom prst="rect">
          <a:avLst/>
        </a:prstGeom>
        <a:solidFill>
          <a:schemeClr val="tx2">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Adjourn</a:t>
          </a:r>
        </a:p>
      </dsp:txBody>
      <dsp:txXfrm>
        <a:off x="347047" y="2972277"/>
        <a:ext cx="5700174" cy="457431"/>
      </dsp:txXfrm>
    </dsp:sp>
    <dsp:sp modelId="{1FF57133-0E1E-492B-9442-F0A8A31BE2B0}">
      <dsp:nvSpPr>
        <dsp:cNvPr id="0" name=""/>
        <dsp:cNvSpPr/>
      </dsp:nvSpPr>
      <dsp:spPr>
        <a:xfrm>
          <a:off x="61152" y="2915098"/>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A192-DAC2-435A-9EFF-E80FA99CADE9}">
      <dsp:nvSpPr>
        <dsp:cNvPr id="0" name=""/>
        <dsp:cNvSpPr/>
      </dsp:nvSpPr>
      <dsp:spPr>
        <a:xfrm>
          <a:off x="-4135309" y="-634623"/>
          <a:ext cx="4927525" cy="4927525"/>
        </a:xfrm>
        <a:prstGeom prst="blockArc">
          <a:avLst>
            <a:gd name="adj1" fmla="val 18900000"/>
            <a:gd name="adj2" fmla="val 2700000"/>
            <a:gd name="adj3" fmla="val 43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9F15-17B6-4654-AFEA-055E62D0DA40}">
      <dsp:nvSpPr>
        <dsp:cNvPr id="0" name=""/>
        <dsp:cNvSpPr/>
      </dsp:nvSpPr>
      <dsp:spPr>
        <a:xfrm>
          <a:off x="347047" y="228569"/>
          <a:ext cx="5700174" cy="457431"/>
        </a:xfrm>
        <a:prstGeom prst="rect">
          <a:avLst/>
        </a:prstGeom>
        <a:solidFill>
          <a:schemeClr val="tx2">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b="0" i="0" kern="1200" dirty="0"/>
            <a:t>Introductions</a:t>
          </a:r>
          <a:endParaRPr lang="en-US" sz="2200" kern="1200" dirty="0"/>
        </a:p>
      </dsp:txBody>
      <dsp:txXfrm>
        <a:off x="347047" y="228569"/>
        <a:ext cx="5700174" cy="457431"/>
      </dsp:txXfrm>
    </dsp:sp>
    <dsp:sp modelId="{FFBE12F7-6EE4-43EE-8757-AEBA56225AB3}">
      <dsp:nvSpPr>
        <dsp:cNvPr id="0" name=""/>
        <dsp:cNvSpPr/>
      </dsp:nvSpPr>
      <dsp:spPr>
        <a:xfrm>
          <a:off x="61152" y="171390"/>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9FAF03-9752-4E94-AA21-4C545B7E5931}">
      <dsp:nvSpPr>
        <dsp:cNvPr id="0" name=""/>
        <dsp:cNvSpPr/>
      </dsp:nvSpPr>
      <dsp:spPr>
        <a:xfrm>
          <a:off x="674828" y="914496"/>
          <a:ext cx="5372392" cy="45743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Methodology </a:t>
          </a:r>
        </a:p>
      </dsp:txBody>
      <dsp:txXfrm>
        <a:off x="674828" y="914496"/>
        <a:ext cx="5372392" cy="457431"/>
      </dsp:txXfrm>
    </dsp:sp>
    <dsp:sp modelId="{4F2BA03B-05DB-407F-8DE0-A01E8527D669}">
      <dsp:nvSpPr>
        <dsp:cNvPr id="0" name=""/>
        <dsp:cNvSpPr/>
      </dsp:nvSpPr>
      <dsp:spPr>
        <a:xfrm>
          <a:off x="388934" y="857317"/>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750581-D68B-482F-B10F-FDE5773D95D0}">
      <dsp:nvSpPr>
        <dsp:cNvPr id="0" name=""/>
        <dsp:cNvSpPr/>
      </dsp:nvSpPr>
      <dsp:spPr>
        <a:xfrm>
          <a:off x="775431" y="1600423"/>
          <a:ext cx="5271789" cy="457431"/>
        </a:xfrm>
        <a:prstGeom prst="rect">
          <a:avLst/>
        </a:prstGeom>
        <a:solidFill>
          <a:schemeClr val="tx2">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Assessment Results</a:t>
          </a:r>
        </a:p>
      </dsp:txBody>
      <dsp:txXfrm>
        <a:off x="775431" y="1600423"/>
        <a:ext cx="5271789" cy="457431"/>
      </dsp:txXfrm>
    </dsp:sp>
    <dsp:sp modelId="{E065BDA4-8B89-4A75-8B9B-EEB5AC29295F}">
      <dsp:nvSpPr>
        <dsp:cNvPr id="0" name=""/>
        <dsp:cNvSpPr/>
      </dsp:nvSpPr>
      <dsp:spPr>
        <a:xfrm>
          <a:off x="489536" y="1543244"/>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B7F288-5E0A-47AA-9CA4-07E3777AE172}">
      <dsp:nvSpPr>
        <dsp:cNvPr id="0" name=""/>
        <dsp:cNvSpPr/>
      </dsp:nvSpPr>
      <dsp:spPr>
        <a:xfrm>
          <a:off x="674828" y="2286350"/>
          <a:ext cx="5372392" cy="457431"/>
        </a:xfrm>
        <a:prstGeom prst="rect">
          <a:avLst/>
        </a:prstGeom>
        <a:solidFill>
          <a:schemeClr val="tx2">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b="0" i="0" kern="1200" dirty="0"/>
            <a:t>Next Steps and Timeline</a:t>
          </a:r>
          <a:endParaRPr lang="en-US" sz="2200" kern="1200" dirty="0"/>
        </a:p>
      </dsp:txBody>
      <dsp:txXfrm>
        <a:off x="674828" y="2286350"/>
        <a:ext cx="5372392" cy="457431"/>
      </dsp:txXfrm>
    </dsp:sp>
    <dsp:sp modelId="{51FBEA8A-D812-4A33-811A-8A6F38F2755F}">
      <dsp:nvSpPr>
        <dsp:cNvPr id="0" name=""/>
        <dsp:cNvSpPr/>
      </dsp:nvSpPr>
      <dsp:spPr>
        <a:xfrm>
          <a:off x="388934" y="2229171"/>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9EB37C-9226-45EA-A0AA-E7F1F85A357A}">
      <dsp:nvSpPr>
        <dsp:cNvPr id="0" name=""/>
        <dsp:cNvSpPr/>
      </dsp:nvSpPr>
      <dsp:spPr>
        <a:xfrm>
          <a:off x="347047" y="2972277"/>
          <a:ext cx="5700174" cy="457431"/>
        </a:xfrm>
        <a:prstGeom prst="rect">
          <a:avLst/>
        </a:prstGeom>
        <a:solidFill>
          <a:schemeClr val="tx2">
            <a:lumMod val="20000"/>
            <a:lumOff val="8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Adjourn</a:t>
          </a:r>
        </a:p>
      </dsp:txBody>
      <dsp:txXfrm>
        <a:off x="347047" y="2972277"/>
        <a:ext cx="5700174" cy="457431"/>
      </dsp:txXfrm>
    </dsp:sp>
    <dsp:sp modelId="{1FF57133-0E1E-492B-9442-F0A8A31BE2B0}">
      <dsp:nvSpPr>
        <dsp:cNvPr id="0" name=""/>
        <dsp:cNvSpPr/>
      </dsp:nvSpPr>
      <dsp:spPr>
        <a:xfrm>
          <a:off x="61152" y="2915098"/>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55493-58EF-4A23-81E2-F00E921AD322}">
      <dsp:nvSpPr>
        <dsp:cNvPr id="0" name=""/>
        <dsp:cNvSpPr/>
      </dsp:nvSpPr>
      <dsp:spPr>
        <a:xfrm>
          <a:off x="0" y="2739807"/>
          <a:ext cx="7200900" cy="0"/>
        </a:xfrm>
        <a:prstGeom prst="line">
          <a:avLst/>
        </a:pr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62AE43C-A4CD-4D43-B5EB-AA2F16E31FE6}">
      <dsp:nvSpPr>
        <dsp:cNvPr id="0" name=""/>
        <dsp:cNvSpPr/>
      </dsp:nvSpPr>
      <dsp:spPr>
        <a:xfrm>
          <a:off x="0" y="1916682"/>
          <a:ext cx="7200900" cy="0"/>
        </a:xfrm>
        <a:prstGeom prst="line">
          <a:avLst/>
        </a:pr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43EDACC-3974-4D07-978F-9DB2D490B0C5}">
      <dsp:nvSpPr>
        <dsp:cNvPr id="0" name=""/>
        <dsp:cNvSpPr/>
      </dsp:nvSpPr>
      <dsp:spPr>
        <a:xfrm>
          <a:off x="0" y="1093557"/>
          <a:ext cx="7200900" cy="0"/>
        </a:xfrm>
        <a:prstGeom prst="line">
          <a:avLst/>
        </a:pr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8A7315-3B2B-468F-811E-F5DB3C24F4F9}">
      <dsp:nvSpPr>
        <dsp:cNvPr id="0" name=""/>
        <dsp:cNvSpPr/>
      </dsp:nvSpPr>
      <dsp:spPr>
        <a:xfrm>
          <a:off x="0" y="270433"/>
          <a:ext cx="7200900" cy="0"/>
        </a:xfrm>
        <a:prstGeom prst="line">
          <a:avLst/>
        </a:prstGeom>
        <a:noFill/>
        <a:ln w="9525" cap="flat" cmpd="sng" algn="ctr">
          <a:solidFill>
            <a:schemeClr val="accent4">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E6A2FAD-A1B9-4344-BC78-AF02B29B3EBB}">
      <dsp:nvSpPr>
        <dsp:cNvPr id="0" name=""/>
        <dsp:cNvSpPr/>
      </dsp:nvSpPr>
      <dsp:spPr>
        <a:xfrm>
          <a:off x="1872233" y="582"/>
          <a:ext cx="5328666" cy="26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b" anchorCtr="0">
          <a:noAutofit/>
        </a:bodyPr>
        <a:lstStyle/>
        <a:p>
          <a:pPr marL="0" lvl="0" indent="0" algn="l" defTabSz="400050">
            <a:lnSpc>
              <a:spcPct val="90000"/>
            </a:lnSpc>
            <a:spcBef>
              <a:spcPct val="0"/>
            </a:spcBef>
            <a:spcAft>
              <a:spcPct val="35000"/>
            </a:spcAft>
            <a:buNone/>
          </a:pPr>
          <a:r>
            <a:rPr lang="en-US" sz="900" kern="1200" dirty="0">
              <a:solidFill>
                <a:schemeClr val="bg2"/>
              </a:solidFill>
            </a:rPr>
            <a:t>Define                    Wednesday 02/26/2025 @  2-3pm EST</a:t>
          </a:r>
        </a:p>
      </dsp:txBody>
      <dsp:txXfrm>
        <a:off x="1872233" y="582"/>
        <a:ext cx="5328666" cy="269850"/>
      </dsp:txXfrm>
    </dsp:sp>
    <dsp:sp modelId="{A96FB888-E20A-4378-B684-BEE44642EF06}">
      <dsp:nvSpPr>
        <dsp:cNvPr id="0" name=""/>
        <dsp:cNvSpPr/>
      </dsp:nvSpPr>
      <dsp:spPr>
        <a:xfrm>
          <a:off x="0" y="582"/>
          <a:ext cx="1872234" cy="269850"/>
        </a:xfrm>
        <a:prstGeom prst="round2SameRect">
          <a:avLst>
            <a:gd name="adj1" fmla="val 16670"/>
            <a:gd name="adj2" fmla="val 0"/>
          </a:avLst>
        </a:prstGeom>
        <a:solidFill>
          <a:schemeClr val="bg1">
            <a:lumMod val="75000"/>
            <a:lumOff val="2500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2"/>
              </a:solidFill>
            </a:rPr>
            <a:t>Step 1</a:t>
          </a:r>
        </a:p>
      </dsp:txBody>
      <dsp:txXfrm>
        <a:off x="13175" y="13757"/>
        <a:ext cx="1845884" cy="256675"/>
      </dsp:txXfrm>
    </dsp:sp>
    <dsp:sp modelId="{3DA93478-B25C-4603-971E-8E2702ABFCA7}">
      <dsp:nvSpPr>
        <dsp:cNvPr id="0" name=""/>
        <dsp:cNvSpPr/>
      </dsp:nvSpPr>
      <dsp:spPr>
        <a:xfrm>
          <a:off x="0" y="270433"/>
          <a:ext cx="7200900" cy="539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311150">
            <a:lnSpc>
              <a:spcPct val="90000"/>
            </a:lnSpc>
            <a:spcBef>
              <a:spcPct val="0"/>
            </a:spcBef>
            <a:spcAft>
              <a:spcPct val="15000"/>
            </a:spcAft>
            <a:buChar char="•"/>
          </a:pPr>
          <a:r>
            <a:rPr lang="en-US" sz="700" kern="1200" dirty="0">
              <a:solidFill>
                <a:schemeClr val="bg2"/>
              </a:solidFill>
            </a:rPr>
            <a:t>Define Goals and Architecture, Organization, Visibility Guidelines</a:t>
          </a:r>
        </a:p>
        <a:p>
          <a:pPr marL="57150" lvl="1" indent="-57150" algn="l" defTabSz="311150">
            <a:lnSpc>
              <a:spcPct val="90000"/>
            </a:lnSpc>
            <a:spcBef>
              <a:spcPct val="0"/>
            </a:spcBef>
            <a:spcAft>
              <a:spcPct val="15000"/>
            </a:spcAft>
            <a:buChar char="•"/>
          </a:pPr>
          <a:r>
            <a:rPr lang="en-US" sz="700" kern="1200" dirty="0">
              <a:solidFill>
                <a:schemeClr val="bg2"/>
              </a:solidFill>
            </a:rPr>
            <a:t>Establish In-Scope and Out-Scope</a:t>
          </a:r>
        </a:p>
      </dsp:txBody>
      <dsp:txXfrm>
        <a:off x="0" y="270433"/>
        <a:ext cx="7200900" cy="539781"/>
      </dsp:txXfrm>
    </dsp:sp>
    <dsp:sp modelId="{FDC01EA2-9480-46E9-B22C-4E48D06A70EC}">
      <dsp:nvSpPr>
        <dsp:cNvPr id="0" name=""/>
        <dsp:cNvSpPr/>
      </dsp:nvSpPr>
      <dsp:spPr>
        <a:xfrm>
          <a:off x="1872233" y="823707"/>
          <a:ext cx="5328666" cy="26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b" anchorCtr="0">
          <a:noAutofit/>
        </a:bodyPr>
        <a:lstStyle/>
        <a:p>
          <a:pPr marL="0" lvl="0" indent="0" algn="l" defTabSz="400050">
            <a:lnSpc>
              <a:spcPct val="90000"/>
            </a:lnSpc>
            <a:spcBef>
              <a:spcPct val="0"/>
            </a:spcBef>
            <a:spcAft>
              <a:spcPct val="35000"/>
            </a:spcAft>
            <a:buNone/>
          </a:pPr>
          <a:r>
            <a:rPr lang="en-US" sz="900" kern="1200" dirty="0">
              <a:solidFill>
                <a:schemeClr val="bg2"/>
              </a:solidFill>
            </a:rPr>
            <a:t>Measure                Monday 03/03/2025 @ 8am-4pm CST</a:t>
          </a:r>
        </a:p>
      </dsp:txBody>
      <dsp:txXfrm>
        <a:off x="1872233" y="823707"/>
        <a:ext cx="5328666" cy="269850"/>
      </dsp:txXfrm>
    </dsp:sp>
    <dsp:sp modelId="{C275F288-AD74-4EFD-91E3-597A6097E068}">
      <dsp:nvSpPr>
        <dsp:cNvPr id="0" name=""/>
        <dsp:cNvSpPr/>
      </dsp:nvSpPr>
      <dsp:spPr>
        <a:xfrm>
          <a:off x="0" y="823707"/>
          <a:ext cx="1872234" cy="269850"/>
        </a:xfrm>
        <a:prstGeom prst="round2SameRect">
          <a:avLst>
            <a:gd name="adj1" fmla="val 16670"/>
            <a:gd name="adj2" fmla="val 0"/>
          </a:avLst>
        </a:prstGeom>
        <a:solidFill>
          <a:schemeClr val="bg1">
            <a:lumMod val="75000"/>
            <a:lumOff val="25000"/>
          </a:schemeClr>
        </a:solidFill>
        <a:ln w="9525" cap="flat" cmpd="sng" algn="ctr">
          <a:solidFill>
            <a:schemeClr val="accent4">
              <a:hueOff val="545667"/>
              <a:satOff val="-10362"/>
              <a:lumOff val="-16274"/>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2"/>
              </a:solidFill>
            </a:rPr>
            <a:t>Step 2</a:t>
          </a:r>
        </a:p>
      </dsp:txBody>
      <dsp:txXfrm>
        <a:off x="13175" y="836882"/>
        <a:ext cx="1845884" cy="256675"/>
      </dsp:txXfrm>
    </dsp:sp>
    <dsp:sp modelId="{F5828236-D19F-471C-9E8E-860898DA7038}">
      <dsp:nvSpPr>
        <dsp:cNvPr id="0" name=""/>
        <dsp:cNvSpPr/>
      </dsp:nvSpPr>
      <dsp:spPr>
        <a:xfrm>
          <a:off x="0" y="1093557"/>
          <a:ext cx="7200900" cy="539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311150">
            <a:lnSpc>
              <a:spcPct val="90000"/>
            </a:lnSpc>
            <a:spcBef>
              <a:spcPct val="0"/>
            </a:spcBef>
            <a:spcAft>
              <a:spcPct val="15000"/>
            </a:spcAft>
            <a:buChar char="•"/>
          </a:pPr>
          <a:r>
            <a:rPr lang="en-US" sz="700" kern="1200" dirty="0">
              <a:solidFill>
                <a:schemeClr val="bg2"/>
              </a:solidFill>
            </a:rPr>
            <a:t>Gather Data</a:t>
          </a:r>
        </a:p>
        <a:p>
          <a:pPr marL="57150" lvl="1" indent="-57150" algn="l" defTabSz="311150">
            <a:lnSpc>
              <a:spcPct val="90000"/>
            </a:lnSpc>
            <a:spcBef>
              <a:spcPct val="0"/>
            </a:spcBef>
            <a:spcAft>
              <a:spcPct val="15000"/>
            </a:spcAft>
            <a:buChar char="•"/>
          </a:pPr>
          <a:r>
            <a:rPr lang="en-US" sz="700" kern="1200" dirty="0">
              <a:solidFill>
                <a:schemeClr val="bg2"/>
              </a:solidFill>
            </a:rPr>
            <a:t>Assess Input</a:t>
          </a:r>
        </a:p>
      </dsp:txBody>
      <dsp:txXfrm>
        <a:off x="0" y="1093557"/>
        <a:ext cx="7200900" cy="539781"/>
      </dsp:txXfrm>
    </dsp:sp>
    <dsp:sp modelId="{08D22741-D8E0-4D27-AE16-E96099DFA531}">
      <dsp:nvSpPr>
        <dsp:cNvPr id="0" name=""/>
        <dsp:cNvSpPr/>
      </dsp:nvSpPr>
      <dsp:spPr>
        <a:xfrm>
          <a:off x="1872233" y="1646832"/>
          <a:ext cx="5328666" cy="26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b" anchorCtr="0">
          <a:noAutofit/>
        </a:bodyPr>
        <a:lstStyle/>
        <a:p>
          <a:pPr marL="0" lvl="0" indent="0" algn="l" defTabSz="400050">
            <a:lnSpc>
              <a:spcPct val="90000"/>
            </a:lnSpc>
            <a:spcBef>
              <a:spcPct val="0"/>
            </a:spcBef>
            <a:spcAft>
              <a:spcPct val="35000"/>
            </a:spcAft>
            <a:buNone/>
          </a:pPr>
          <a:r>
            <a:rPr lang="en-US" sz="900" kern="1200" dirty="0">
              <a:solidFill>
                <a:schemeClr val="bg2"/>
              </a:solidFill>
            </a:rPr>
            <a:t>Analyze                 Tuesday 03/04/2025 @ 8-3pm CST</a:t>
          </a:r>
        </a:p>
      </dsp:txBody>
      <dsp:txXfrm>
        <a:off x="1872233" y="1646832"/>
        <a:ext cx="5328666" cy="269850"/>
      </dsp:txXfrm>
    </dsp:sp>
    <dsp:sp modelId="{98960F8D-3462-4A1E-BF0A-81FAD7584557}">
      <dsp:nvSpPr>
        <dsp:cNvPr id="0" name=""/>
        <dsp:cNvSpPr/>
      </dsp:nvSpPr>
      <dsp:spPr>
        <a:xfrm>
          <a:off x="0" y="1646832"/>
          <a:ext cx="1872234" cy="269850"/>
        </a:xfrm>
        <a:prstGeom prst="round2SameRect">
          <a:avLst>
            <a:gd name="adj1" fmla="val 16670"/>
            <a:gd name="adj2" fmla="val 0"/>
          </a:avLst>
        </a:prstGeom>
        <a:solidFill>
          <a:schemeClr val="bg1">
            <a:lumMod val="75000"/>
            <a:lumOff val="25000"/>
          </a:schemeClr>
        </a:solidFill>
        <a:ln w="9525" cap="flat" cmpd="sng" algn="ctr">
          <a:solidFill>
            <a:schemeClr val="accent4">
              <a:hueOff val="1091333"/>
              <a:satOff val="-20723"/>
              <a:lumOff val="-32549"/>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2"/>
              </a:solidFill>
            </a:rPr>
            <a:t>Step 3</a:t>
          </a:r>
        </a:p>
      </dsp:txBody>
      <dsp:txXfrm>
        <a:off x="13175" y="1660007"/>
        <a:ext cx="1845884" cy="256675"/>
      </dsp:txXfrm>
    </dsp:sp>
    <dsp:sp modelId="{22E8D982-27CB-4E67-A888-FEB77A933DF7}">
      <dsp:nvSpPr>
        <dsp:cNvPr id="0" name=""/>
        <dsp:cNvSpPr/>
      </dsp:nvSpPr>
      <dsp:spPr>
        <a:xfrm>
          <a:off x="0" y="1916682"/>
          <a:ext cx="7200900" cy="539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311150">
            <a:lnSpc>
              <a:spcPct val="90000"/>
            </a:lnSpc>
            <a:spcBef>
              <a:spcPct val="0"/>
            </a:spcBef>
            <a:spcAft>
              <a:spcPct val="15000"/>
            </a:spcAft>
            <a:buChar char="•"/>
          </a:pPr>
          <a:r>
            <a:rPr lang="en-US" sz="700" kern="1200" dirty="0">
              <a:solidFill>
                <a:schemeClr val="bg2"/>
              </a:solidFill>
            </a:rPr>
            <a:t>Validate Feedback</a:t>
          </a:r>
        </a:p>
        <a:p>
          <a:pPr marL="57150" lvl="1" indent="-57150" algn="l" defTabSz="311150">
            <a:lnSpc>
              <a:spcPct val="90000"/>
            </a:lnSpc>
            <a:spcBef>
              <a:spcPct val="0"/>
            </a:spcBef>
            <a:spcAft>
              <a:spcPct val="15000"/>
            </a:spcAft>
            <a:buChar char="•"/>
          </a:pPr>
          <a:r>
            <a:rPr lang="en-US" sz="700" kern="1200" dirty="0">
              <a:solidFill>
                <a:schemeClr val="bg2"/>
              </a:solidFill>
            </a:rPr>
            <a:t>Identify Improvement Opportunities</a:t>
          </a:r>
        </a:p>
      </dsp:txBody>
      <dsp:txXfrm>
        <a:off x="0" y="1916682"/>
        <a:ext cx="7200900" cy="539781"/>
      </dsp:txXfrm>
    </dsp:sp>
    <dsp:sp modelId="{82967121-B997-41A2-9A0B-43500131534B}">
      <dsp:nvSpPr>
        <dsp:cNvPr id="0" name=""/>
        <dsp:cNvSpPr/>
      </dsp:nvSpPr>
      <dsp:spPr>
        <a:xfrm>
          <a:off x="1872233" y="2435834"/>
          <a:ext cx="5328666" cy="2698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b" anchorCtr="0">
          <a:noAutofit/>
        </a:bodyPr>
        <a:lstStyle/>
        <a:p>
          <a:pPr marL="0" lvl="0" indent="0" algn="l" defTabSz="400050">
            <a:lnSpc>
              <a:spcPct val="90000"/>
            </a:lnSpc>
            <a:spcBef>
              <a:spcPct val="0"/>
            </a:spcBef>
            <a:spcAft>
              <a:spcPct val="35000"/>
            </a:spcAft>
            <a:buNone/>
          </a:pPr>
          <a:r>
            <a:rPr lang="en-US" sz="900" kern="1200" dirty="0">
              <a:solidFill>
                <a:schemeClr val="bg2"/>
              </a:solidFill>
            </a:rPr>
            <a:t>Improve                 Tuesday 03/18/2025 @ 2-3pm EST (RoadMap)  03/25/2025 2-3pm (Results)</a:t>
          </a:r>
        </a:p>
      </dsp:txBody>
      <dsp:txXfrm>
        <a:off x="1872233" y="2435834"/>
        <a:ext cx="5328666" cy="269850"/>
      </dsp:txXfrm>
    </dsp:sp>
    <dsp:sp modelId="{D88F2395-8F4B-4A72-8D5C-321928E3E01B}">
      <dsp:nvSpPr>
        <dsp:cNvPr id="0" name=""/>
        <dsp:cNvSpPr/>
      </dsp:nvSpPr>
      <dsp:spPr>
        <a:xfrm>
          <a:off x="0" y="2469957"/>
          <a:ext cx="1872234" cy="269850"/>
        </a:xfrm>
        <a:prstGeom prst="round2SameRect">
          <a:avLst>
            <a:gd name="adj1" fmla="val 16670"/>
            <a:gd name="adj2" fmla="val 0"/>
          </a:avLst>
        </a:prstGeom>
        <a:solidFill>
          <a:schemeClr val="bg1">
            <a:lumMod val="75000"/>
            <a:lumOff val="25000"/>
          </a:schemeClr>
        </a:solidFill>
        <a:ln w="9525" cap="flat" cmpd="sng" algn="ctr">
          <a:solidFill>
            <a:schemeClr val="accent4">
              <a:hueOff val="1637000"/>
              <a:satOff val="-31085"/>
              <a:lumOff val="-48823"/>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24765" tIns="24765" rIns="24765" bIns="24765"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bg2"/>
              </a:solidFill>
            </a:rPr>
            <a:t>Step 4</a:t>
          </a:r>
        </a:p>
      </dsp:txBody>
      <dsp:txXfrm>
        <a:off x="13175" y="2483132"/>
        <a:ext cx="1845884" cy="256675"/>
      </dsp:txXfrm>
    </dsp:sp>
    <dsp:sp modelId="{39295E11-6C03-4B25-AB76-F829D46F5D8D}">
      <dsp:nvSpPr>
        <dsp:cNvPr id="0" name=""/>
        <dsp:cNvSpPr/>
      </dsp:nvSpPr>
      <dsp:spPr>
        <a:xfrm>
          <a:off x="0" y="2739807"/>
          <a:ext cx="7200900" cy="539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t" anchorCtr="0">
          <a:noAutofit/>
        </a:bodyPr>
        <a:lstStyle/>
        <a:p>
          <a:pPr marL="57150" lvl="1" indent="-57150" algn="l" defTabSz="311150">
            <a:lnSpc>
              <a:spcPct val="90000"/>
            </a:lnSpc>
            <a:spcBef>
              <a:spcPct val="0"/>
            </a:spcBef>
            <a:spcAft>
              <a:spcPct val="15000"/>
            </a:spcAft>
            <a:buChar char="•"/>
          </a:pPr>
          <a:r>
            <a:rPr lang="en-US" sz="700" kern="1200" dirty="0">
              <a:solidFill>
                <a:schemeClr val="bg2"/>
              </a:solidFill>
            </a:rPr>
            <a:t>Establish Solution Projects</a:t>
          </a:r>
        </a:p>
        <a:p>
          <a:pPr marL="57150" lvl="1" indent="-57150" algn="l" defTabSz="311150">
            <a:lnSpc>
              <a:spcPct val="90000"/>
            </a:lnSpc>
            <a:spcBef>
              <a:spcPct val="0"/>
            </a:spcBef>
            <a:spcAft>
              <a:spcPct val="15000"/>
            </a:spcAft>
            <a:buChar char="•"/>
          </a:pPr>
          <a:r>
            <a:rPr lang="en-US" sz="700" kern="1200" dirty="0">
              <a:solidFill>
                <a:schemeClr val="bg2"/>
              </a:solidFill>
            </a:rPr>
            <a:t>Prioritize and Define Roadmap</a:t>
          </a:r>
        </a:p>
        <a:p>
          <a:pPr marL="57150" lvl="1" indent="-57150" algn="l" defTabSz="311150">
            <a:lnSpc>
              <a:spcPct val="90000"/>
            </a:lnSpc>
            <a:spcBef>
              <a:spcPct val="0"/>
            </a:spcBef>
            <a:spcAft>
              <a:spcPct val="15000"/>
            </a:spcAft>
            <a:buChar char="•"/>
          </a:pPr>
          <a:r>
            <a:rPr lang="en-US" sz="700" kern="1200" dirty="0">
              <a:solidFill>
                <a:schemeClr val="bg2"/>
              </a:solidFill>
            </a:rPr>
            <a:t>SI Certified Containers and Live Demo</a:t>
          </a:r>
        </a:p>
      </dsp:txBody>
      <dsp:txXfrm>
        <a:off x="0" y="2739807"/>
        <a:ext cx="7200900" cy="53978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A192-DAC2-435A-9EFF-E80FA99CADE9}">
      <dsp:nvSpPr>
        <dsp:cNvPr id="0" name=""/>
        <dsp:cNvSpPr/>
      </dsp:nvSpPr>
      <dsp:spPr>
        <a:xfrm>
          <a:off x="-4135309" y="-634623"/>
          <a:ext cx="4927525" cy="4927525"/>
        </a:xfrm>
        <a:prstGeom prst="blockArc">
          <a:avLst>
            <a:gd name="adj1" fmla="val 18900000"/>
            <a:gd name="adj2" fmla="val 2700000"/>
            <a:gd name="adj3" fmla="val 43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9F15-17B6-4654-AFEA-055E62D0DA40}">
      <dsp:nvSpPr>
        <dsp:cNvPr id="0" name=""/>
        <dsp:cNvSpPr/>
      </dsp:nvSpPr>
      <dsp:spPr>
        <a:xfrm>
          <a:off x="347047" y="228569"/>
          <a:ext cx="5700174" cy="457431"/>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b="0" i="0" kern="1200" dirty="0"/>
            <a:t>Introductions</a:t>
          </a:r>
          <a:endParaRPr lang="en-US" sz="2200" kern="1200" dirty="0"/>
        </a:p>
      </dsp:txBody>
      <dsp:txXfrm>
        <a:off x="347047" y="228569"/>
        <a:ext cx="5700174" cy="457431"/>
      </dsp:txXfrm>
    </dsp:sp>
    <dsp:sp modelId="{FFBE12F7-6EE4-43EE-8757-AEBA56225AB3}">
      <dsp:nvSpPr>
        <dsp:cNvPr id="0" name=""/>
        <dsp:cNvSpPr/>
      </dsp:nvSpPr>
      <dsp:spPr>
        <a:xfrm>
          <a:off x="61152" y="171390"/>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9FAF03-9752-4E94-AA21-4C545B7E5931}">
      <dsp:nvSpPr>
        <dsp:cNvPr id="0" name=""/>
        <dsp:cNvSpPr/>
      </dsp:nvSpPr>
      <dsp:spPr>
        <a:xfrm>
          <a:off x="674828" y="914496"/>
          <a:ext cx="5372392" cy="457431"/>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Methodology </a:t>
          </a:r>
        </a:p>
      </dsp:txBody>
      <dsp:txXfrm>
        <a:off x="674828" y="914496"/>
        <a:ext cx="5372392" cy="457431"/>
      </dsp:txXfrm>
    </dsp:sp>
    <dsp:sp modelId="{4F2BA03B-05DB-407F-8DE0-A01E8527D669}">
      <dsp:nvSpPr>
        <dsp:cNvPr id="0" name=""/>
        <dsp:cNvSpPr/>
      </dsp:nvSpPr>
      <dsp:spPr>
        <a:xfrm>
          <a:off x="388934" y="857317"/>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750581-D68B-482F-B10F-FDE5773D95D0}">
      <dsp:nvSpPr>
        <dsp:cNvPr id="0" name=""/>
        <dsp:cNvSpPr/>
      </dsp:nvSpPr>
      <dsp:spPr>
        <a:xfrm>
          <a:off x="775431" y="1600423"/>
          <a:ext cx="5271789" cy="45743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Assessment Results</a:t>
          </a:r>
        </a:p>
      </dsp:txBody>
      <dsp:txXfrm>
        <a:off x="775431" y="1600423"/>
        <a:ext cx="5271789" cy="457431"/>
      </dsp:txXfrm>
    </dsp:sp>
    <dsp:sp modelId="{E065BDA4-8B89-4A75-8B9B-EEB5AC29295F}">
      <dsp:nvSpPr>
        <dsp:cNvPr id="0" name=""/>
        <dsp:cNvSpPr/>
      </dsp:nvSpPr>
      <dsp:spPr>
        <a:xfrm>
          <a:off x="489536" y="1543244"/>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B7F288-5E0A-47AA-9CA4-07E3777AE172}">
      <dsp:nvSpPr>
        <dsp:cNvPr id="0" name=""/>
        <dsp:cNvSpPr/>
      </dsp:nvSpPr>
      <dsp:spPr>
        <a:xfrm>
          <a:off x="674828" y="2286350"/>
          <a:ext cx="5372392" cy="457431"/>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b="0" i="0" kern="1200" dirty="0"/>
            <a:t>Next Steps and Timeline</a:t>
          </a:r>
          <a:endParaRPr lang="en-US" sz="2200" kern="1200" dirty="0"/>
        </a:p>
      </dsp:txBody>
      <dsp:txXfrm>
        <a:off x="674828" y="2286350"/>
        <a:ext cx="5372392" cy="457431"/>
      </dsp:txXfrm>
    </dsp:sp>
    <dsp:sp modelId="{51FBEA8A-D812-4A33-811A-8A6F38F2755F}">
      <dsp:nvSpPr>
        <dsp:cNvPr id="0" name=""/>
        <dsp:cNvSpPr/>
      </dsp:nvSpPr>
      <dsp:spPr>
        <a:xfrm>
          <a:off x="388934" y="2229171"/>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9EB37C-9226-45EA-A0AA-E7F1F85A357A}">
      <dsp:nvSpPr>
        <dsp:cNvPr id="0" name=""/>
        <dsp:cNvSpPr/>
      </dsp:nvSpPr>
      <dsp:spPr>
        <a:xfrm>
          <a:off x="347047" y="2972277"/>
          <a:ext cx="5700174" cy="457431"/>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Adjourn</a:t>
          </a:r>
        </a:p>
      </dsp:txBody>
      <dsp:txXfrm>
        <a:off x="347047" y="2972277"/>
        <a:ext cx="5700174" cy="457431"/>
      </dsp:txXfrm>
    </dsp:sp>
    <dsp:sp modelId="{1FF57133-0E1E-492B-9442-F0A8A31BE2B0}">
      <dsp:nvSpPr>
        <dsp:cNvPr id="0" name=""/>
        <dsp:cNvSpPr/>
      </dsp:nvSpPr>
      <dsp:spPr>
        <a:xfrm>
          <a:off x="61152" y="2915098"/>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A192-DAC2-435A-9EFF-E80FA99CADE9}">
      <dsp:nvSpPr>
        <dsp:cNvPr id="0" name=""/>
        <dsp:cNvSpPr/>
      </dsp:nvSpPr>
      <dsp:spPr>
        <a:xfrm>
          <a:off x="-4135309" y="-634623"/>
          <a:ext cx="4927525" cy="4927525"/>
        </a:xfrm>
        <a:prstGeom prst="blockArc">
          <a:avLst>
            <a:gd name="adj1" fmla="val 18900000"/>
            <a:gd name="adj2" fmla="val 2700000"/>
            <a:gd name="adj3" fmla="val 438"/>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9F15-17B6-4654-AFEA-055E62D0DA40}">
      <dsp:nvSpPr>
        <dsp:cNvPr id="0" name=""/>
        <dsp:cNvSpPr/>
      </dsp:nvSpPr>
      <dsp:spPr>
        <a:xfrm>
          <a:off x="347047" y="228569"/>
          <a:ext cx="5700174" cy="457431"/>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b="0" i="0" kern="1200" dirty="0"/>
            <a:t>Introductions</a:t>
          </a:r>
          <a:endParaRPr lang="en-US" sz="2200" kern="1200" dirty="0"/>
        </a:p>
      </dsp:txBody>
      <dsp:txXfrm>
        <a:off x="347047" y="228569"/>
        <a:ext cx="5700174" cy="457431"/>
      </dsp:txXfrm>
    </dsp:sp>
    <dsp:sp modelId="{FFBE12F7-6EE4-43EE-8757-AEBA56225AB3}">
      <dsp:nvSpPr>
        <dsp:cNvPr id="0" name=""/>
        <dsp:cNvSpPr/>
      </dsp:nvSpPr>
      <dsp:spPr>
        <a:xfrm>
          <a:off x="61152" y="171390"/>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9FAF03-9752-4E94-AA21-4C545B7E5931}">
      <dsp:nvSpPr>
        <dsp:cNvPr id="0" name=""/>
        <dsp:cNvSpPr/>
      </dsp:nvSpPr>
      <dsp:spPr>
        <a:xfrm>
          <a:off x="674828" y="914496"/>
          <a:ext cx="5372392" cy="457431"/>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Methodology </a:t>
          </a:r>
        </a:p>
      </dsp:txBody>
      <dsp:txXfrm>
        <a:off x="674828" y="914496"/>
        <a:ext cx="5372392" cy="457431"/>
      </dsp:txXfrm>
    </dsp:sp>
    <dsp:sp modelId="{4F2BA03B-05DB-407F-8DE0-A01E8527D669}">
      <dsp:nvSpPr>
        <dsp:cNvPr id="0" name=""/>
        <dsp:cNvSpPr/>
      </dsp:nvSpPr>
      <dsp:spPr>
        <a:xfrm>
          <a:off x="388934" y="857317"/>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750581-D68B-482F-B10F-FDE5773D95D0}">
      <dsp:nvSpPr>
        <dsp:cNvPr id="0" name=""/>
        <dsp:cNvSpPr/>
      </dsp:nvSpPr>
      <dsp:spPr>
        <a:xfrm>
          <a:off x="775431" y="1600423"/>
          <a:ext cx="5271789" cy="457431"/>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Assessment Results</a:t>
          </a:r>
        </a:p>
      </dsp:txBody>
      <dsp:txXfrm>
        <a:off x="775431" y="1600423"/>
        <a:ext cx="5271789" cy="457431"/>
      </dsp:txXfrm>
    </dsp:sp>
    <dsp:sp modelId="{E065BDA4-8B89-4A75-8B9B-EEB5AC29295F}">
      <dsp:nvSpPr>
        <dsp:cNvPr id="0" name=""/>
        <dsp:cNvSpPr/>
      </dsp:nvSpPr>
      <dsp:spPr>
        <a:xfrm>
          <a:off x="489536" y="1543244"/>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B7F288-5E0A-47AA-9CA4-07E3777AE172}">
      <dsp:nvSpPr>
        <dsp:cNvPr id="0" name=""/>
        <dsp:cNvSpPr/>
      </dsp:nvSpPr>
      <dsp:spPr>
        <a:xfrm>
          <a:off x="674828" y="2286350"/>
          <a:ext cx="5372392" cy="457431"/>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b="0" i="0" kern="1200" dirty="0"/>
            <a:t>Next Steps and Timeline</a:t>
          </a:r>
          <a:endParaRPr lang="en-US" sz="2200" kern="1200" dirty="0"/>
        </a:p>
      </dsp:txBody>
      <dsp:txXfrm>
        <a:off x="674828" y="2286350"/>
        <a:ext cx="5372392" cy="457431"/>
      </dsp:txXfrm>
    </dsp:sp>
    <dsp:sp modelId="{51FBEA8A-D812-4A33-811A-8A6F38F2755F}">
      <dsp:nvSpPr>
        <dsp:cNvPr id="0" name=""/>
        <dsp:cNvSpPr/>
      </dsp:nvSpPr>
      <dsp:spPr>
        <a:xfrm>
          <a:off x="388934" y="2229171"/>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A9EB37C-9226-45EA-A0AA-E7F1F85A357A}">
      <dsp:nvSpPr>
        <dsp:cNvPr id="0" name=""/>
        <dsp:cNvSpPr/>
      </dsp:nvSpPr>
      <dsp:spPr>
        <a:xfrm>
          <a:off x="347047" y="2972277"/>
          <a:ext cx="5700174" cy="457431"/>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63086" tIns="55880" rIns="55880" bIns="55880" numCol="1" spcCol="1270" anchor="ctr" anchorCtr="0">
          <a:noAutofit/>
        </a:bodyPr>
        <a:lstStyle/>
        <a:p>
          <a:pPr marL="0" lvl="0" indent="0" algn="l" defTabSz="977900">
            <a:lnSpc>
              <a:spcPct val="90000"/>
            </a:lnSpc>
            <a:spcBef>
              <a:spcPct val="0"/>
            </a:spcBef>
            <a:spcAft>
              <a:spcPct val="35000"/>
            </a:spcAft>
            <a:buFont typeface="+mj-lt"/>
            <a:buNone/>
          </a:pPr>
          <a:r>
            <a:rPr lang="en-US" sz="2200" kern="1200" dirty="0"/>
            <a:t>Adjourn</a:t>
          </a:r>
        </a:p>
      </dsp:txBody>
      <dsp:txXfrm>
        <a:off x="347047" y="2972277"/>
        <a:ext cx="5700174" cy="457431"/>
      </dsp:txXfrm>
    </dsp:sp>
    <dsp:sp modelId="{1FF57133-0E1E-492B-9442-F0A8A31BE2B0}">
      <dsp:nvSpPr>
        <dsp:cNvPr id="0" name=""/>
        <dsp:cNvSpPr/>
      </dsp:nvSpPr>
      <dsp:spPr>
        <a:xfrm>
          <a:off x="61152" y="2915098"/>
          <a:ext cx="571788" cy="57178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A192-DAC2-435A-9EFF-E80FA99CADE9}">
      <dsp:nvSpPr>
        <dsp:cNvPr id="0" name=""/>
        <dsp:cNvSpPr/>
      </dsp:nvSpPr>
      <dsp:spPr>
        <a:xfrm>
          <a:off x="-5055990" y="-774885"/>
          <a:ext cx="6023525" cy="6023525"/>
        </a:xfrm>
        <a:prstGeom prst="blockArc">
          <a:avLst>
            <a:gd name="adj1" fmla="val 18900000"/>
            <a:gd name="adj2" fmla="val 2700000"/>
            <a:gd name="adj3" fmla="val 35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9F15-17B6-4654-AFEA-055E62D0DA40}">
      <dsp:nvSpPr>
        <dsp:cNvPr id="0" name=""/>
        <dsp:cNvSpPr/>
      </dsp:nvSpPr>
      <dsp:spPr>
        <a:xfrm>
          <a:off x="313833" y="203376"/>
          <a:ext cx="605264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b="0" i="0" kern="1200" dirty="0"/>
            <a:t>Introductions 8:00am-8:30am</a:t>
          </a:r>
          <a:endParaRPr lang="en-US" sz="1100" kern="1200" dirty="0"/>
        </a:p>
      </dsp:txBody>
      <dsp:txXfrm>
        <a:off x="313833" y="203376"/>
        <a:ext cx="6052641" cy="406574"/>
      </dsp:txXfrm>
    </dsp:sp>
    <dsp:sp modelId="{FFBE12F7-6EE4-43EE-8757-AEBA56225AB3}">
      <dsp:nvSpPr>
        <dsp:cNvPr id="0" name=""/>
        <dsp:cNvSpPr/>
      </dsp:nvSpPr>
      <dsp:spPr>
        <a:xfrm>
          <a:off x="59724" y="152555"/>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9FAF03-9752-4E94-AA21-4C545B7E5931}">
      <dsp:nvSpPr>
        <dsp:cNvPr id="0" name=""/>
        <dsp:cNvSpPr/>
      </dsp:nvSpPr>
      <dsp:spPr>
        <a:xfrm>
          <a:off x="682023" y="813596"/>
          <a:ext cx="568445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MFT/B2B Assessment Overview 8:30am-9:15am</a:t>
          </a:r>
        </a:p>
      </dsp:txBody>
      <dsp:txXfrm>
        <a:off x="682023" y="813596"/>
        <a:ext cx="5684451" cy="406574"/>
      </dsp:txXfrm>
    </dsp:sp>
    <dsp:sp modelId="{4F2BA03B-05DB-407F-8DE0-A01E8527D669}">
      <dsp:nvSpPr>
        <dsp:cNvPr id="0" name=""/>
        <dsp:cNvSpPr/>
      </dsp:nvSpPr>
      <dsp:spPr>
        <a:xfrm>
          <a:off x="427914" y="762775"/>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86A318-C69D-4DEC-9035-CF5DCC8A1C4F}">
      <dsp:nvSpPr>
        <dsp:cNvPr id="0" name=""/>
        <dsp:cNvSpPr/>
      </dsp:nvSpPr>
      <dsp:spPr>
        <a:xfrm>
          <a:off x="883790" y="1423369"/>
          <a:ext cx="5482685"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Data Gathering Tools Review: Jarvis, LLM, Interviews Formats 9:15am-9:45am</a:t>
          </a:r>
        </a:p>
      </dsp:txBody>
      <dsp:txXfrm>
        <a:off x="883790" y="1423369"/>
        <a:ext cx="5482685" cy="406574"/>
      </dsp:txXfrm>
    </dsp:sp>
    <dsp:sp modelId="{8003F9CA-DC7B-4037-92F8-847559F3BA6D}">
      <dsp:nvSpPr>
        <dsp:cNvPr id="0" name=""/>
        <dsp:cNvSpPr/>
      </dsp:nvSpPr>
      <dsp:spPr>
        <a:xfrm>
          <a:off x="629680" y="1372547"/>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64B75E-9DDC-4D73-B786-A6CF66FA1973}">
      <dsp:nvSpPr>
        <dsp:cNvPr id="0" name=""/>
        <dsp:cNvSpPr/>
      </dsp:nvSpPr>
      <dsp:spPr>
        <a:xfrm>
          <a:off x="948212" y="2033589"/>
          <a:ext cx="5418263"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Break 9:45am-10:00am</a:t>
          </a:r>
        </a:p>
      </dsp:txBody>
      <dsp:txXfrm>
        <a:off x="948212" y="2033589"/>
        <a:ext cx="5418263" cy="406574"/>
      </dsp:txXfrm>
    </dsp:sp>
    <dsp:sp modelId="{D58FAFBD-DEDA-4DC8-9731-EE6C4C4B65B3}">
      <dsp:nvSpPr>
        <dsp:cNvPr id="0" name=""/>
        <dsp:cNvSpPr/>
      </dsp:nvSpPr>
      <dsp:spPr>
        <a:xfrm>
          <a:off x="694102" y="1982767"/>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FE8463-A1EC-48E9-A583-EA6F22E87466}">
      <dsp:nvSpPr>
        <dsp:cNvPr id="0" name=""/>
        <dsp:cNvSpPr/>
      </dsp:nvSpPr>
      <dsp:spPr>
        <a:xfrm>
          <a:off x="883790" y="2643809"/>
          <a:ext cx="5482685"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Architecture Review 10:00am-11:00am</a:t>
          </a:r>
        </a:p>
      </dsp:txBody>
      <dsp:txXfrm>
        <a:off x="883790" y="2643809"/>
        <a:ext cx="5482685" cy="406574"/>
      </dsp:txXfrm>
    </dsp:sp>
    <dsp:sp modelId="{E5CB1471-D21C-4445-9576-52733312E458}">
      <dsp:nvSpPr>
        <dsp:cNvPr id="0" name=""/>
        <dsp:cNvSpPr/>
      </dsp:nvSpPr>
      <dsp:spPr>
        <a:xfrm>
          <a:off x="629680" y="2592987"/>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9765B8-43CE-42DA-9BC5-F8126AE57A79}">
      <dsp:nvSpPr>
        <dsp:cNvPr id="0" name=""/>
        <dsp:cNvSpPr/>
      </dsp:nvSpPr>
      <dsp:spPr>
        <a:xfrm>
          <a:off x="682023" y="3253582"/>
          <a:ext cx="568445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Performance Assessment 11:00am-12:00pm</a:t>
          </a:r>
        </a:p>
      </dsp:txBody>
      <dsp:txXfrm>
        <a:off x="682023" y="3253582"/>
        <a:ext cx="5684451" cy="406574"/>
      </dsp:txXfrm>
    </dsp:sp>
    <dsp:sp modelId="{43D05E74-1995-4475-B7C4-4749D7869060}">
      <dsp:nvSpPr>
        <dsp:cNvPr id="0" name=""/>
        <dsp:cNvSpPr/>
      </dsp:nvSpPr>
      <dsp:spPr>
        <a:xfrm>
          <a:off x="427914" y="3202760"/>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790931-C92B-431E-81B0-EF5F89D55C02}">
      <dsp:nvSpPr>
        <dsp:cNvPr id="0" name=""/>
        <dsp:cNvSpPr/>
      </dsp:nvSpPr>
      <dsp:spPr>
        <a:xfrm>
          <a:off x="313833" y="3863802"/>
          <a:ext cx="605264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Lunch 12:00pm-1:00pm</a:t>
          </a:r>
        </a:p>
      </dsp:txBody>
      <dsp:txXfrm>
        <a:off x="313833" y="3863802"/>
        <a:ext cx="6052641" cy="406574"/>
      </dsp:txXfrm>
    </dsp:sp>
    <dsp:sp modelId="{E065BDA4-8B89-4A75-8B9B-EEB5AC29295F}">
      <dsp:nvSpPr>
        <dsp:cNvPr id="0" name=""/>
        <dsp:cNvSpPr/>
      </dsp:nvSpPr>
      <dsp:spPr>
        <a:xfrm>
          <a:off x="59724" y="3812980"/>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A192-DAC2-435A-9EFF-E80FA99CADE9}">
      <dsp:nvSpPr>
        <dsp:cNvPr id="0" name=""/>
        <dsp:cNvSpPr/>
      </dsp:nvSpPr>
      <dsp:spPr>
        <a:xfrm>
          <a:off x="-5055990" y="-774885"/>
          <a:ext cx="6023525" cy="6023525"/>
        </a:xfrm>
        <a:prstGeom prst="blockArc">
          <a:avLst>
            <a:gd name="adj1" fmla="val 18900000"/>
            <a:gd name="adj2" fmla="val 2700000"/>
            <a:gd name="adj3" fmla="val 35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9F15-17B6-4654-AFEA-055E62D0DA40}">
      <dsp:nvSpPr>
        <dsp:cNvPr id="0" name=""/>
        <dsp:cNvSpPr/>
      </dsp:nvSpPr>
      <dsp:spPr>
        <a:xfrm>
          <a:off x="313833" y="203376"/>
          <a:ext cx="605264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b="0" i="0" kern="1200" dirty="0"/>
            <a:t>Organization and Housekeeping 1:00pm-2:00pm</a:t>
          </a:r>
          <a:endParaRPr lang="en-US" sz="1100" kern="1200" dirty="0"/>
        </a:p>
      </dsp:txBody>
      <dsp:txXfrm>
        <a:off x="313833" y="203376"/>
        <a:ext cx="6052641" cy="406574"/>
      </dsp:txXfrm>
    </dsp:sp>
    <dsp:sp modelId="{FFBE12F7-6EE4-43EE-8757-AEBA56225AB3}">
      <dsp:nvSpPr>
        <dsp:cNvPr id="0" name=""/>
        <dsp:cNvSpPr/>
      </dsp:nvSpPr>
      <dsp:spPr>
        <a:xfrm>
          <a:off x="59724" y="152555"/>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9FAF03-9752-4E94-AA21-4C545B7E5931}">
      <dsp:nvSpPr>
        <dsp:cNvPr id="0" name=""/>
        <dsp:cNvSpPr/>
      </dsp:nvSpPr>
      <dsp:spPr>
        <a:xfrm>
          <a:off x="682023" y="813596"/>
          <a:ext cx="568445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On Boarding Efficiency 2:00pm-3:00pm</a:t>
          </a:r>
        </a:p>
      </dsp:txBody>
      <dsp:txXfrm>
        <a:off x="682023" y="813596"/>
        <a:ext cx="5684451" cy="406574"/>
      </dsp:txXfrm>
    </dsp:sp>
    <dsp:sp modelId="{4F2BA03B-05DB-407F-8DE0-A01E8527D669}">
      <dsp:nvSpPr>
        <dsp:cNvPr id="0" name=""/>
        <dsp:cNvSpPr/>
      </dsp:nvSpPr>
      <dsp:spPr>
        <a:xfrm>
          <a:off x="427914" y="762775"/>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86A318-C69D-4DEC-9035-CF5DCC8A1C4F}">
      <dsp:nvSpPr>
        <dsp:cNvPr id="0" name=""/>
        <dsp:cNvSpPr/>
      </dsp:nvSpPr>
      <dsp:spPr>
        <a:xfrm>
          <a:off x="883790" y="1423369"/>
          <a:ext cx="5482685"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Break 3:00pm-3:15pm</a:t>
          </a:r>
        </a:p>
      </dsp:txBody>
      <dsp:txXfrm>
        <a:off x="883790" y="1423369"/>
        <a:ext cx="5482685" cy="406574"/>
      </dsp:txXfrm>
    </dsp:sp>
    <dsp:sp modelId="{8003F9CA-DC7B-4037-92F8-847559F3BA6D}">
      <dsp:nvSpPr>
        <dsp:cNvPr id="0" name=""/>
        <dsp:cNvSpPr/>
      </dsp:nvSpPr>
      <dsp:spPr>
        <a:xfrm>
          <a:off x="629680" y="1372547"/>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64B75E-9DDC-4D73-B786-A6CF66FA1973}">
      <dsp:nvSpPr>
        <dsp:cNvPr id="0" name=""/>
        <dsp:cNvSpPr/>
      </dsp:nvSpPr>
      <dsp:spPr>
        <a:xfrm>
          <a:off x="948212" y="2033589"/>
          <a:ext cx="5418263"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Visibility 3:15pm-4:15pm</a:t>
          </a:r>
        </a:p>
      </dsp:txBody>
      <dsp:txXfrm>
        <a:off x="948212" y="2033589"/>
        <a:ext cx="5418263" cy="406574"/>
      </dsp:txXfrm>
    </dsp:sp>
    <dsp:sp modelId="{D58FAFBD-DEDA-4DC8-9731-EE6C4C4B65B3}">
      <dsp:nvSpPr>
        <dsp:cNvPr id="0" name=""/>
        <dsp:cNvSpPr/>
      </dsp:nvSpPr>
      <dsp:spPr>
        <a:xfrm>
          <a:off x="694102" y="1982767"/>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FE8463-A1EC-48E9-A583-EA6F22E87466}">
      <dsp:nvSpPr>
        <dsp:cNvPr id="0" name=""/>
        <dsp:cNvSpPr/>
      </dsp:nvSpPr>
      <dsp:spPr>
        <a:xfrm>
          <a:off x="883790" y="2643809"/>
          <a:ext cx="5482685"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Recap 4:15pm-4:20pm</a:t>
          </a:r>
        </a:p>
      </dsp:txBody>
      <dsp:txXfrm>
        <a:off x="883790" y="2643809"/>
        <a:ext cx="5482685" cy="406574"/>
      </dsp:txXfrm>
    </dsp:sp>
    <dsp:sp modelId="{E5CB1471-D21C-4445-9576-52733312E458}">
      <dsp:nvSpPr>
        <dsp:cNvPr id="0" name=""/>
        <dsp:cNvSpPr/>
      </dsp:nvSpPr>
      <dsp:spPr>
        <a:xfrm>
          <a:off x="629680" y="2592987"/>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9765B8-43CE-42DA-9BC5-F8126AE57A79}">
      <dsp:nvSpPr>
        <dsp:cNvPr id="0" name=""/>
        <dsp:cNvSpPr/>
      </dsp:nvSpPr>
      <dsp:spPr>
        <a:xfrm>
          <a:off x="682023" y="3253582"/>
          <a:ext cx="568445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Next Steps 4:20-4:30pm</a:t>
          </a:r>
        </a:p>
      </dsp:txBody>
      <dsp:txXfrm>
        <a:off x="682023" y="3253582"/>
        <a:ext cx="5684451" cy="406574"/>
      </dsp:txXfrm>
    </dsp:sp>
    <dsp:sp modelId="{43D05E74-1995-4475-B7C4-4749D7869060}">
      <dsp:nvSpPr>
        <dsp:cNvPr id="0" name=""/>
        <dsp:cNvSpPr/>
      </dsp:nvSpPr>
      <dsp:spPr>
        <a:xfrm>
          <a:off x="427914" y="3202760"/>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790931-C92B-431E-81B0-EF5F89D55C02}">
      <dsp:nvSpPr>
        <dsp:cNvPr id="0" name=""/>
        <dsp:cNvSpPr/>
      </dsp:nvSpPr>
      <dsp:spPr>
        <a:xfrm>
          <a:off x="313833" y="3863802"/>
          <a:ext cx="605264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Adjourn 4:30pm</a:t>
          </a:r>
        </a:p>
      </dsp:txBody>
      <dsp:txXfrm>
        <a:off x="313833" y="3863802"/>
        <a:ext cx="6052641" cy="406574"/>
      </dsp:txXfrm>
    </dsp:sp>
    <dsp:sp modelId="{E065BDA4-8B89-4A75-8B9B-EEB5AC29295F}">
      <dsp:nvSpPr>
        <dsp:cNvPr id="0" name=""/>
        <dsp:cNvSpPr/>
      </dsp:nvSpPr>
      <dsp:spPr>
        <a:xfrm>
          <a:off x="59724" y="3812980"/>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2EA192-DAC2-435A-9EFF-E80FA99CADE9}">
      <dsp:nvSpPr>
        <dsp:cNvPr id="0" name=""/>
        <dsp:cNvSpPr/>
      </dsp:nvSpPr>
      <dsp:spPr>
        <a:xfrm>
          <a:off x="-5055990" y="-774885"/>
          <a:ext cx="6023525" cy="6023525"/>
        </a:xfrm>
        <a:prstGeom prst="blockArc">
          <a:avLst>
            <a:gd name="adj1" fmla="val 18900000"/>
            <a:gd name="adj2" fmla="val 2700000"/>
            <a:gd name="adj3" fmla="val 359"/>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039F15-17B6-4654-AFEA-055E62D0DA40}">
      <dsp:nvSpPr>
        <dsp:cNvPr id="0" name=""/>
        <dsp:cNvSpPr/>
      </dsp:nvSpPr>
      <dsp:spPr>
        <a:xfrm>
          <a:off x="313833" y="203376"/>
          <a:ext cx="605264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b="0" i="0" kern="1200" dirty="0"/>
            <a:t>Recap and Next Steps 8:00am-8:15am</a:t>
          </a:r>
          <a:endParaRPr lang="en-US" sz="1100" kern="1200" dirty="0"/>
        </a:p>
      </dsp:txBody>
      <dsp:txXfrm>
        <a:off x="313833" y="203376"/>
        <a:ext cx="6052641" cy="406574"/>
      </dsp:txXfrm>
    </dsp:sp>
    <dsp:sp modelId="{FFBE12F7-6EE4-43EE-8757-AEBA56225AB3}">
      <dsp:nvSpPr>
        <dsp:cNvPr id="0" name=""/>
        <dsp:cNvSpPr/>
      </dsp:nvSpPr>
      <dsp:spPr>
        <a:xfrm>
          <a:off x="59724" y="152555"/>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89FAF03-9752-4E94-AA21-4C545B7E5931}">
      <dsp:nvSpPr>
        <dsp:cNvPr id="0" name=""/>
        <dsp:cNvSpPr/>
      </dsp:nvSpPr>
      <dsp:spPr>
        <a:xfrm>
          <a:off x="682023" y="813596"/>
          <a:ext cx="568445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MFT B2B Cybersecurity 8:15am-9:15am</a:t>
          </a:r>
        </a:p>
      </dsp:txBody>
      <dsp:txXfrm>
        <a:off x="682023" y="813596"/>
        <a:ext cx="5684451" cy="406574"/>
      </dsp:txXfrm>
    </dsp:sp>
    <dsp:sp modelId="{4F2BA03B-05DB-407F-8DE0-A01E8527D669}">
      <dsp:nvSpPr>
        <dsp:cNvPr id="0" name=""/>
        <dsp:cNvSpPr/>
      </dsp:nvSpPr>
      <dsp:spPr>
        <a:xfrm>
          <a:off x="427914" y="762775"/>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86A318-C69D-4DEC-9035-CF5DCC8A1C4F}">
      <dsp:nvSpPr>
        <dsp:cNvPr id="0" name=""/>
        <dsp:cNvSpPr/>
      </dsp:nvSpPr>
      <dsp:spPr>
        <a:xfrm>
          <a:off x="883790" y="1423369"/>
          <a:ext cx="5482685"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Teams Skills and Abilities Assessment 9:15am-9:45am</a:t>
          </a:r>
        </a:p>
      </dsp:txBody>
      <dsp:txXfrm>
        <a:off x="883790" y="1423369"/>
        <a:ext cx="5482685" cy="406574"/>
      </dsp:txXfrm>
    </dsp:sp>
    <dsp:sp modelId="{8003F9CA-DC7B-4037-92F8-847559F3BA6D}">
      <dsp:nvSpPr>
        <dsp:cNvPr id="0" name=""/>
        <dsp:cNvSpPr/>
      </dsp:nvSpPr>
      <dsp:spPr>
        <a:xfrm>
          <a:off x="629680" y="1372547"/>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464B75E-9DDC-4D73-B786-A6CF66FA1973}">
      <dsp:nvSpPr>
        <dsp:cNvPr id="0" name=""/>
        <dsp:cNvSpPr/>
      </dsp:nvSpPr>
      <dsp:spPr>
        <a:xfrm>
          <a:off x="948212" y="2033589"/>
          <a:ext cx="5418263"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Break 9:45am-10:00am</a:t>
          </a:r>
        </a:p>
      </dsp:txBody>
      <dsp:txXfrm>
        <a:off x="948212" y="2033589"/>
        <a:ext cx="5418263" cy="406574"/>
      </dsp:txXfrm>
    </dsp:sp>
    <dsp:sp modelId="{D58FAFBD-DEDA-4DC8-9731-EE6C4C4B65B3}">
      <dsp:nvSpPr>
        <dsp:cNvPr id="0" name=""/>
        <dsp:cNvSpPr/>
      </dsp:nvSpPr>
      <dsp:spPr>
        <a:xfrm>
          <a:off x="694102" y="1982767"/>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FE8463-A1EC-48E9-A583-EA6F22E87466}">
      <dsp:nvSpPr>
        <dsp:cNvPr id="0" name=""/>
        <dsp:cNvSpPr/>
      </dsp:nvSpPr>
      <dsp:spPr>
        <a:xfrm>
          <a:off x="883790" y="2643809"/>
          <a:ext cx="5482685"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Cloud and Container Readiness 10:00am-11:00am</a:t>
          </a:r>
        </a:p>
      </dsp:txBody>
      <dsp:txXfrm>
        <a:off x="883790" y="2643809"/>
        <a:ext cx="5482685" cy="406574"/>
      </dsp:txXfrm>
    </dsp:sp>
    <dsp:sp modelId="{E5CB1471-D21C-4445-9576-52733312E458}">
      <dsp:nvSpPr>
        <dsp:cNvPr id="0" name=""/>
        <dsp:cNvSpPr/>
      </dsp:nvSpPr>
      <dsp:spPr>
        <a:xfrm>
          <a:off x="629680" y="2592987"/>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9765B8-43CE-42DA-9BC5-F8126AE57A79}">
      <dsp:nvSpPr>
        <dsp:cNvPr id="0" name=""/>
        <dsp:cNvSpPr/>
      </dsp:nvSpPr>
      <dsp:spPr>
        <a:xfrm>
          <a:off x="682023" y="3253582"/>
          <a:ext cx="568445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High Availability and Resilience 11:00am-12:00pm</a:t>
          </a:r>
        </a:p>
      </dsp:txBody>
      <dsp:txXfrm>
        <a:off x="682023" y="3253582"/>
        <a:ext cx="5684451" cy="406574"/>
      </dsp:txXfrm>
    </dsp:sp>
    <dsp:sp modelId="{43D05E74-1995-4475-B7C4-4749D7869060}">
      <dsp:nvSpPr>
        <dsp:cNvPr id="0" name=""/>
        <dsp:cNvSpPr/>
      </dsp:nvSpPr>
      <dsp:spPr>
        <a:xfrm>
          <a:off x="427914" y="3202760"/>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790931-C92B-431E-81B0-EF5F89D55C02}">
      <dsp:nvSpPr>
        <dsp:cNvPr id="0" name=""/>
        <dsp:cNvSpPr/>
      </dsp:nvSpPr>
      <dsp:spPr>
        <a:xfrm>
          <a:off x="313833" y="3863802"/>
          <a:ext cx="6052641" cy="406574"/>
        </a:xfrm>
        <a:prstGeom prst="rect">
          <a:avLst/>
        </a:prstGeom>
        <a:solidFill>
          <a:schemeClr val="bg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22719" tIns="27940" rIns="27940" bIns="27940" numCol="1" spcCol="1270" anchor="ctr" anchorCtr="0">
          <a:noAutofit/>
        </a:bodyPr>
        <a:lstStyle/>
        <a:p>
          <a:pPr marL="0" lvl="0" indent="0" algn="l" defTabSz="488950">
            <a:lnSpc>
              <a:spcPct val="90000"/>
            </a:lnSpc>
            <a:spcBef>
              <a:spcPct val="0"/>
            </a:spcBef>
            <a:spcAft>
              <a:spcPct val="35000"/>
            </a:spcAft>
            <a:buFont typeface="+mj-lt"/>
            <a:buNone/>
          </a:pPr>
          <a:r>
            <a:rPr lang="en-US" sz="1100" kern="1200" dirty="0"/>
            <a:t>Lunch 12:00pm-1:00pm</a:t>
          </a:r>
        </a:p>
      </dsp:txBody>
      <dsp:txXfrm>
        <a:off x="313833" y="3863802"/>
        <a:ext cx="6052641" cy="406574"/>
      </dsp:txXfrm>
    </dsp:sp>
    <dsp:sp modelId="{E065BDA4-8B89-4A75-8B9B-EEB5AC29295F}">
      <dsp:nvSpPr>
        <dsp:cNvPr id="0" name=""/>
        <dsp:cNvSpPr/>
      </dsp:nvSpPr>
      <dsp:spPr>
        <a:xfrm>
          <a:off x="59724" y="3812980"/>
          <a:ext cx="508218" cy="508218"/>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E012A-D992-5D42-B86E-AA2BC0764EE1}" type="datetimeFigureOut">
              <a:rPr lang="en-US" smtClean="0"/>
              <a:t>8/25/25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D02FFD-07D4-5C4F-BD77-921008177348}" type="slidenum">
              <a:rPr lang="en-US" smtClean="0"/>
              <a:t>‹#›</a:t>
            </a:fld>
            <a:endParaRPr lang="en-US"/>
          </a:p>
        </p:txBody>
      </p:sp>
    </p:spTree>
    <p:extLst>
      <p:ext uri="{BB962C8B-B14F-4D97-AF65-F5344CB8AC3E}">
        <p14:creationId xmlns:p14="http://schemas.microsoft.com/office/powerpoint/2010/main" val="153815357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IBM Supply Chain Business Network enables you to establish connections with your suppliers to automate and digitize all B2B documents – and leverages IBM cognitive technologies for document correlation to deliver </a:t>
            </a:r>
            <a:r>
              <a:rPr lang="en-GB" sz="1200" kern="1200" dirty="0">
                <a:solidFill>
                  <a:schemeClr val="tx1"/>
                </a:solidFill>
                <a:effectLst/>
                <a:latin typeface="+mn-lt"/>
                <a:ea typeface="+mn-ea"/>
                <a:cs typeface="+mn-cs"/>
              </a:rPr>
              <a:t>deep visibility into B2B transaction lifecycles and partner performance, so you</a:t>
            </a:r>
            <a:r>
              <a:rPr lang="en-US" sz="1200" kern="1200" dirty="0">
                <a:solidFill>
                  <a:schemeClr val="tx1"/>
                </a:solidFill>
                <a:effectLst/>
                <a:latin typeface="+mn-lt"/>
                <a:ea typeface="+mn-ea"/>
                <a:cs typeface="+mn-cs"/>
              </a:rPr>
              <a:t> can see the entire business transaction landscape to provide the business with real time intelligence. </a:t>
            </a:r>
            <a:endParaRPr lang="en-GB" dirty="0"/>
          </a:p>
        </p:txBody>
      </p:sp>
      <p:sp>
        <p:nvSpPr>
          <p:cNvPr id="4" name="Slide Number Placeholder 3"/>
          <p:cNvSpPr>
            <a:spLocks noGrp="1"/>
          </p:cNvSpPr>
          <p:nvPr>
            <p:ph type="sldNum" sz="quarter" idx="10"/>
          </p:nvPr>
        </p:nvSpPr>
        <p:spPr/>
        <p:txBody>
          <a:bodyPr/>
          <a:lstStyle/>
          <a:p>
            <a:fld id="{20AED143-1506-434C-B47D-CBF33F177BEB}" type="slidenum">
              <a:rPr lang="en-US" smtClean="0"/>
              <a:t>5</a:t>
            </a:fld>
            <a:endParaRPr lang="en-US" dirty="0"/>
          </a:p>
        </p:txBody>
      </p:sp>
    </p:spTree>
    <p:extLst>
      <p:ext uri="{BB962C8B-B14F-4D97-AF65-F5344CB8AC3E}">
        <p14:creationId xmlns:p14="http://schemas.microsoft.com/office/powerpoint/2010/main" val="3397393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the most important aspect of a successful B2B operation is to continue to grow its use and deliver more value to the business.   Best-in-Class companies strive to attain 90% or more automation with their entire trading partner community.  Important to point our new capability regarding self service onboarding capability with Partner Engagement Manager.  This is an optional service depending on the clients project scope and requirements.</a:t>
            </a:r>
          </a:p>
        </p:txBody>
      </p:sp>
      <p:sp>
        <p:nvSpPr>
          <p:cNvPr id="4" name="Slide Number Placeholder 3"/>
          <p:cNvSpPr>
            <a:spLocks noGrp="1"/>
          </p:cNvSpPr>
          <p:nvPr>
            <p:ph type="sldNum" idx="10"/>
          </p:nvPr>
        </p:nvSpPr>
        <p:spPr/>
        <p:txBody>
          <a:bodyPr/>
          <a:lstStyle/>
          <a:p>
            <a:pPr>
              <a:defRPr/>
            </a:pPr>
            <a:fld id="{B480A1DA-B003-40BF-937E-B6FA7D54A9EF}" type="slidenum">
              <a:rPr lang="en-US" smtClean="0"/>
              <a:pPr>
                <a:defRPr/>
              </a:pPr>
              <a:t>19</a:t>
            </a:fld>
            <a:endParaRPr lang="en-US" dirty="0"/>
          </a:p>
        </p:txBody>
      </p:sp>
    </p:spTree>
    <p:extLst>
      <p:ext uri="{BB962C8B-B14F-4D97-AF65-F5344CB8AC3E}">
        <p14:creationId xmlns:p14="http://schemas.microsoft.com/office/powerpoint/2010/main" val="36977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B05C52-18E5-45C7-9A24-41D7E405030E}" type="slidenum">
              <a:rPr lang="en-US" smtClean="0"/>
              <a:t>22</a:t>
            </a:fld>
            <a:endParaRPr lang="en-US" dirty="0"/>
          </a:p>
        </p:txBody>
      </p:sp>
    </p:spTree>
    <p:extLst>
      <p:ext uri="{BB962C8B-B14F-4D97-AF65-F5344CB8AC3E}">
        <p14:creationId xmlns:p14="http://schemas.microsoft.com/office/powerpoint/2010/main" val="3101457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23</a:t>
            </a:fld>
            <a:endParaRPr lang="en-US" dirty="0"/>
          </a:p>
        </p:txBody>
      </p:sp>
    </p:spTree>
    <p:extLst>
      <p:ext uri="{BB962C8B-B14F-4D97-AF65-F5344CB8AC3E}">
        <p14:creationId xmlns:p14="http://schemas.microsoft.com/office/powerpoint/2010/main" val="4160176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B05C52-18E5-45C7-9A24-41D7E405030E}" type="slidenum">
              <a:rPr lang="en-US" smtClean="0"/>
              <a:t>26</a:t>
            </a:fld>
            <a:endParaRPr lang="en-US" dirty="0"/>
          </a:p>
        </p:txBody>
      </p:sp>
    </p:spTree>
    <p:extLst>
      <p:ext uri="{BB962C8B-B14F-4D97-AF65-F5344CB8AC3E}">
        <p14:creationId xmlns:p14="http://schemas.microsoft.com/office/powerpoint/2010/main" val="3095329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D5E9F-66F8-6E96-83EE-A91D877F4B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EF7233-7C03-B4DB-F974-A08344A6C7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98FA32-55DD-A2D8-6B0F-DCB230817A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7C7F20-F303-B443-6CD6-35F5172D30CE}"/>
              </a:ext>
            </a:extLst>
          </p:cNvPr>
          <p:cNvSpPr>
            <a:spLocks noGrp="1"/>
          </p:cNvSpPr>
          <p:nvPr>
            <p:ph type="sldNum" sz="quarter" idx="5"/>
          </p:nvPr>
        </p:nvSpPr>
        <p:spPr/>
        <p:txBody>
          <a:bodyPr/>
          <a:lstStyle/>
          <a:p>
            <a:fld id="{EFB05C52-18E5-45C7-9A24-41D7E405030E}" type="slidenum">
              <a:rPr lang="en-US" smtClean="0"/>
              <a:t>27</a:t>
            </a:fld>
            <a:endParaRPr lang="en-US" dirty="0"/>
          </a:p>
        </p:txBody>
      </p:sp>
    </p:spTree>
    <p:extLst>
      <p:ext uri="{BB962C8B-B14F-4D97-AF65-F5344CB8AC3E}">
        <p14:creationId xmlns:p14="http://schemas.microsoft.com/office/powerpoint/2010/main" val="4102649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048FD-E02B-4A4F-2DB9-80C2D40885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E3C5E2-D95D-8108-EBA9-E954898F0B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AA670A-163A-FDA8-69A8-9DDE4C54AD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A1D883-9B57-C090-3B1D-928AFE627502}"/>
              </a:ext>
            </a:extLst>
          </p:cNvPr>
          <p:cNvSpPr>
            <a:spLocks noGrp="1"/>
          </p:cNvSpPr>
          <p:nvPr>
            <p:ph type="sldNum" sz="quarter" idx="5"/>
          </p:nvPr>
        </p:nvSpPr>
        <p:spPr/>
        <p:txBody>
          <a:bodyPr/>
          <a:lstStyle/>
          <a:p>
            <a:fld id="{EFB05C52-18E5-45C7-9A24-41D7E405030E}" type="slidenum">
              <a:rPr lang="en-US" smtClean="0"/>
              <a:t>28</a:t>
            </a:fld>
            <a:endParaRPr lang="en-US" dirty="0"/>
          </a:p>
        </p:txBody>
      </p:sp>
    </p:spTree>
    <p:extLst>
      <p:ext uri="{BB962C8B-B14F-4D97-AF65-F5344CB8AC3E}">
        <p14:creationId xmlns:p14="http://schemas.microsoft.com/office/powerpoint/2010/main" val="127356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0A60F-59A6-EFEE-D1BD-69BFF418EA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C44975-D6CF-F70A-B753-529511C338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F100B8-D198-C34F-4AEB-0335E19A92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7B3772-D66C-E4CE-58A6-8665B60041C2}"/>
              </a:ext>
            </a:extLst>
          </p:cNvPr>
          <p:cNvSpPr>
            <a:spLocks noGrp="1"/>
          </p:cNvSpPr>
          <p:nvPr>
            <p:ph type="sldNum" sz="quarter" idx="5"/>
          </p:nvPr>
        </p:nvSpPr>
        <p:spPr/>
        <p:txBody>
          <a:bodyPr/>
          <a:lstStyle/>
          <a:p>
            <a:fld id="{EFB05C52-18E5-45C7-9A24-41D7E405030E}" type="slidenum">
              <a:rPr lang="en-US" smtClean="0"/>
              <a:t>29</a:t>
            </a:fld>
            <a:endParaRPr lang="en-US" dirty="0"/>
          </a:p>
        </p:txBody>
      </p:sp>
    </p:spTree>
    <p:extLst>
      <p:ext uri="{BB962C8B-B14F-4D97-AF65-F5344CB8AC3E}">
        <p14:creationId xmlns:p14="http://schemas.microsoft.com/office/powerpoint/2010/main" val="7671535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B193A-4AC2-2E70-2A09-253447B79C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0C4D3A-6BFA-0EBE-3558-E1F1D6F9E0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CABE5B-8449-96D7-1B55-BDD8465FF0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090502-4D36-C19C-AACC-FF453E3D6191}"/>
              </a:ext>
            </a:extLst>
          </p:cNvPr>
          <p:cNvSpPr>
            <a:spLocks noGrp="1"/>
          </p:cNvSpPr>
          <p:nvPr>
            <p:ph type="sldNum" sz="quarter" idx="5"/>
          </p:nvPr>
        </p:nvSpPr>
        <p:spPr/>
        <p:txBody>
          <a:bodyPr/>
          <a:lstStyle/>
          <a:p>
            <a:fld id="{EFB05C52-18E5-45C7-9A24-41D7E405030E}" type="slidenum">
              <a:rPr lang="en-US" smtClean="0"/>
              <a:t>30</a:t>
            </a:fld>
            <a:endParaRPr lang="en-US" dirty="0"/>
          </a:p>
        </p:txBody>
      </p:sp>
    </p:spTree>
    <p:extLst>
      <p:ext uri="{BB962C8B-B14F-4D97-AF65-F5344CB8AC3E}">
        <p14:creationId xmlns:p14="http://schemas.microsoft.com/office/powerpoint/2010/main" val="2929677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B05C52-18E5-45C7-9A24-41D7E405030E}" type="slidenum">
              <a:rPr lang="en-US" smtClean="0"/>
              <a:t>33</a:t>
            </a:fld>
            <a:endParaRPr lang="en-US" dirty="0"/>
          </a:p>
        </p:txBody>
      </p:sp>
    </p:spTree>
    <p:extLst>
      <p:ext uri="{BB962C8B-B14F-4D97-AF65-F5344CB8AC3E}">
        <p14:creationId xmlns:p14="http://schemas.microsoft.com/office/powerpoint/2010/main" val="3721407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B05C52-18E5-45C7-9A24-41D7E405030E}" type="slidenum">
              <a:rPr lang="en-US" smtClean="0"/>
              <a:t>8</a:t>
            </a:fld>
            <a:endParaRPr lang="en-US" dirty="0"/>
          </a:p>
        </p:txBody>
      </p:sp>
    </p:spTree>
    <p:extLst>
      <p:ext uri="{BB962C8B-B14F-4D97-AF65-F5344CB8AC3E}">
        <p14:creationId xmlns:p14="http://schemas.microsoft.com/office/powerpoint/2010/main" val="3944069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B05C52-18E5-45C7-9A24-41D7E405030E}" type="slidenum">
              <a:rPr lang="en-US" smtClean="0"/>
              <a:t>9</a:t>
            </a:fld>
            <a:endParaRPr lang="en-US" dirty="0"/>
          </a:p>
        </p:txBody>
      </p:sp>
    </p:spTree>
    <p:extLst>
      <p:ext uri="{BB962C8B-B14F-4D97-AF65-F5344CB8AC3E}">
        <p14:creationId xmlns:p14="http://schemas.microsoft.com/office/powerpoint/2010/main" val="4158754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28AEF-D5D2-AE8C-70D0-4EDFF60E21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7BD63-1365-D98F-BAC0-5D4E274538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A1C7E0-227E-4B81-F116-994BE9EC3D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9FAAC1-2005-19D7-7E59-EB7F6D94A939}"/>
              </a:ext>
            </a:extLst>
          </p:cNvPr>
          <p:cNvSpPr>
            <a:spLocks noGrp="1"/>
          </p:cNvSpPr>
          <p:nvPr>
            <p:ph type="sldNum" sz="quarter" idx="5"/>
          </p:nvPr>
        </p:nvSpPr>
        <p:spPr/>
        <p:txBody>
          <a:bodyPr/>
          <a:lstStyle/>
          <a:p>
            <a:fld id="{F7F80535-9702-9E43-9711-F3126C1980A4}" type="slidenum">
              <a:rPr lang="en-US" smtClean="0"/>
              <a:t>10</a:t>
            </a:fld>
            <a:endParaRPr lang="en-US"/>
          </a:p>
        </p:txBody>
      </p:sp>
    </p:spTree>
    <p:extLst>
      <p:ext uri="{BB962C8B-B14F-4D97-AF65-F5344CB8AC3E}">
        <p14:creationId xmlns:p14="http://schemas.microsoft.com/office/powerpoint/2010/main" val="2622289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B05C52-18E5-45C7-9A24-41D7E405030E}" type="slidenum">
              <a:rPr lang="en-US" smtClean="0"/>
              <a:t>11</a:t>
            </a:fld>
            <a:endParaRPr lang="en-US" dirty="0"/>
          </a:p>
        </p:txBody>
      </p:sp>
    </p:spTree>
    <p:extLst>
      <p:ext uri="{BB962C8B-B14F-4D97-AF65-F5344CB8AC3E}">
        <p14:creationId xmlns:p14="http://schemas.microsoft.com/office/powerpoint/2010/main" val="2766628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12</a:t>
            </a:fld>
            <a:endParaRPr lang="en-US"/>
          </a:p>
        </p:txBody>
      </p:sp>
    </p:spTree>
    <p:extLst>
      <p:ext uri="{BB962C8B-B14F-4D97-AF65-F5344CB8AC3E}">
        <p14:creationId xmlns:p14="http://schemas.microsoft.com/office/powerpoint/2010/main" val="73697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1DA11-5C0F-A87C-3927-EDB5AB8F52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8C1F0C-78BD-8732-262C-EC6D2B64DD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7BC0E-4E3B-F7D7-CCAC-B0EA5D370D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0E3AA7-87DC-34DB-07E4-EF97BC1CB571}"/>
              </a:ext>
            </a:extLst>
          </p:cNvPr>
          <p:cNvSpPr>
            <a:spLocks noGrp="1"/>
          </p:cNvSpPr>
          <p:nvPr>
            <p:ph type="sldNum" sz="quarter" idx="5"/>
          </p:nvPr>
        </p:nvSpPr>
        <p:spPr/>
        <p:txBody>
          <a:bodyPr/>
          <a:lstStyle/>
          <a:p>
            <a:fld id="{18D02FFD-07D4-5C4F-BD77-921008177348}" type="slidenum">
              <a:rPr lang="en-US" smtClean="0"/>
              <a:t>13</a:t>
            </a:fld>
            <a:endParaRPr lang="en-US"/>
          </a:p>
        </p:txBody>
      </p:sp>
    </p:spTree>
    <p:extLst>
      <p:ext uri="{BB962C8B-B14F-4D97-AF65-F5344CB8AC3E}">
        <p14:creationId xmlns:p14="http://schemas.microsoft.com/office/powerpoint/2010/main" val="289612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defRPr sz="1000"/>
            </a:pPr>
            <a:r>
              <a:rPr lang="en-US" sz="900" b="0" i="0" u="none" strike="noStrike" baseline="0" dirty="0">
                <a:solidFill>
                  <a:schemeClr val="bg2">
                    <a:lumMod val="95000"/>
                  </a:schemeClr>
                </a:solidFill>
                <a:latin typeface="Calibri"/>
                <a:cs typeface="Calibri"/>
              </a:rPr>
              <a:t>The Scoring Form uses a 0-4 point range to allocate up to four points for each guideline. We will be completing the Scoring Sheets should review the Information Form each Health Assessment building block being measured and then determine the number of points (0-4) for each guideline that best describes the B2B Collaboration practices being assessed.</a:t>
            </a:r>
          </a:p>
          <a:p>
            <a:pPr algn="l" rtl="0">
              <a:defRPr sz="1000"/>
            </a:pPr>
            <a:r>
              <a:rPr lang="en-US" sz="900" b="0" i="0" u="none" strike="noStrike" baseline="0" dirty="0">
                <a:solidFill>
                  <a:schemeClr val="bg2">
                    <a:lumMod val="95000"/>
                  </a:schemeClr>
                </a:solidFill>
                <a:latin typeface="Calibri"/>
                <a:cs typeface="Calibri"/>
              </a:rPr>
              <a:t>The points are recorded in the appropriate box under the assessment guideline on the Scoring Sheet.  When each guideline has a 0-4 point score recorded, the average points are computed for each Lean building block and recorded in the lower right corner of the Scoring Sheet.  Space is provided for comments and suggestions.  These are then totaled up to provide the overall score on the Spider Chart (or Radar Chart) on the Overview page.</a:t>
            </a:r>
          </a:p>
          <a:p>
            <a:endParaRPr lang="en-US" dirty="0"/>
          </a:p>
        </p:txBody>
      </p:sp>
      <p:sp>
        <p:nvSpPr>
          <p:cNvPr id="4" name="Slide Number Placeholder 3"/>
          <p:cNvSpPr>
            <a:spLocks noGrp="1"/>
          </p:cNvSpPr>
          <p:nvPr>
            <p:ph type="sldNum" sz="quarter" idx="5"/>
          </p:nvPr>
        </p:nvSpPr>
        <p:spPr/>
        <p:txBody>
          <a:bodyPr/>
          <a:lstStyle/>
          <a:p>
            <a:fld id="{18D02FFD-07D4-5C4F-BD77-921008177348}" type="slidenum">
              <a:rPr lang="en-US" smtClean="0"/>
              <a:t>14</a:t>
            </a:fld>
            <a:endParaRPr lang="en-US"/>
          </a:p>
        </p:txBody>
      </p:sp>
    </p:spTree>
    <p:extLst>
      <p:ext uri="{BB962C8B-B14F-4D97-AF65-F5344CB8AC3E}">
        <p14:creationId xmlns:p14="http://schemas.microsoft.com/office/powerpoint/2010/main" val="3387469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MINI = Maximum Insight, Narrow Input</a:t>
            </a:r>
          </a:p>
        </p:txBody>
      </p:sp>
      <p:sp>
        <p:nvSpPr>
          <p:cNvPr id="4" name="Slide Number Placeholder 3"/>
          <p:cNvSpPr>
            <a:spLocks noGrp="1"/>
          </p:cNvSpPr>
          <p:nvPr>
            <p:ph type="sldNum" sz="quarter" idx="5"/>
          </p:nvPr>
        </p:nvSpPr>
        <p:spPr/>
        <p:txBody>
          <a:bodyPr/>
          <a:lstStyle/>
          <a:p>
            <a:fld id="{18D02FFD-07D4-5C4F-BD77-921008177348}" type="slidenum">
              <a:rPr lang="en-US" smtClean="0"/>
              <a:t>17</a:t>
            </a:fld>
            <a:endParaRPr lang="en-US"/>
          </a:p>
        </p:txBody>
      </p:sp>
    </p:spTree>
    <p:extLst>
      <p:ext uri="{BB962C8B-B14F-4D97-AF65-F5344CB8AC3E}">
        <p14:creationId xmlns:p14="http://schemas.microsoft.com/office/powerpoint/2010/main" val="12130684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7.xml"/></Relationships>
</file>

<file path=ppt/slideLayouts/_rels/slideLayout2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3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pic>
        <p:nvPicPr>
          <p:cNvPr id="6" name="Picture 5">
            <a:extLst>
              <a:ext uri="{FF2B5EF4-FFF2-40B4-BE49-F238E27FC236}">
                <a16:creationId xmlns:a16="http://schemas.microsoft.com/office/drawing/2014/main" id="{14D4C474-0663-497C-A0BA-7E6544C8372B}"/>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651232" y="4676302"/>
            <a:ext cx="1492768" cy="393842"/>
          </a:xfrm>
          <a:prstGeom prst="rect">
            <a:avLst/>
          </a:prstGeom>
        </p:spPr>
      </p:pic>
    </p:spTree>
    <p:extLst>
      <p:ext uri="{BB962C8B-B14F-4D97-AF65-F5344CB8AC3E}">
        <p14:creationId xmlns:p14="http://schemas.microsoft.com/office/powerpoint/2010/main" val="1827779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25680613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74081206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86560756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200514917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8132866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white box) over image(s)">
    <p:spTree>
      <p:nvGrpSpPr>
        <p:cNvPr id="1" name=""/>
        <p:cNvGrpSpPr/>
        <p:nvPr/>
      </p:nvGrpSpPr>
      <p:grpSpPr>
        <a:xfrm>
          <a:off x="0" y="0"/>
          <a:ext cx="0" cy="0"/>
          <a:chOff x="0" y="0"/>
          <a:chExt cx="0" cy="0"/>
        </a:xfrm>
      </p:grpSpPr>
      <p:sp>
        <p:nvSpPr>
          <p:cNvPr id="2" name="Rectangle 1"/>
          <p:cNvSpPr/>
          <p:nvPr userDrawn="1"/>
        </p:nvSpPr>
        <p:spPr>
          <a:xfrm>
            <a:off x="-4" y="1290638"/>
            <a:ext cx="9144004" cy="3852862"/>
          </a:xfrm>
          <a:prstGeom prst="rect">
            <a:avLst/>
          </a:prstGeom>
          <a:solidFill>
            <a:srgbClr val="F3F3F3"/>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2" name="Rectangle 11"/>
          <p:cNvSpPr/>
          <p:nvPr userDrawn="1"/>
        </p:nvSpPr>
        <p:spPr>
          <a:xfrm>
            <a:off x="-4" y="-3811"/>
            <a:ext cx="9144004" cy="1294449"/>
          </a:xfrm>
          <a:prstGeom prst="rect">
            <a:avLst/>
          </a:prstGeom>
          <a:solidFill>
            <a:srgbClr val="FFFFFF"/>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9" name="Text Placeholder 8"/>
          <p:cNvSpPr>
            <a:spLocks noGrp="1"/>
          </p:cNvSpPr>
          <p:nvPr>
            <p:ph type="body" sz="quarter" idx="13"/>
          </p:nvPr>
        </p:nvSpPr>
        <p:spPr>
          <a:xfrm>
            <a:off x="-3" y="-3811"/>
            <a:ext cx="7086604" cy="1294449"/>
          </a:xfrm>
          <a:noFill/>
        </p:spPr>
        <p:txBody>
          <a:bodyPr vert="horz" lIns="228600" tIns="201168" rIns="228600" bIns="228600" rtlCol="0" anchor="t" anchorCtr="0">
            <a:noAutofit/>
          </a:bodyPr>
          <a:lstStyle>
            <a:lvl1pPr>
              <a:defRPr lang="en-US" sz="2400" dirty="0" smtClean="0">
                <a:solidFill>
                  <a:srgbClr val="3D3D3D"/>
                </a:solidFill>
                <a:latin typeface="+mj-lt"/>
              </a:defRPr>
            </a:lvl1pPr>
          </a:lstStyle>
          <a:p>
            <a:pPr lvl="0">
              <a:lnSpc>
                <a:spcPct val="90000"/>
              </a:lnSpc>
              <a:spcBef>
                <a:spcPct val="0"/>
              </a:spcBef>
            </a:pPr>
            <a:r>
              <a:rPr lang="en-US" dirty="0"/>
              <a:t>Click to edit Master text style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rgbClr val="3D3D3D"/>
                </a:solidFill>
              </a:defRPr>
            </a:lvl1pPr>
          </a:lstStyle>
          <a:p>
            <a:r>
              <a:rPr lang="en-US" dirty="0"/>
              <a:t>IBM Sterling  / © 2025 IBM Corporation</a:t>
            </a:r>
          </a:p>
        </p:txBody>
      </p:sp>
      <p:sp>
        <p:nvSpPr>
          <p:cNvPr id="4" name="Picture Placeholder 3"/>
          <p:cNvSpPr>
            <a:spLocks noGrp="1"/>
          </p:cNvSpPr>
          <p:nvPr>
            <p:ph type="pic" sz="quarter" idx="12"/>
          </p:nvPr>
        </p:nvSpPr>
        <p:spPr>
          <a:xfrm>
            <a:off x="0" y="1290638"/>
            <a:ext cx="9144000" cy="3852862"/>
          </a:xfrm>
        </p:spPr>
        <p:txBody>
          <a:bodyPr/>
          <a:lstStyle/>
          <a:p>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0767" y="225425"/>
            <a:ext cx="467360" cy="182879"/>
          </a:xfrm>
          <a:prstGeom prst="rect">
            <a:avLst/>
          </a:prstGeom>
        </p:spPr>
      </p:pic>
    </p:spTree>
    <p:extLst>
      <p:ext uri="{BB962C8B-B14F-4D97-AF65-F5344CB8AC3E}">
        <p14:creationId xmlns:p14="http://schemas.microsoft.com/office/powerpoint/2010/main" val="207228790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09120593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Tree>
    <p:extLst>
      <p:ext uri="{BB962C8B-B14F-4D97-AF65-F5344CB8AC3E}">
        <p14:creationId xmlns:p14="http://schemas.microsoft.com/office/powerpoint/2010/main" val="38780416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21173251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20789249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9320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49147501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93998171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38294305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90848113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23365535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427962"/>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595798752"/>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pic>
        <p:nvPicPr>
          <p:cNvPr id="4" name="Picture 3">
            <a:extLst>
              <a:ext uri="{FF2B5EF4-FFF2-40B4-BE49-F238E27FC236}">
                <a16:creationId xmlns:a16="http://schemas.microsoft.com/office/drawing/2014/main" id="{EC2263C0-D101-40E2-8005-0E7D3C805922}"/>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286000" y="1632296"/>
            <a:ext cx="4572000" cy="1878908"/>
          </a:xfrm>
          <a:prstGeom prst="rect">
            <a:avLst/>
          </a:prstGeom>
        </p:spPr>
      </p:pic>
    </p:spTree>
    <p:extLst>
      <p:ext uri="{BB962C8B-B14F-4D97-AF65-F5344CB8AC3E}">
        <p14:creationId xmlns:p14="http://schemas.microsoft.com/office/powerpoint/2010/main" val="8968867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313238" y="4314619"/>
            <a:ext cx="685799" cy="639314"/>
          </a:xfrm>
          <a:prstGeom prst="rect">
            <a:avLst/>
          </a:prstGeom>
        </p:spPr>
      </p:pic>
    </p:spTree>
    <p:extLst>
      <p:ext uri="{BB962C8B-B14F-4D97-AF65-F5344CB8AC3E}">
        <p14:creationId xmlns:p14="http://schemas.microsoft.com/office/powerpoint/2010/main" val="324614848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1_Cover Slide">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
        <p:nvSpPr>
          <p:cNvPr id="7"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8247185" y="4270238"/>
            <a:ext cx="826477" cy="735708"/>
          </a:xfrm>
          <a:prstGeom prst="rect">
            <a:avLst/>
          </a:prstGeom>
        </p:spPr>
      </p:pic>
    </p:spTree>
    <p:extLst>
      <p:ext uri="{BB962C8B-B14F-4D97-AF65-F5344CB8AC3E}">
        <p14:creationId xmlns:p14="http://schemas.microsoft.com/office/powerpoint/2010/main" val="109856265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3_Cover Slide">
    <p:bg>
      <p:bgPr>
        <a:solidFill>
          <a:schemeClr val="bg2"/>
        </a:solidFill>
        <a:effectLst/>
      </p:bgPr>
    </p:bg>
    <p:spTree>
      <p:nvGrpSpPr>
        <p:cNvPr id="1" name=""/>
        <p:cNvGrpSpPr/>
        <p:nvPr/>
      </p:nvGrpSpPr>
      <p:grpSpPr>
        <a:xfrm>
          <a:off x="0" y="0"/>
          <a:ext cx="0" cy="0"/>
          <a:chOff x="0" y="0"/>
          <a:chExt cx="0" cy="0"/>
        </a:xfrm>
      </p:grpSpPr>
      <p:sp>
        <p:nvSpPr>
          <p:cNvPr id="11" name="Rectangle 10"/>
          <p:cNvSpPr/>
          <p:nvPr userDrawn="1"/>
        </p:nvSpPr>
        <p:spPr>
          <a:xfrm rot="10800000">
            <a:off x="7079162" y="0"/>
            <a:ext cx="2064836" cy="51435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 name="Rectangle 1"/>
          <p:cNvSpPr/>
          <p:nvPr userDrawn="1"/>
        </p:nvSpPr>
        <p:spPr>
          <a:xfrm>
            <a:off x="-7437" y="0"/>
            <a:ext cx="7086600" cy="51435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 name="Title 3"/>
          <p:cNvSpPr>
            <a:spLocks noGrp="1"/>
          </p:cNvSpPr>
          <p:nvPr>
            <p:ph type="title"/>
          </p:nvPr>
        </p:nvSpPr>
        <p:spPr>
          <a:xfrm>
            <a:off x="221162"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1163" y="4828032"/>
            <a:ext cx="6400800" cy="137160"/>
          </a:xfrm>
        </p:spPr>
        <p:txBody>
          <a:bodyPr/>
          <a:lstStyle>
            <a:lvl1pPr>
              <a:defRPr>
                <a:solidFill>
                  <a:schemeClr val="bg2"/>
                </a:solidFill>
              </a:defRPr>
            </a:lvl1pPr>
          </a:lstStyle>
          <a:p>
            <a:r>
              <a:rPr lang="en-US" dirty="0"/>
              <a:t>IBM Watson Customer Engagement / © 2025 IBM Corporation</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305801" y="4314619"/>
            <a:ext cx="685799" cy="639314"/>
          </a:xfrm>
          <a:prstGeom prst="rect">
            <a:avLst/>
          </a:prstGeom>
        </p:spPr>
      </p:pic>
    </p:spTree>
    <p:extLst>
      <p:ext uri="{BB962C8B-B14F-4D97-AF65-F5344CB8AC3E}">
        <p14:creationId xmlns:p14="http://schemas.microsoft.com/office/powerpoint/2010/main" val="2941869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99852116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p:cSld name="2_Cover Slide">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313238" y="4314619"/>
            <a:ext cx="685799" cy="639314"/>
          </a:xfrm>
          <a:prstGeom prst="rect">
            <a:avLst/>
          </a:prstGeom>
        </p:spPr>
      </p:pic>
    </p:spTree>
    <p:extLst>
      <p:ext uri="{BB962C8B-B14F-4D97-AF65-F5344CB8AC3E}">
        <p14:creationId xmlns:p14="http://schemas.microsoft.com/office/powerpoint/2010/main" val="15773103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1"/>
          <p:cNvSpPr>
            <a:spLocks noGrp="1"/>
          </p:cNvSpPr>
          <p:nvPr>
            <p:ph type="ftr" sz="quarter" idx="12"/>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61403663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168189363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61806"/>
            <a:ext cx="4114800" cy="3108960"/>
          </a:xfrm>
        </p:spPr>
        <p:txBody>
          <a:bodyPr/>
          <a:lstStyle>
            <a:lvl1pPr>
              <a:lnSpc>
                <a:spcPct val="90000"/>
              </a:lnSpc>
              <a:spcBef>
                <a:spcPts val="0"/>
              </a:spcBef>
              <a:defRPr sz="9600" b="1" baseline="0">
                <a:solidFill>
                  <a:schemeClr val="bg2"/>
                </a:solidFill>
              </a:defRPr>
            </a:lvl1pPr>
          </a:lstStyle>
          <a:p>
            <a:pPr lvl="0"/>
            <a:r>
              <a:rPr lang="en-US" dirty="0"/>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189867500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endParaRPr lang="en-US" dirty="0"/>
          </a:p>
        </p:txBody>
      </p:sp>
      <p:sp>
        <p:nvSpPr>
          <p:cNvPr id="11"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323558505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305780139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137432503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52429335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248947713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1340044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70798569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81866184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179229483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337206639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201335084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416071927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3439897358"/>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141078333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2319361578"/>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23625580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4197447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70158238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51703568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62037524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dirty="0"/>
              <a:t>Click to edit Master title style</a:t>
            </a:r>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407799783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title (white box) over image(s)">
    <p:spTree>
      <p:nvGrpSpPr>
        <p:cNvPr id="1" name=""/>
        <p:cNvGrpSpPr/>
        <p:nvPr/>
      </p:nvGrpSpPr>
      <p:grpSpPr>
        <a:xfrm>
          <a:off x="0" y="0"/>
          <a:ext cx="0" cy="0"/>
          <a:chOff x="0" y="0"/>
          <a:chExt cx="0" cy="0"/>
        </a:xfrm>
      </p:grpSpPr>
      <p:sp>
        <p:nvSpPr>
          <p:cNvPr id="12" name="Rectangle 11"/>
          <p:cNvSpPr/>
          <p:nvPr userDrawn="1"/>
        </p:nvSpPr>
        <p:spPr>
          <a:xfrm>
            <a:off x="-4" y="-3811"/>
            <a:ext cx="9144004" cy="1294449"/>
          </a:xfrm>
          <a:prstGeom prst="rect">
            <a:avLst/>
          </a:prstGeom>
          <a:solidFill>
            <a:srgbClr val="FFFFFF"/>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9" name="Text Placeholder 8"/>
          <p:cNvSpPr>
            <a:spLocks noGrp="1"/>
          </p:cNvSpPr>
          <p:nvPr>
            <p:ph type="body" sz="quarter" idx="13"/>
          </p:nvPr>
        </p:nvSpPr>
        <p:spPr>
          <a:xfrm>
            <a:off x="-3" y="-3811"/>
            <a:ext cx="7086604" cy="1294449"/>
          </a:xfrm>
          <a:noFill/>
        </p:spPr>
        <p:txBody>
          <a:bodyPr vert="horz" lIns="228600" tIns="201168" rIns="228600" bIns="228600" rtlCol="0" anchor="t" anchorCtr="0">
            <a:noAutofit/>
          </a:bodyPr>
          <a:lstStyle>
            <a:lvl1pPr>
              <a:defRPr lang="en-US" sz="2400" dirty="0" smtClean="0">
                <a:solidFill>
                  <a:srgbClr val="3D3D3D"/>
                </a:solidFill>
                <a:latin typeface="+mj-lt"/>
              </a:defRPr>
            </a:lvl1pPr>
          </a:lstStyle>
          <a:p>
            <a:pPr lvl="0">
              <a:lnSpc>
                <a:spcPct val="90000"/>
              </a:lnSpc>
              <a:spcBef>
                <a:spcPct val="0"/>
              </a:spcBef>
            </a:pPr>
            <a:r>
              <a:rPr lang="en-US" dirty="0"/>
              <a:t>Click to edit Master text style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
        <p:nvSpPr>
          <p:cNvPr id="4" name="Picture Placeholder 3"/>
          <p:cNvSpPr>
            <a:spLocks noGrp="1"/>
          </p:cNvSpPr>
          <p:nvPr>
            <p:ph type="pic" sz="quarter" idx="12"/>
          </p:nvPr>
        </p:nvSpPr>
        <p:spPr>
          <a:xfrm>
            <a:off x="0" y="1290638"/>
            <a:ext cx="9144000" cy="3852862"/>
          </a:xfrm>
        </p:spPr>
        <p:txBody>
          <a:bodyPr/>
          <a:lstStyle/>
          <a:p>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0767" y="225425"/>
            <a:ext cx="467360" cy="182879"/>
          </a:xfrm>
          <a:prstGeom prst="rect">
            <a:avLst/>
          </a:prstGeom>
        </p:spPr>
      </p:pic>
    </p:spTree>
    <p:extLst>
      <p:ext uri="{BB962C8B-B14F-4D97-AF65-F5344CB8AC3E}">
        <p14:creationId xmlns:p14="http://schemas.microsoft.com/office/powerpoint/2010/main" val="375875388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214434437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894648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109388213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373801642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243635768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3720205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80985543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318555816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239746296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420402501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005293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344068938"/>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2025 IBM Corporation</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53106" y="1573759"/>
            <a:ext cx="1637786" cy="1526772"/>
          </a:xfrm>
          <a:prstGeom prst="rect">
            <a:avLst/>
          </a:prstGeom>
        </p:spPr>
      </p:pic>
    </p:spTree>
    <p:extLst>
      <p:ext uri="{BB962C8B-B14F-4D97-AF65-F5344CB8AC3E}">
        <p14:creationId xmlns:p14="http://schemas.microsoft.com/office/powerpoint/2010/main" val="154888253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313238" y="4316521"/>
            <a:ext cx="685800" cy="635509"/>
          </a:xfrm>
          <a:prstGeom prst="rect">
            <a:avLst/>
          </a:prstGeom>
        </p:spPr>
      </p:pic>
    </p:spTree>
    <p:extLst>
      <p:ext uri="{BB962C8B-B14F-4D97-AF65-F5344CB8AC3E}">
        <p14:creationId xmlns:p14="http://schemas.microsoft.com/office/powerpoint/2010/main" val="319659848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42184796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382871553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542926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281953551"/>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46745885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39244739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21778861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33164265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59621516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373135988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31016033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364984813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60389644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826106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8990130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accent2"/>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02628467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3031422634"/>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94650628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3518905820"/>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824390003"/>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Watson Customer Engagement / © 2025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4015377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197444937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394593650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_title (white box) over image(s)">
    <p:spTree>
      <p:nvGrpSpPr>
        <p:cNvPr id="1" name=""/>
        <p:cNvGrpSpPr/>
        <p:nvPr/>
      </p:nvGrpSpPr>
      <p:grpSpPr>
        <a:xfrm>
          <a:off x="0" y="0"/>
          <a:ext cx="0" cy="0"/>
          <a:chOff x="0" y="0"/>
          <a:chExt cx="0" cy="0"/>
        </a:xfrm>
      </p:grpSpPr>
      <p:sp>
        <p:nvSpPr>
          <p:cNvPr id="12" name="Rectangle 11"/>
          <p:cNvSpPr/>
          <p:nvPr userDrawn="1"/>
        </p:nvSpPr>
        <p:spPr>
          <a:xfrm>
            <a:off x="-4" y="-3811"/>
            <a:ext cx="9144004" cy="1294449"/>
          </a:xfrm>
          <a:prstGeom prst="rect">
            <a:avLst/>
          </a:prstGeom>
          <a:solidFill>
            <a:srgbClr val="FFFFFF"/>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9" name="Text Placeholder 8"/>
          <p:cNvSpPr>
            <a:spLocks noGrp="1"/>
          </p:cNvSpPr>
          <p:nvPr>
            <p:ph type="body" sz="quarter" idx="13"/>
          </p:nvPr>
        </p:nvSpPr>
        <p:spPr>
          <a:xfrm>
            <a:off x="-3" y="-3811"/>
            <a:ext cx="7086604" cy="1294449"/>
          </a:xfrm>
          <a:noFill/>
        </p:spPr>
        <p:txBody>
          <a:bodyPr vert="horz" lIns="228600" tIns="201168" rIns="228600" bIns="228600" rtlCol="0" anchor="t" anchorCtr="0">
            <a:noAutofit/>
          </a:bodyPr>
          <a:lstStyle>
            <a:lvl1pPr>
              <a:defRPr lang="en-US" sz="2400" dirty="0" smtClean="0">
                <a:solidFill>
                  <a:srgbClr val="3D3D3D"/>
                </a:solidFill>
                <a:latin typeface="+mj-lt"/>
              </a:defRPr>
            </a:lvl1pPr>
          </a:lstStyle>
          <a:p>
            <a:pPr lvl="0">
              <a:lnSpc>
                <a:spcPct val="90000"/>
              </a:lnSpc>
              <a:spcBef>
                <a:spcPct val="0"/>
              </a:spcBef>
            </a:pPr>
            <a:r>
              <a:rPr lang="en-US" dirty="0"/>
              <a:t>Click to edit Master text style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rgbClr val="3D3D3D"/>
                </a:solidFill>
              </a:defRPr>
            </a:lvl1pPr>
          </a:lstStyle>
          <a:p>
            <a:r>
              <a:rPr lang="en-US" dirty="0"/>
              <a:t>IBM Watson Customer Engagement / © 2025 IBM Corporation</a:t>
            </a:r>
          </a:p>
        </p:txBody>
      </p:sp>
      <p:sp>
        <p:nvSpPr>
          <p:cNvPr id="4" name="Picture Placeholder 3"/>
          <p:cNvSpPr>
            <a:spLocks noGrp="1"/>
          </p:cNvSpPr>
          <p:nvPr>
            <p:ph type="pic" sz="quarter" idx="12"/>
          </p:nvPr>
        </p:nvSpPr>
        <p:spPr>
          <a:xfrm>
            <a:off x="0" y="1290638"/>
            <a:ext cx="9144000" cy="3852862"/>
          </a:xfrm>
        </p:spPr>
        <p:txBody>
          <a:bodyPr/>
          <a:lstStyle/>
          <a:p>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0767" y="225425"/>
            <a:ext cx="467360" cy="182879"/>
          </a:xfrm>
          <a:prstGeom prst="rect">
            <a:avLst/>
          </a:prstGeom>
        </p:spPr>
      </p:pic>
    </p:spTree>
    <p:extLst>
      <p:ext uri="{BB962C8B-B14F-4D97-AF65-F5344CB8AC3E}">
        <p14:creationId xmlns:p14="http://schemas.microsoft.com/office/powerpoint/2010/main" val="386488994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1320381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29024610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8"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339738000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61006182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383969411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9476253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37254420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7883977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371645250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42257476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89969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4292561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accent2"/>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202383574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53106" y="1573759"/>
            <a:ext cx="1636776" cy="1516746"/>
          </a:xfrm>
          <a:prstGeom prst="rect">
            <a:avLst/>
          </a:prstGeom>
        </p:spPr>
      </p:pic>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96699804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cSld name="Speak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a:alphaModFix amt="75000"/>
            <a:extLst>
              <a:ext uri="{28A0092B-C50C-407E-A947-70E740481C1C}">
                <a14:useLocalDpi xmlns:a14="http://schemas.microsoft.com/office/drawing/2010/main"/>
              </a:ext>
            </a:extLst>
          </a:blip>
          <a:stretch>
            <a:fillRect/>
          </a:stretch>
        </p:blipFill>
        <p:spPr>
          <a:xfrm>
            <a:off x="140532" y="140532"/>
            <a:ext cx="338059" cy="127803"/>
          </a:xfrm>
          <a:prstGeom prst="rect">
            <a:avLst/>
          </a:prstGeom>
        </p:spPr>
      </p:pic>
    </p:spTree>
    <p:extLst>
      <p:ext uri="{BB962C8B-B14F-4D97-AF65-F5344CB8AC3E}">
        <p14:creationId xmlns:p14="http://schemas.microsoft.com/office/powerpoint/2010/main" val="231934942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844C-3D05-44A7-B23E-5E3CA86A28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DF8BCD-C835-4C4E-9DF5-64E40ACD3E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B5803-2495-4842-9BDD-7A375E8A8A0C}"/>
              </a:ext>
            </a:extLst>
          </p:cNvPr>
          <p:cNvSpPr>
            <a:spLocks noGrp="1"/>
          </p:cNvSpPr>
          <p:nvPr>
            <p:ph type="dt" sz="half" idx="10"/>
          </p:nvPr>
        </p:nvSpPr>
        <p:spPr/>
        <p:txBody>
          <a:bodyPr/>
          <a:lstStyle/>
          <a:p>
            <a:fld id="{D1BAA008-F494-4C29-89A1-04124CC393F3}" type="datetimeFigureOut">
              <a:rPr lang="en-US" smtClean="0"/>
              <a:t>8/25/25</a:t>
            </a:fld>
            <a:endParaRPr lang="en-US"/>
          </a:p>
        </p:txBody>
      </p:sp>
      <p:sp>
        <p:nvSpPr>
          <p:cNvPr id="5" name="Footer Placeholder 4">
            <a:extLst>
              <a:ext uri="{FF2B5EF4-FFF2-40B4-BE49-F238E27FC236}">
                <a16:creationId xmlns:a16="http://schemas.microsoft.com/office/drawing/2014/main" id="{FE845AF6-4046-4707-A0E0-37553608B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AD02C-F006-409D-8A3B-768764AC1FAC}"/>
              </a:ext>
            </a:extLst>
          </p:cNvPr>
          <p:cNvSpPr>
            <a:spLocks noGrp="1"/>
          </p:cNvSpPr>
          <p:nvPr>
            <p:ph type="sldNum" sz="quarter" idx="12"/>
          </p:nvPr>
        </p:nvSpPr>
        <p:spPr/>
        <p:txBody>
          <a:bodyPr/>
          <a:lstStyle/>
          <a:p>
            <a:fld id="{8F3854E5-72D0-49F6-BD98-38B2614E9DEC}" type="slidenum">
              <a:rPr lang="en-US" smtClean="0"/>
              <a:t>‹#›</a:t>
            </a:fld>
            <a:endParaRPr lang="en-US"/>
          </a:p>
        </p:txBody>
      </p:sp>
    </p:spTree>
    <p:extLst>
      <p:ext uri="{BB962C8B-B14F-4D97-AF65-F5344CB8AC3E}">
        <p14:creationId xmlns:p14="http://schemas.microsoft.com/office/powerpoint/2010/main" val="3331141963"/>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cSld name="1_Title Only">
    <p:bg>
      <p:bgPr>
        <a:solidFill>
          <a:schemeClr val="tx1"/>
        </a:solidFill>
        <a:effectLst/>
      </p:bgPr>
    </p:bg>
    <p:spTree>
      <p:nvGrpSpPr>
        <p:cNvPr id="1" name=""/>
        <p:cNvGrpSpPr/>
        <p:nvPr/>
      </p:nvGrpSpPr>
      <p:grpSpPr>
        <a:xfrm>
          <a:off x="0" y="0"/>
          <a:ext cx="0" cy="0"/>
          <a:chOff x="0" y="0"/>
          <a:chExt cx="0" cy="0"/>
        </a:xfrm>
      </p:grpSpPr>
      <p:sp>
        <p:nvSpPr>
          <p:cNvPr id="6" name="Rectangle 5"/>
          <p:cNvSpPr/>
          <p:nvPr/>
        </p:nvSpPr>
        <p:spPr>
          <a:xfrm>
            <a:off x="4750007" y="0"/>
            <a:ext cx="2197933" cy="5143500"/>
          </a:xfrm>
          <a:prstGeom prst="rect">
            <a:avLst/>
          </a:prstGeom>
          <a:solidFill>
            <a:srgbClr val="32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7" name="Rectangle 6"/>
          <p:cNvSpPr/>
          <p:nvPr/>
        </p:nvSpPr>
        <p:spPr>
          <a:xfrm>
            <a:off x="2553949" y="-1"/>
            <a:ext cx="219231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Rectangle 7"/>
          <p:cNvSpPr/>
          <p:nvPr/>
        </p:nvSpPr>
        <p:spPr>
          <a:xfrm>
            <a:off x="6947941" y="-1"/>
            <a:ext cx="2196059" cy="5143500"/>
          </a:xfrm>
          <a:prstGeom prst="rect">
            <a:avLst/>
          </a:prstGeom>
          <a:solidFill>
            <a:srgbClr val="0C280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Diamond 8"/>
          <p:cNvSpPr/>
          <p:nvPr/>
        </p:nvSpPr>
        <p:spPr>
          <a:xfrm>
            <a:off x="4575747" y="601481"/>
            <a:ext cx="342900" cy="3429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Diamond 9"/>
          <p:cNvSpPr/>
          <p:nvPr/>
        </p:nvSpPr>
        <p:spPr>
          <a:xfrm>
            <a:off x="6779298" y="601481"/>
            <a:ext cx="342900" cy="342900"/>
          </a:xfrm>
          <a:prstGeom prst="diamond">
            <a:avLst/>
          </a:prstGeom>
          <a:solidFill>
            <a:srgbClr val="3232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Rectangle 10"/>
          <p:cNvSpPr/>
          <p:nvPr userDrawn="1"/>
        </p:nvSpPr>
        <p:spPr>
          <a:xfrm>
            <a:off x="4750007" y="0"/>
            <a:ext cx="2197933" cy="514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3" name="Rectangle 12"/>
          <p:cNvSpPr/>
          <p:nvPr userDrawn="1"/>
        </p:nvSpPr>
        <p:spPr>
          <a:xfrm>
            <a:off x="6947941" y="-1"/>
            <a:ext cx="2196059" cy="51435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Diamond 13"/>
          <p:cNvSpPr/>
          <p:nvPr userDrawn="1"/>
        </p:nvSpPr>
        <p:spPr>
          <a:xfrm>
            <a:off x="4575747" y="601481"/>
            <a:ext cx="342900" cy="342900"/>
          </a:xfrm>
          <a:prstGeom prst="diamon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Diamond 14"/>
          <p:cNvSpPr/>
          <p:nvPr userDrawn="1"/>
        </p:nvSpPr>
        <p:spPr>
          <a:xfrm>
            <a:off x="6779298" y="601481"/>
            <a:ext cx="342900" cy="342900"/>
          </a:xfrm>
          <a:prstGeom prst="diamond">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5B235E8A-FDFF-2349-80AB-39B5A26F2177}"/>
              </a:ext>
            </a:extLst>
          </p:cNvPr>
          <p:cNvPicPr>
            <a:picLocks noChangeAspect="1"/>
          </p:cNvPicPr>
          <p:nvPr userDrawn="1"/>
        </p:nvPicPr>
        <p:blipFill>
          <a:blip r:embed="rId2"/>
          <a:stretch>
            <a:fillRect/>
          </a:stretch>
        </p:blipFill>
        <p:spPr>
          <a:xfrm>
            <a:off x="324161" y="1731941"/>
            <a:ext cx="3562350" cy="1019175"/>
          </a:xfrm>
          <a:prstGeom prst="rect">
            <a:avLst/>
          </a:prstGeom>
        </p:spPr>
      </p:pic>
      <p:sp>
        <p:nvSpPr>
          <p:cNvPr id="12" name="Rectangle 11"/>
          <p:cNvSpPr/>
          <p:nvPr userDrawn="1"/>
        </p:nvSpPr>
        <p:spPr>
          <a:xfrm>
            <a:off x="2520221" y="-1"/>
            <a:ext cx="2192311"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79252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112">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cSld name="3_Title and Content">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0" y="1658288"/>
            <a:ext cx="9144000" cy="3485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7"/>
          <p:cNvPicPr>
            <a:picLocks noChangeAspect="1"/>
          </p:cNvPicPr>
          <p:nvPr/>
        </p:nvPicPr>
        <p:blipFill>
          <a:blip r:embed="rId2">
            <a:alphaModFix amt="75000"/>
            <a:extLst>
              <a:ext uri="{28A0092B-C50C-407E-A947-70E740481C1C}">
                <a14:useLocalDpi xmlns:a14="http://schemas.microsoft.com/office/drawing/2010/main"/>
              </a:ext>
            </a:extLst>
          </a:blip>
          <a:stretch>
            <a:fillRect/>
          </a:stretch>
        </p:blipFill>
        <p:spPr>
          <a:xfrm>
            <a:off x="140532" y="140532"/>
            <a:ext cx="338059" cy="127803"/>
          </a:xfrm>
          <a:prstGeom prst="rect">
            <a:avLst/>
          </a:prstGeom>
        </p:spPr>
      </p:pic>
      <p:sp>
        <p:nvSpPr>
          <p:cNvPr id="4" name="Rectangle 3"/>
          <p:cNvSpPr/>
          <p:nvPr userDrawn="1"/>
        </p:nvSpPr>
        <p:spPr>
          <a:xfrm>
            <a:off x="0" y="1658288"/>
            <a:ext cx="9144000" cy="3485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CE3AA0B-76C6-4CD1-B2E5-E610EA04D12D}"/>
              </a:ext>
            </a:extLst>
          </p:cNvPr>
          <p:cNvPicPr>
            <a:picLocks noChangeAspect="1"/>
          </p:cNvPicPr>
          <p:nvPr userDrawn="1"/>
        </p:nvPicPr>
        <p:blipFill>
          <a:blip r:embed="rId3"/>
          <a:stretch>
            <a:fillRect/>
          </a:stretch>
        </p:blipFill>
        <p:spPr>
          <a:xfrm>
            <a:off x="6119446" y="97998"/>
            <a:ext cx="3024554" cy="865313"/>
          </a:xfrm>
          <a:prstGeom prst="rect">
            <a:avLst/>
          </a:prstGeom>
        </p:spPr>
      </p:pic>
    </p:spTree>
    <p:extLst>
      <p:ext uri="{BB962C8B-B14F-4D97-AF65-F5344CB8AC3E}">
        <p14:creationId xmlns:p14="http://schemas.microsoft.com/office/powerpoint/2010/main" val="1011815329"/>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82563" y="445294"/>
            <a:ext cx="8686800" cy="4320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6">
            <a:extLst>
              <a:ext uri="{FF2B5EF4-FFF2-40B4-BE49-F238E27FC236}">
                <a16:creationId xmlns:a16="http://schemas.microsoft.com/office/drawing/2014/main" id="{15F34CFA-F723-400B-8CEB-F44B0077A028}"/>
              </a:ext>
            </a:extLst>
          </p:cNvPr>
          <p:cNvSpPr>
            <a:spLocks noGrp="1" noChangeArrowheads="1"/>
          </p:cNvSpPr>
          <p:nvPr>
            <p:ph type="sldNum" sz="quarter" idx="10"/>
          </p:nvPr>
        </p:nvSpPr>
        <p:spPr/>
        <p:txBody>
          <a:bodyPr/>
          <a:lstStyle>
            <a:lvl1pPr>
              <a:defRPr smtClean="0"/>
            </a:lvl1pPr>
          </a:lstStyle>
          <a:p>
            <a:pPr>
              <a:defRPr/>
            </a:pPr>
            <a:fld id="{9851D1E3-8F41-437D-83C0-79F1A5E03138}" type="slidenum">
              <a:rPr lang="en-US" altLang="en-US"/>
              <a:pPr>
                <a:defRPr/>
              </a:pPr>
              <a:t>‹#›</a:t>
            </a:fld>
            <a:endParaRPr lang="en-US" altLang="en-US"/>
          </a:p>
        </p:txBody>
      </p:sp>
      <p:sp>
        <p:nvSpPr>
          <p:cNvPr id="4" name="Rectangle 7">
            <a:extLst>
              <a:ext uri="{FF2B5EF4-FFF2-40B4-BE49-F238E27FC236}">
                <a16:creationId xmlns:a16="http://schemas.microsoft.com/office/drawing/2014/main" id="{0C8B84D0-3EBE-45A8-8F5C-BA8E037FCCDB}"/>
              </a:ext>
            </a:extLst>
          </p:cNvPr>
          <p:cNvSpPr>
            <a:spLocks noGrp="1" noChangeArrowheads="1"/>
          </p:cNvSpPr>
          <p:nvPr>
            <p:ph type="ftr" sz="quarter" idx="11"/>
          </p:nvPr>
        </p:nvSpPr>
        <p:spPr>
          <a:xfrm>
            <a:off x="1554163" y="4902994"/>
            <a:ext cx="5943600" cy="138113"/>
          </a:xfrm>
          <a:prstGeom prst="rect">
            <a:avLst/>
          </a:prstGeom>
        </p:spPr>
        <p:txBody>
          <a:bodyPr/>
          <a:lstStyle>
            <a:lvl1pPr eaLnBrk="1" hangingPunct="1">
              <a:spcBef>
                <a:spcPct val="50000"/>
              </a:spcBef>
              <a:buClr>
                <a:schemeClr val="accent2"/>
              </a:buClr>
              <a:buFont typeface="Wingdings" panose="05000000000000000000" pitchFamily="2" charset="2"/>
              <a:buNone/>
              <a:defRPr>
                <a:latin typeface="Arial" charset="0"/>
                <a:cs typeface="Arial" charset="0"/>
              </a:defRPr>
            </a:lvl1pPr>
          </a:lstStyle>
          <a:p>
            <a:pPr>
              <a:defRPr/>
            </a:pPr>
            <a:r>
              <a:rPr lang="en-US"/>
              <a:t>IBM Confidential </a:t>
            </a:r>
          </a:p>
        </p:txBody>
      </p:sp>
      <p:sp>
        <p:nvSpPr>
          <p:cNvPr id="5" name="Rectangle 8">
            <a:extLst>
              <a:ext uri="{FF2B5EF4-FFF2-40B4-BE49-F238E27FC236}">
                <a16:creationId xmlns:a16="http://schemas.microsoft.com/office/drawing/2014/main" id="{D8F171AC-4F20-4B58-8D17-5CDCC82FC751}"/>
              </a:ext>
            </a:extLst>
          </p:cNvPr>
          <p:cNvSpPr>
            <a:spLocks noGrp="1" noChangeArrowheads="1"/>
          </p:cNvSpPr>
          <p:nvPr>
            <p:ph type="dt" sz="half" idx="12"/>
          </p:nvPr>
        </p:nvSpPr>
        <p:spPr>
          <a:xfrm>
            <a:off x="549275" y="4902994"/>
            <a:ext cx="1004888" cy="138113"/>
          </a:xfrm>
          <a:prstGeom prst="rect">
            <a:avLst/>
          </a:prstGeom>
        </p:spPr>
        <p:txBody>
          <a:bodyPr/>
          <a:lstStyle>
            <a:lvl1pPr eaLnBrk="1" hangingPunct="1">
              <a:spcBef>
                <a:spcPct val="50000"/>
              </a:spcBef>
              <a:buClr>
                <a:schemeClr val="accent2"/>
              </a:buClr>
              <a:buFont typeface="Wingdings" panose="05000000000000000000" pitchFamily="2" charset="2"/>
              <a:buNone/>
              <a:defRPr>
                <a:latin typeface="Arial" charset="0"/>
                <a:cs typeface="Arial" charset="0"/>
              </a:defRPr>
            </a:lvl1pPr>
          </a:lstStyle>
          <a:p>
            <a:pPr>
              <a:defRPr/>
            </a:pPr>
            <a:fld id="{6BA8718B-C6D5-4631-A976-CBE4FCF6502B}" type="datetime1">
              <a:rPr lang="en-US"/>
              <a:pPr>
                <a:defRPr/>
              </a:pPr>
              <a:t>8/25/25</a:t>
            </a:fld>
            <a:endParaRPr lang="en-US"/>
          </a:p>
        </p:txBody>
      </p:sp>
    </p:spTree>
    <p:extLst>
      <p:ext uri="{BB962C8B-B14F-4D97-AF65-F5344CB8AC3E}">
        <p14:creationId xmlns:p14="http://schemas.microsoft.com/office/powerpoint/2010/main" val="146523456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userDrawn="1">
  <p:cSld name="3_header only">
    <p:spTree>
      <p:nvGrpSpPr>
        <p:cNvPr id="1" name=""/>
        <p:cNvGrpSpPr/>
        <p:nvPr/>
      </p:nvGrpSpPr>
      <p:grpSpPr>
        <a:xfrm>
          <a:off x="0" y="0"/>
          <a:ext cx="0" cy="0"/>
          <a:chOff x="0" y="0"/>
          <a:chExt cx="0" cy="0"/>
        </a:xfrm>
      </p:grpSpPr>
      <p:sp>
        <p:nvSpPr>
          <p:cNvPr id="13" name="Title 12"/>
          <p:cNvSpPr>
            <a:spLocks noGrp="1"/>
          </p:cNvSpPr>
          <p:nvPr>
            <p:ph type="title"/>
          </p:nvPr>
        </p:nvSpPr>
        <p:spPr>
          <a:xfrm>
            <a:off x="362268" y="274320"/>
            <a:ext cx="8141653" cy="777240"/>
          </a:xfrm>
          <a:prstGeom prst="rect">
            <a:avLst/>
          </a:prstGeom>
        </p:spPr>
        <p:txBody>
          <a:bodyPr lIns="0" tIns="0" rIns="0" bIns="0"/>
          <a:lstStyle>
            <a:lvl1pPr>
              <a:defRPr sz="2600">
                <a:solidFill>
                  <a:schemeClr val="tx1"/>
                </a:solidFill>
              </a:defRPr>
            </a:lvl1pPr>
          </a:lstStyle>
          <a:p>
            <a:r>
              <a:rPr lang="en-US" dirty="0"/>
              <a:t>Click to edit Master title style</a:t>
            </a:r>
          </a:p>
        </p:txBody>
      </p:sp>
      <p:pic>
        <p:nvPicPr>
          <p:cNvPr id="3" name="Picture 26"/>
          <p:cNvPicPr>
            <a:picLocks noChangeAspect="1"/>
          </p:cNvPicPr>
          <p:nvPr userDrawn="1"/>
        </p:nvPicPr>
        <p:blipFill>
          <a:blip r:embed="rId2" cstate="print"/>
          <a:srcRect/>
          <a:stretch>
            <a:fillRect/>
          </a:stretch>
        </p:blipFill>
        <p:spPr bwMode="auto">
          <a:xfrm>
            <a:off x="8798520" y="4585797"/>
            <a:ext cx="162918" cy="402309"/>
          </a:xfrm>
          <a:prstGeom prst="rect">
            <a:avLst/>
          </a:prstGeom>
          <a:noFill/>
          <a:ln w="9525">
            <a:noFill/>
            <a:miter lim="800000"/>
            <a:headEnd/>
            <a:tailEnd/>
          </a:ln>
        </p:spPr>
      </p:pic>
      <p:sp>
        <p:nvSpPr>
          <p:cNvPr id="4" name="Date Placeholder 5"/>
          <p:cNvSpPr txBox="1">
            <a:spLocks/>
          </p:cNvSpPr>
          <p:nvPr userDrawn="1"/>
        </p:nvSpPr>
        <p:spPr>
          <a:xfrm>
            <a:off x="744538" y="4905556"/>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sz="800" dirty="0">
                <a:solidFill>
                  <a:srgbClr val="525252"/>
                </a:solidFill>
              </a:rPr>
              <a:t>©2015 IBM Corporation</a:t>
            </a:r>
          </a:p>
        </p:txBody>
      </p:sp>
      <p:sp>
        <p:nvSpPr>
          <p:cNvPr id="5" name="Date Placeholder 2"/>
          <p:cNvSpPr txBox="1">
            <a:spLocks/>
          </p:cNvSpPr>
          <p:nvPr userDrawn="1"/>
        </p:nvSpPr>
        <p:spPr>
          <a:xfrm>
            <a:off x="2090738" y="4903471"/>
            <a:ext cx="1292542" cy="140197"/>
          </a:xfrm>
          <a:prstGeom prst="rect">
            <a:avLst/>
          </a:prstGeom>
        </p:spPr>
        <p:txBody>
          <a:bodyPr lIns="0" tIns="0" rIns="0" bIns="0"/>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800" dirty="0">
                <a:solidFill>
                  <a:srgbClr val="525252"/>
                </a:solidFill>
                <a:latin typeface="Arial" pitchFamily="34" charset="0"/>
                <a:cs typeface="Arial" pitchFamily="34" charset="0"/>
              </a:rPr>
              <a:t>V4.03</a:t>
            </a:r>
          </a:p>
        </p:txBody>
      </p:sp>
      <p:sp>
        <p:nvSpPr>
          <p:cNvPr id="6" name="Slide Number Placeholder 4"/>
          <p:cNvSpPr txBox="1">
            <a:spLocks/>
          </p:cNvSpPr>
          <p:nvPr userDrawn="1"/>
        </p:nvSpPr>
        <p:spPr>
          <a:xfrm>
            <a:off x="358776" y="4905555"/>
            <a:ext cx="333375" cy="165100"/>
          </a:xfrm>
          <a:prstGeom prst="rect">
            <a:avLst/>
          </a:prstGeom>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fld id="{6F3FBB7E-5352-465D-A911-B38C18C499AC}" type="slidenum">
              <a:rPr lang="en-US" sz="800" smtClean="0">
                <a:solidFill>
                  <a:srgbClr val="525252"/>
                </a:solidFill>
              </a:rPr>
              <a:pPr eaLnBrk="1" hangingPunct="1">
                <a:defRPr/>
              </a:pPr>
              <a:t>‹#›</a:t>
            </a:fld>
            <a:endParaRPr lang="en-US" sz="800" dirty="0">
              <a:solidFill>
                <a:srgbClr val="525252"/>
              </a:solidFill>
            </a:endParaRPr>
          </a:p>
        </p:txBody>
      </p:sp>
    </p:spTree>
    <p:extLst>
      <p:ext uri="{BB962C8B-B14F-4D97-AF65-F5344CB8AC3E}">
        <p14:creationId xmlns:p14="http://schemas.microsoft.com/office/powerpoint/2010/main" val="260321222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1 one column format">
    <p:spTree>
      <p:nvGrpSpPr>
        <p:cNvPr id="1" name=""/>
        <p:cNvGrpSpPr/>
        <p:nvPr/>
      </p:nvGrpSpPr>
      <p:grpSpPr>
        <a:xfrm>
          <a:off x="0" y="0"/>
          <a:ext cx="0" cy="0"/>
          <a:chOff x="0" y="0"/>
          <a:chExt cx="0" cy="0"/>
        </a:xfrm>
      </p:grpSpPr>
      <p:sp>
        <p:nvSpPr>
          <p:cNvPr id="13" name="Title 12"/>
          <p:cNvSpPr>
            <a:spLocks noGrp="1"/>
          </p:cNvSpPr>
          <p:nvPr>
            <p:ph type="title"/>
          </p:nvPr>
        </p:nvSpPr>
        <p:spPr>
          <a:xfrm>
            <a:off x="362268" y="274320"/>
            <a:ext cx="8141653" cy="777240"/>
          </a:xfrm>
          <a:prstGeom prst="rect">
            <a:avLst/>
          </a:prstGeom>
        </p:spPr>
        <p:txBody>
          <a:bodyPr lIns="0" tIns="0" rIns="0" bIns="0"/>
          <a:lstStyle>
            <a:lvl1pPr>
              <a:defRPr sz="2600">
                <a:solidFill>
                  <a:schemeClr val="tx1"/>
                </a:solidFill>
                <a:latin typeface="Arial"/>
                <a:cs typeface="Arial"/>
              </a:defRPr>
            </a:lvl1pPr>
          </a:lstStyle>
          <a:p>
            <a:r>
              <a:rPr lang="en-US" dirty="0"/>
              <a:t>Click to edit Master title style</a:t>
            </a:r>
          </a:p>
        </p:txBody>
      </p:sp>
      <p:sp>
        <p:nvSpPr>
          <p:cNvPr id="15" name="Text Placeholder 14"/>
          <p:cNvSpPr>
            <a:spLocks noGrp="1"/>
          </p:cNvSpPr>
          <p:nvPr>
            <p:ph type="body" sz="quarter" idx="10"/>
          </p:nvPr>
        </p:nvSpPr>
        <p:spPr>
          <a:xfrm>
            <a:off x="362268" y="1371600"/>
            <a:ext cx="8141653" cy="3166111"/>
          </a:xfrm>
          <a:prstGeom prst="rect">
            <a:avLst/>
          </a:prstGeom>
        </p:spPr>
        <p:txBody>
          <a:bodyPr lIns="0" tIns="0" rIns="0" bIns="0"/>
          <a:lstStyle>
            <a:lvl1pPr algn="l">
              <a:spcBef>
                <a:spcPts val="900"/>
              </a:spcBef>
              <a:defRPr sz="1400">
                <a:solidFill>
                  <a:schemeClr val="bg2"/>
                </a:solidFill>
                <a:latin typeface="+mn-lt"/>
              </a:defRPr>
            </a:lvl1pPr>
            <a:lvl2pPr marL="457200" indent="-228600" algn="l">
              <a:defRPr sz="1400">
                <a:solidFill>
                  <a:schemeClr val="bg2"/>
                </a:solidFill>
                <a:latin typeface="+mn-lt"/>
              </a:defRPr>
            </a:lvl2pPr>
            <a:lvl3pPr marL="685800" indent="-228600" algn="l">
              <a:defRPr sz="1400">
                <a:solidFill>
                  <a:schemeClr val="bg2"/>
                </a:solidFill>
                <a:latin typeface="+mn-lt"/>
              </a:defRPr>
            </a:lvl3pPr>
            <a:lvl4pPr>
              <a:defRPr>
                <a:latin typeface="+mn-lt"/>
              </a:defRPr>
            </a:lvl4pPr>
          </a:lstStyle>
          <a:p>
            <a:pPr lvl="0"/>
            <a:r>
              <a:rPr lang="en-US" dirty="0"/>
              <a:t>Click to edit Master text styles</a:t>
            </a:r>
          </a:p>
          <a:p>
            <a:pPr lvl="1"/>
            <a:r>
              <a:rPr lang="en-US" dirty="0"/>
              <a:t>Second level</a:t>
            </a:r>
          </a:p>
          <a:p>
            <a:pPr lvl="2"/>
            <a:r>
              <a:rPr lang="en-US" dirty="0"/>
              <a:t>Third level</a:t>
            </a:r>
          </a:p>
          <a:p>
            <a:pPr lvl="3"/>
            <a:endParaRPr lang="en-US" dirty="0"/>
          </a:p>
        </p:txBody>
      </p:sp>
      <p:pic>
        <p:nvPicPr>
          <p:cNvPr id="4" name="Picture 26"/>
          <p:cNvPicPr>
            <a:picLocks noChangeAspect="1"/>
          </p:cNvPicPr>
          <p:nvPr userDrawn="1"/>
        </p:nvPicPr>
        <p:blipFill>
          <a:blip r:embed="rId2" cstate="print"/>
          <a:srcRect/>
          <a:stretch>
            <a:fillRect/>
          </a:stretch>
        </p:blipFill>
        <p:spPr bwMode="auto">
          <a:xfrm>
            <a:off x="8798520" y="4585797"/>
            <a:ext cx="162918" cy="402309"/>
          </a:xfrm>
          <a:prstGeom prst="rect">
            <a:avLst/>
          </a:prstGeom>
          <a:noFill/>
          <a:ln w="9525">
            <a:noFill/>
            <a:miter lim="800000"/>
            <a:headEnd/>
            <a:tailEnd/>
          </a:ln>
        </p:spPr>
      </p:pic>
      <p:sp>
        <p:nvSpPr>
          <p:cNvPr id="5" name="Date Placeholder 5"/>
          <p:cNvSpPr txBox="1">
            <a:spLocks/>
          </p:cNvSpPr>
          <p:nvPr userDrawn="1"/>
        </p:nvSpPr>
        <p:spPr>
          <a:xfrm>
            <a:off x="744538" y="4905556"/>
            <a:ext cx="1130300" cy="109537"/>
          </a:xfrm>
          <a:prstGeom prst="rect">
            <a:avLst/>
          </a:prstGeom>
          <a:noFill/>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a:defRPr/>
            </a:pPr>
            <a:r>
              <a:rPr lang="en-US" sz="800" dirty="0">
                <a:solidFill>
                  <a:schemeClr val="bg1">
                    <a:lumMod val="75000"/>
                    <a:lumOff val="25000"/>
                  </a:schemeClr>
                </a:solidFill>
              </a:rPr>
              <a:t>©2015 IBM Corporation</a:t>
            </a:r>
          </a:p>
        </p:txBody>
      </p:sp>
      <p:sp>
        <p:nvSpPr>
          <p:cNvPr id="6" name="Date Placeholder 2"/>
          <p:cNvSpPr txBox="1">
            <a:spLocks/>
          </p:cNvSpPr>
          <p:nvPr userDrawn="1"/>
        </p:nvSpPr>
        <p:spPr>
          <a:xfrm>
            <a:off x="2090738" y="4903471"/>
            <a:ext cx="1292542" cy="140197"/>
          </a:xfrm>
          <a:prstGeom prst="rect">
            <a:avLst/>
          </a:prstGeom>
        </p:spPr>
        <p:txBody>
          <a:bodyPr lIns="0" tIns="0" rIns="0" bIns="0"/>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800" dirty="0">
                <a:solidFill>
                  <a:schemeClr val="bg1">
                    <a:lumMod val="75000"/>
                    <a:lumOff val="25000"/>
                  </a:schemeClr>
                </a:solidFill>
                <a:latin typeface="Arial" pitchFamily="34" charset="0"/>
                <a:cs typeface="Arial" pitchFamily="34" charset="0"/>
              </a:rPr>
              <a:t>V4.03</a:t>
            </a:r>
          </a:p>
        </p:txBody>
      </p:sp>
      <p:sp>
        <p:nvSpPr>
          <p:cNvPr id="7" name="Slide Number Placeholder 4"/>
          <p:cNvSpPr txBox="1">
            <a:spLocks/>
          </p:cNvSpPr>
          <p:nvPr userDrawn="1"/>
        </p:nvSpPr>
        <p:spPr>
          <a:xfrm>
            <a:off x="358776" y="4905555"/>
            <a:ext cx="333375" cy="165100"/>
          </a:xfrm>
          <a:prstGeom prst="rect">
            <a:avLst/>
          </a:prstGeom>
        </p:spPr>
        <p:txBody>
          <a:bodyPr lIns="0" tIns="0" rIns="0" bIns="0"/>
          <a:lstStyle>
            <a:lvl1pPr eaLnBrk="0" hangingPunct="0">
              <a:defRPr sz="2400">
                <a:solidFill>
                  <a:schemeClr val="tx1"/>
                </a:solidFill>
                <a:latin typeface="Arial" pitchFamily="34" charset="0"/>
                <a:ea typeface="MS PGothic" pitchFamily="34" charset="-128"/>
              </a:defRPr>
            </a:lvl1pPr>
            <a:lvl2pPr marL="742950" indent="-285750" eaLnBrk="0" hangingPunct="0">
              <a:defRPr sz="2400">
                <a:solidFill>
                  <a:schemeClr val="tx1"/>
                </a:solidFill>
                <a:latin typeface="Arial" pitchFamily="34" charset="0"/>
                <a:ea typeface="MS PGothic" pitchFamily="34" charset="-128"/>
              </a:defRPr>
            </a:lvl2pPr>
            <a:lvl3pPr marL="1143000" indent="-228600" eaLnBrk="0" hangingPunct="0">
              <a:defRPr sz="2400">
                <a:solidFill>
                  <a:schemeClr val="tx1"/>
                </a:solidFill>
                <a:latin typeface="Arial" pitchFamily="34" charset="0"/>
                <a:ea typeface="MS PGothic" pitchFamily="34" charset="-128"/>
              </a:defRPr>
            </a:lvl3pPr>
            <a:lvl4pPr marL="1600200" indent="-228600" eaLnBrk="0" hangingPunct="0">
              <a:defRPr sz="2400">
                <a:solidFill>
                  <a:schemeClr val="tx1"/>
                </a:solidFill>
                <a:latin typeface="Arial" pitchFamily="34" charset="0"/>
                <a:ea typeface="MS PGothic" pitchFamily="34" charset="-128"/>
              </a:defRPr>
            </a:lvl4pPr>
            <a:lvl5pPr marL="2057400" indent="-228600" eaLnBrk="0" hangingPunct="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fld id="{6F3FBB7E-5352-465D-A911-B38C18C499AC}" type="slidenum">
              <a:rPr lang="en-US" sz="800" smtClean="0">
                <a:solidFill>
                  <a:schemeClr val="bg1">
                    <a:lumMod val="75000"/>
                    <a:lumOff val="25000"/>
                  </a:schemeClr>
                </a:solidFill>
              </a:rPr>
              <a:pPr eaLnBrk="1" hangingPunct="1">
                <a:defRPr/>
              </a:pPr>
              <a:t>‹#›</a:t>
            </a:fld>
            <a:endParaRPr lang="en-US" sz="800" dirty="0">
              <a:solidFill>
                <a:schemeClr val="bg1">
                  <a:lumMod val="75000"/>
                  <a:lumOff val="25000"/>
                </a:schemeClr>
              </a:solidFill>
            </a:endParaRPr>
          </a:p>
        </p:txBody>
      </p:sp>
      <p:sp>
        <p:nvSpPr>
          <p:cNvPr id="8" name="TextBox 44"/>
          <p:cNvSpPr txBox="1">
            <a:spLocks noChangeArrowheads="1"/>
          </p:cNvSpPr>
          <p:nvPr userDrawn="1"/>
        </p:nvSpPr>
        <p:spPr bwMode="auto">
          <a:xfrm>
            <a:off x="3291840" y="4903471"/>
            <a:ext cx="2560320" cy="123111"/>
          </a:xfrm>
          <a:prstGeom prst="rect">
            <a:avLst/>
          </a:prstGeom>
          <a:noFill/>
          <a:ln>
            <a:noFill/>
          </a:ln>
        </p:spPr>
        <p:txBody>
          <a:bodyPr wrap="square" lIns="0" tIns="0" rIns="0" bIns="0">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defRPr/>
            </a:pPr>
            <a:r>
              <a:rPr lang="en-US" sz="800" dirty="0">
                <a:solidFill>
                  <a:srgbClr val="FF0000"/>
                </a:solidFill>
                <a:ea typeface="+mn-ea"/>
                <a:cs typeface="Arial" pitchFamily="34" charset="0"/>
              </a:rPr>
              <a:t>  </a:t>
            </a:r>
          </a:p>
        </p:txBody>
      </p:sp>
    </p:spTree>
    <p:extLst>
      <p:ext uri="{BB962C8B-B14F-4D97-AF65-F5344CB8AC3E}">
        <p14:creationId xmlns:p14="http://schemas.microsoft.com/office/powerpoint/2010/main" val="487015273"/>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8/11/16</a:t>
            </a:r>
            <a:endParaRPr lang="de-DE" dirty="0"/>
          </a:p>
        </p:txBody>
      </p:sp>
      <p:sp>
        <p:nvSpPr>
          <p:cNvPr id="3" name="Footer Placeholder 2"/>
          <p:cNvSpPr>
            <a:spLocks noGrp="1"/>
          </p:cNvSpPr>
          <p:nvPr>
            <p:ph type="ftr" sz="quarter" idx="11"/>
          </p:nvPr>
        </p:nvSpPr>
        <p:spPr/>
        <p:txBody>
          <a:bodyPr/>
          <a:lstStyle/>
          <a:p>
            <a:r>
              <a:rPr lang="en-US"/>
              <a:t>Amplify 2017</a:t>
            </a:r>
            <a:endParaRPr lang="en-US" dirty="0"/>
          </a:p>
        </p:txBody>
      </p:sp>
      <p:sp>
        <p:nvSpPr>
          <p:cNvPr id="4" name="Slide Number Placeholder 3"/>
          <p:cNvSpPr>
            <a:spLocks noGrp="1"/>
          </p:cNvSpPr>
          <p:nvPr>
            <p:ph type="sldNum" sz="quarter" idx="12"/>
          </p:nvPr>
        </p:nvSpPr>
        <p:spPr/>
        <p:txBody>
          <a:bodyPr/>
          <a:lstStyle/>
          <a:p>
            <a:fld id="{9024079F-B67E-2544-9612-CC50F8BA0056}" type="slidenum">
              <a:rPr lang="en-US" smtClean="0"/>
              <a:pPr/>
              <a:t>‹#›</a:t>
            </a:fld>
            <a:endParaRPr lang="en-US" dirty="0"/>
          </a:p>
        </p:txBody>
      </p:sp>
    </p:spTree>
    <p:extLst>
      <p:ext uri="{BB962C8B-B14F-4D97-AF65-F5344CB8AC3E}">
        <p14:creationId xmlns:p14="http://schemas.microsoft.com/office/powerpoint/2010/main" val="83634703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4-6_Title and Content">
    <p:spTree>
      <p:nvGrpSpPr>
        <p:cNvPr id="1" name=""/>
        <p:cNvGrpSpPr/>
        <p:nvPr/>
      </p:nvGrpSpPr>
      <p:grpSpPr>
        <a:xfrm>
          <a:off x="0" y="0"/>
          <a:ext cx="0" cy="0"/>
          <a:chOff x="0" y="0"/>
          <a:chExt cx="0" cy="0"/>
        </a:xfrm>
      </p:grpSpPr>
      <p:sp>
        <p:nvSpPr>
          <p:cNvPr id="13" name="Content Placeholder 2"/>
          <p:cNvSpPr>
            <a:spLocks noGrp="1"/>
          </p:cNvSpPr>
          <p:nvPr>
            <p:ph idx="13"/>
          </p:nvPr>
        </p:nvSpPr>
        <p:spPr>
          <a:xfrm>
            <a:off x="4572000" y="1"/>
            <a:ext cx="2286000" cy="2571750"/>
          </a:xfrm>
          <a:prstGeom prst="rect">
            <a:avLst/>
          </a:prstGeom>
          <a:solidFill>
            <a:schemeClr val="tx1"/>
          </a:solidFill>
        </p:spPr>
        <p:txBody>
          <a:bodyPr lIns="228600" tIns="228600" rIns="228600">
            <a:noAutofit/>
          </a:bodyPr>
          <a:lstStyle>
            <a:lvl1pPr>
              <a:defRPr b="0" i="0">
                <a:latin typeface="Arial Regular"/>
                <a:ea typeface="Arial Regular"/>
                <a:cs typeface="Arial Regular"/>
              </a:defRPr>
            </a:lvl1pPr>
            <a:lvl2pPr>
              <a:defRPr b="0" i="0">
                <a:latin typeface="Arial Regular"/>
                <a:ea typeface="Arial Regular"/>
                <a:cs typeface="Arial Regular"/>
              </a:defRPr>
            </a:lvl2pPr>
            <a:lvl3pPr>
              <a:defRPr b="0" i="0">
                <a:latin typeface="Arial Regular"/>
                <a:ea typeface="Arial Regular"/>
                <a:cs typeface="Arial Regular"/>
              </a:defRPr>
            </a:lvl3pPr>
            <a:lvl4pPr>
              <a:defRPr b="0" i="0">
                <a:latin typeface="Arial Regular"/>
                <a:ea typeface="Arial Regular"/>
                <a:cs typeface="Arial Regular"/>
              </a:defRPr>
            </a:lvl4pPr>
            <a:lvl5pPr>
              <a:defRPr b="0" i="0">
                <a:latin typeface="Arial Regular"/>
                <a:ea typeface="Arial Regular"/>
                <a:cs typeface="Arial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4"/>
          </p:nvPr>
        </p:nvSpPr>
        <p:spPr>
          <a:xfrm>
            <a:off x="6858608" y="0"/>
            <a:ext cx="2286000" cy="2571750"/>
          </a:xfrm>
          <a:prstGeom prst="rect">
            <a:avLst/>
          </a:prstGeom>
          <a:solidFill>
            <a:schemeClr val="tx1"/>
          </a:solidFill>
        </p:spPr>
        <p:txBody>
          <a:bodyPr lIns="228600" tIns="228600" rIns="228600">
            <a:noAutofit/>
          </a:bodyPr>
          <a:lstStyle>
            <a:lvl1pPr>
              <a:defRPr b="0" i="0">
                <a:latin typeface="Arial Regular"/>
                <a:ea typeface="Arial Regular"/>
                <a:cs typeface="Arial Regular"/>
              </a:defRPr>
            </a:lvl1pPr>
            <a:lvl2pPr>
              <a:defRPr b="0" i="0">
                <a:latin typeface="Arial Regular"/>
                <a:ea typeface="Arial Regular"/>
                <a:cs typeface="Arial Regular"/>
              </a:defRPr>
            </a:lvl2pPr>
            <a:lvl3pPr>
              <a:defRPr b="0" i="0">
                <a:latin typeface="Arial Regular"/>
                <a:ea typeface="Arial Regular"/>
                <a:cs typeface="Arial Regular"/>
              </a:defRPr>
            </a:lvl3pPr>
            <a:lvl4pPr>
              <a:defRPr b="0" i="0">
                <a:latin typeface="Arial Regular"/>
                <a:ea typeface="Arial Regular"/>
                <a:cs typeface="Arial Regular"/>
              </a:defRPr>
            </a:lvl4pPr>
            <a:lvl5pPr>
              <a:defRPr b="0" i="0">
                <a:latin typeface="Arial Regular"/>
                <a:ea typeface="Arial Regular"/>
                <a:cs typeface="Arial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2286000" y="1"/>
            <a:ext cx="2286000" cy="2571750"/>
          </a:xfrm>
          <a:prstGeom prst="rect">
            <a:avLst/>
          </a:prstGeom>
          <a:solidFill>
            <a:schemeClr val="tx1"/>
          </a:solidFill>
        </p:spPr>
        <p:txBody>
          <a:bodyPr lIns="228600" tIns="228600" rIns="228600">
            <a:noAutofit/>
          </a:bodyPr>
          <a:lstStyle>
            <a:lvl1pPr>
              <a:defRPr b="0" i="0">
                <a:latin typeface="Arial Regular"/>
                <a:ea typeface="Arial Regular"/>
                <a:cs typeface="Arial Regular"/>
              </a:defRPr>
            </a:lvl1pPr>
            <a:lvl2pPr>
              <a:defRPr b="0" i="0">
                <a:latin typeface="Arial Regular"/>
                <a:ea typeface="Arial Regular"/>
                <a:cs typeface="Arial Regular"/>
              </a:defRPr>
            </a:lvl2pPr>
            <a:lvl3pPr>
              <a:defRPr b="0" i="0">
                <a:latin typeface="Arial Regular"/>
                <a:ea typeface="Arial Regular"/>
                <a:cs typeface="Arial Regular"/>
              </a:defRPr>
            </a:lvl3pPr>
            <a:lvl4pPr>
              <a:defRPr b="0" i="0">
                <a:latin typeface="Arial Regular"/>
                <a:ea typeface="Arial Regular"/>
                <a:cs typeface="Arial Regular"/>
              </a:defRPr>
            </a:lvl4pPr>
            <a:lvl5pPr>
              <a:defRPr b="0" i="0">
                <a:latin typeface="Arial Regular"/>
                <a:ea typeface="Arial Regular"/>
                <a:cs typeface="Arial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5"/>
          </p:nvPr>
        </p:nvSpPr>
        <p:spPr>
          <a:xfrm>
            <a:off x="4572000" y="2571750"/>
            <a:ext cx="2286000" cy="2571750"/>
          </a:xfrm>
          <a:prstGeom prst="rect">
            <a:avLst/>
          </a:prstGeom>
          <a:solidFill>
            <a:schemeClr val="tx1"/>
          </a:solidFill>
        </p:spPr>
        <p:txBody>
          <a:bodyPr lIns="228600" tIns="228600" rIns="228600">
            <a:noAutofit/>
          </a:bodyPr>
          <a:lstStyle>
            <a:lvl1pPr>
              <a:defRPr b="0" i="0">
                <a:latin typeface="Arial Regular"/>
                <a:ea typeface="Arial Regular"/>
                <a:cs typeface="Arial Regular"/>
              </a:defRPr>
            </a:lvl1pPr>
            <a:lvl2pPr>
              <a:defRPr b="0" i="0">
                <a:latin typeface="Arial Regular"/>
                <a:ea typeface="Arial Regular"/>
                <a:cs typeface="Arial Regular"/>
              </a:defRPr>
            </a:lvl2pPr>
            <a:lvl3pPr>
              <a:defRPr b="0" i="0">
                <a:latin typeface="Arial Regular"/>
                <a:ea typeface="Arial Regular"/>
                <a:cs typeface="Arial Regular"/>
              </a:defRPr>
            </a:lvl3pPr>
            <a:lvl4pPr>
              <a:defRPr b="0" i="0">
                <a:latin typeface="Arial Regular"/>
                <a:ea typeface="Arial Regular"/>
                <a:cs typeface="Arial Regular"/>
              </a:defRPr>
            </a:lvl4pPr>
            <a:lvl5pPr>
              <a:defRPr b="0" i="0">
                <a:latin typeface="Arial Regular"/>
                <a:ea typeface="Arial Regular"/>
                <a:cs typeface="Arial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6"/>
          </p:nvPr>
        </p:nvSpPr>
        <p:spPr>
          <a:xfrm>
            <a:off x="6858608" y="2571750"/>
            <a:ext cx="2286000" cy="2571750"/>
          </a:xfrm>
          <a:prstGeom prst="rect">
            <a:avLst/>
          </a:prstGeom>
          <a:solidFill>
            <a:schemeClr val="tx1"/>
          </a:solidFill>
        </p:spPr>
        <p:txBody>
          <a:bodyPr lIns="228600" tIns="228600" rIns="228600">
            <a:noAutofit/>
          </a:bodyPr>
          <a:lstStyle>
            <a:lvl1pPr>
              <a:defRPr b="0" i="0">
                <a:latin typeface="Arial Regular"/>
                <a:ea typeface="Arial Regular"/>
                <a:cs typeface="Arial Regular"/>
              </a:defRPr>
            </a:lvl1pPr>
            <a:lvl2pPr>
              <a:defRPr b="0" i="0">
                <a:latin typeface="Arial Regular"/>
                <a:ea typeface="Arial Regular"/>
                <a:cs typeface="Arial Regular"/>
              </a:defRPr>
            </a:lvl2pPr>
            <a:lvl3pPr>
              <a:defRPr b="0" i="0">
                <a:latin typeface="Arial Regular"/>
                <a:ea typeface="Arial Regular"/>
                <a:cs typeface="Arial Regular"/>
              </a:defRPr>
            </a:lvl3pPr>
            <a:lvl4pPr>
              <a:defRPr b="0" i="0">
                <a:latin typeface="Arial Regular"/>
                <a:ea typeface="Arial Regular"/>
                <a:cs typeface="Arial Regular"/>
              </a:defRPr>
            </a:lvl4pPr>
            <a:lvl5pPr>
              <a:defRPr b="0" i="0">
                <a:latin typeface="Arial Regular"/>
                <a:ea typeface="Arial Regular"/>
                <a:cs typeface="Arial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7"/>
          </p:nvPr>
        </p:nvSpPr>
        <p:spPr>
          <a:xfrm>
            <a:off x="2286000" y="2571750"/>
            <a:ext cx="2286000" cy="2286000"/>
          </a:xfrm>
          <a:prstGeom prst="rect">
            <a:avLst/>
          </a:prstGeom>
          <a:solidFill>
            <a:schemeClr val="tx1"/>
          </a:solidFill>
        </p:spPr>
        <p:txBody>
          <a:bodyPr lIns="228600" tIns="228600" rIns="228600">
            <a:noAutofit/>
          </a:bodyPr>
          <a:lstStyle>
            <a:lvl1pPr>
              <a:defRPr b="0" i="0">
                <a:latin typeface="Arial Regular"/>
                <a:ea typeface="Arial Regular"/>
                <a:cs typeface="Arial Regular"/>
              </a:defRPr>
            </a:lvl1pPr>
            <a:lvl2pPr>
              <a:defRPr b="0" i="0">
                <a:latin typeface="Arial Regular"/>
                <a:ea typeface="Arial Regular"/>
                <a:cs typeface="Arial Regular"/>
              </a:defRPr>
            </a:lvl2pPr>
            <a:lvl3pPr>
              <a:defRPr b="0" i="0">
                <a:latin typeface="Arial Regular"/>
                <a:ea typeface="Arial Regular"/>
                <a:cs typeface="Arial Regular"/>
              </a:defRPr>
            </a:lvl3pPr>
            <a:lvl4pPr>
              <a:defRPr b="0" i="0">
                <a:latin typeface="Arial Regular"/>
                <a:ea typeface="Arial Regular"/>
                <a:cs typeface="Arial Regular"/>
              </a:defRPr>
            </a:lvl4pPr>
            <a:lvl5pPr>
              <a:defRPr b="0" i="0">
                <a:latin typeface="Arial Regular"/>
                <a:ea typeface="Arial Regular"/>
                <a:cs typeface="Arial Regul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85750" y="1285875"/>
            <a:ext cx="1857375" cy="2286000"/>
          </a:xfrm>
        </p:spPr>
        <p:txBody>
          <a:bodyPr>
            <a:noAutofit/>
          </a:bodyPr>
          <a:lstStyle>
            <a:lvl1pPr>
              <a:defRPr b="0" i="0">
                <a:solidFill>
                  <a:schemeClr val="bg2"/>
                </a:solidFill>
                <a:latin typeface="Arial Regular"/>
                <a:ea typeface="Arial Regular"/>
                <a:cs typeface="Arial Regular"/>
              </a:defRPr>
            </a:lvl1pPr>
          </a:lstStyle>
          <a:p>
            <a:r>
              <a:rPr lang="en-US" dirty="0"/>
              <a:t>Click to edit Master title style</a:t>
            </a:r>
          </a:p>
        </p:txBody>
      </p:sp>
      <p:sp>
        <p:nvSpPr>
          <p:cNvPr id="5" name="Text Placeholder 4"/>
          <p:cNvSpPr>
            <a:spLocks noGrp="1"/>
          </p:cNvSpPr>
          <p:nvPr>
            <p:ph type="body" sz="quarter" idx="11"/>
          </p:nvPr>
        </p:nvSpPr>
        <p:spPr>
          <a:xfrm>
            <a:off x="285750" y="165735"/>
            <a:ext cx="1857375" cy="514350"/>
          </a:xfrm>
          <a:prstGeom prst="rect">
            <a:avLst/>
          </a:prstGeom>
        </p:spPr>
        <p:txBody>
          <a:bodyPr lIns="0" tIns="0" rIns="0" bIns="0">
            <a:noAutofit/>
          </a:bodyPr>
          <a:lstStyle>
            <a:lvl1pPr marL="0" indent="0">
              <a:tabLst/>
              <a:defRPr sz="1000" b="0" i="0">
                <a:solidFill>
                  <a:schemeClr val="accent1"/>
                </a:solidFill>
                <a:latin typeface="Arial Regular"/>
                <a:ea typeface="Arial Regular"/>
                <a:cs typeface="Arial Regular"/>
              </a:defRPr>
            </a:lvl1pPr>
            <a:lvl2pPr>
              <a:defRPr sz="1000">
                <a:solidFill>
                  <a:schemeClr val="accent1"/>
                </a:solidFill>
              </a:defRPr>
            </a:lvl2pPr>
            <a:lvl3pPr>
              <a:defRPr sz="1000">
                <a:solidFill>
                  <a:schemeClr val="accent1"/>
                </a:solidFill>
              </a:defRPr>
            </a:lvl3pPr>
            <a:lvl4pPr>
              <a:defRPr sz="1000">
                <a:solidFill>
                  <a:schemeClr val="accent1"/>
                </a:solidFill>
              </a:defRPr>
            </a:lvl4pPr>
          </a:lstStyle>
          <a:p>
            <a:pPr lvl="0"/>
            <a:r>
              <a:rPr lang="en-US" dirty="0"/>
              <a:t>Click to edit Master text styles</a:t>
            </a:r>
          </a:p>
        </p:txBody>
      </p:sp>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4257" y="4886340"/>
            <a:ext cx="353824" cy="142876"/>
          </a:xfrm>
          <a:prstGeom prst="rect">
            <a:avLst/>
          </a:prstGeom>
        </p:spPr>
      </p:pic>
      <p:cxnSp>
        <p:nvCxnSpPr>
          <p:cNvPr id="19" name="Straight Connector 18"/>
          <p:cNvCxnSpPr/>
          <p:nvPr userDrawn="1"/>
        </p:nvCxnSpPr>
        <p:spPr>
          <a:xfrm>
            <a:off x="4572000" y="2571750"/>
            <a:ext cx="0" cy="2286000"/>
          </a:xfrm>
          <a:prstGeom prst="line">
            <a:avLst/>
          </a:prstGeom>
          <a:ln w="3175">
            <a:solidFill>
              <a:schemeClr val="tx2">
                <a:lumMod val="90000"/>
              </a:schemeClr>
            </a:solidFill>
          </a:ln>
          <a:effectLst/>
        </p:spPr>
        <p:style>
          <a:lnRef idx="2">
            <a:schemeClr val="accent1"/>
          </a:lnRef>
          <a:fillRef idx="0">
            <a:schemeClr val="accent1"/>
          </a:fillRef>
          <a:effectRef idx="1">
            <a:schemeClr val="accent1"/>
          </a:effectRef>
          <a:fontRef idx="minor">
            <a:schemeClr val="tx1"/>
          </a:fontRef>
        </p:style>
      </p:cxnSp>
      <p:sp>
        <p:nvSpPr>
          <p:cNvPr id="40" name="Text Placeholder 23"/>
          <p:cNvSpPr>
            <a:spLocks noGrp="1"/>
          </p:cNvSpPr>
          <p:nvPr>
            <p:ph type="body" sz="quarter" idx="18" hasCustomPrompt="1"/>
          </p:nvPr>
        </p:nvSpPr>
        <p:spPr>
          <a:xfrm>
            <a:off x="285750" y="4589145"/>
            <a:ext cx="1943100" cy="285750"/>
          </a:xfrm>
          <a:prstGeom prst="rect">
            <a:avLst/>
          </a:prstGeom>
        </p:spPr>
        <p:txBody>
          <a:bodyPr lIns="0" tIns="0" rIns="0" bIns="0" anchor="b"/>
          <a:lstStyle>
            <a:lvl1pPr marL="0" indent="0">
              <a:tabLst/>
              <a:defRPr sz="500" b="0" i="0">
                <a:solidFill>
                  <a:schemeClr val="bg2">
                    <a:alpha val="70000"/>
                  </a:schemeClr>
                </a:solidFill>
                <a:latin typeface="Arial Regular"/>
                <a:ea typeface="Arial Regular"/>
                <a:cs typeface="Arial Regular"/>
              </a:defRPr>
            </a:lvl1pPr>
            <a:lvl2pPr>
              <a:defRPr sz="563"/>
            </a:lvl2pPr>
            <a:lvl3pPr>
              <a:defRPr sz="563"/>
            </a:lvl3pPr>
            <a:lvl4pPr>
              <a:defRPr sz="563"/>
            </a:lvl4pPr>
            <a:lvl5pPr>
              <a:defRPr sz="563"/>
            </a:lvl5pPr>
          </a:lstStyle>
          <a:p>
            <a:pPr lvl="0"/>
            <a:r>
              <a:rPr lang="en-US" dirty="0"/>
              <a:t>Source: Edit source here</a:t>
            </a:r>
          </a:p>
        </p:txBody>
      </p:sp>
    </p:spTree>
    <p:extLst>
      <p:ext uri="{BB962C8B-B14F-4D97-AF65-F5344CB8AC3E}">
        <p14:creationId xmlns:p14="http://schemas.microsoft.com/office/powerpoint/2010/main" val="804758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 Slide">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
        <p:nvSpPr>
          <p:cNvPr id="7"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6" name="Picture 5">
            <a:extLst>
              <a:ext uri="{FF2B5EF4-FFF2-40B4-BE49-F238E27FC236}">
                <a16:creationId xmlns:a16="http://schemas.microsoft.com/office/drawing/2014/main" id="{8BA2751A-8BEE-4CB0-B1AE-D38372239150}"/>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651232" y="4676302"/>
            <a:ext cx="1492768" cy="393842"/>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613931803"/>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cSld name="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4297680" cy="2286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D48439FD-6215-2248-B0C2-F5915AB857D1}" type="datetime1">
              <a:rPr lang="en-US" smtClean="0"/>
              <a:t>8/25/25</a:t>
            </a:fld>
            <a:endParaRPr lang="en-US" dirty="0"/>
          </a:p>
        </p:txBody>
      </p:sp>
      <p:sp>
        <p:nvSpPr>
          <p:cNvPr id="4" name="Footer Placeholder 3"/>
          <p:cNvSpPr>
            <a:spLocks noGrp="1"/>
          </p:cNvSpPr>
          <p:nvPr>
            <p:ph type="ftr" sz="quarter" idx="11"/>
          </p:nvPr>
        </p:nvSpPr>
        <p:spPr/>
        <p:txBody>
          <a:bodyPr/>
          <a:lstStyle/>
          <a:p>
            <a:r>
              <a:rPr lang="de-DE"/>
              <a:t>Footer</a:t>
            </a:r>
            <a:endParaRPr lang="de-DE"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668626" y="177007"/>
            <a:ext cx="314934" cy="122808"/>
          </a:xfrm>
          <a:prstGeom prst="rect">
            <a:avLst/>
          </a:prstGeom>
        </p:spPr>
      </p:pic>
    </p:spTree>
    <p:extLst>
      <p:ext uri="{BB962C8B-B14F-4D97-AF65-F5344CB8AC3E}">
        <p14:creationId xmlns:p14="http://schemas.microsoft.com/office/powerpoint/2010/main" val="2893689937"/>
      </p:ext>
    </p:extLst>
  </p:cSld>
  <p:clrMapOvr>
    <a:overrideClrMapping bg1="dk1" tx1="lt1" bg2="dk2" tx2="lt2" accent1="accent1" accent2="accent2" accent3="accent3" accent4="accent4" accent5="accent5" accent6="accent6" hlink="hlink" folHlink="folHlink"/>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1_Title (above) + blank">
    <p:spTree>
      <p:nvGrpSpPr>
        <p:cNvPr id="1" name=""/>
        <p:cNvGrpSpPr/>
        <p:nvPr/>
      </p:nvGrpSpPr>
      <p:grpSpPr>
        <a:xfrm>
          <a:off x="0" y="0"/>
          <a:ext cx="0" cy="0"/>
          <a:chOff x="0" y="0"/>
          <a:chExt cx="0" cy="0"/>
        </a:xfrm>
      </p:grpSpPr>
      <p:sp>
        <p:nvSpPr>
          <p:cNvPr id="8" name="Rectangle 7"/>
          <p:cNvSpPr/>
          <p:nvPr userDrawn="1"/>
        </p:nvSpPr>
        <p:spPr bwMode="auto">
          <a:xfrm>
            <a:off x="1190" y="0"/>
            <a:ext cx="9141621" cy="1426464"/>
          </a:xfrm>
          <a:prstGeom prst="rect">
            <a:avLst/>
          </a:prstGeom>
          <a:solidFill>
            <a:srgbClr val="FFFFFF"/>
          </a:solidFill>
          <a:ln w="12700" cap="flat" cmpd="sng" algn="ctr">
            <a:noFill/>
            <a:prstDash val="solid"/>
            <a:round/>
            <a:headEnd type="none" w="med" len="med"/>
            <a:tailEnd type="none" w="med" len="med"/>
          </a:ln>
          <a:effectLst/>
        </p:spPr>
        <p:txBody>
          <a:bodyPr lIns="57135" tIns="28568" rIns="57135" bIns="28568"/>
          <a:lstStyle/>
          <a:p>
            <a:pPr defTabSz="571358">
              <a:lnSpc>
                <a:spcPct val="90000"/>
              </a:lnSpc>
            </a:pPr>
            <a:endParaRPr lang="en-US" sz="1375" kern="0" dirty="0">
              <a:solidFill>
                <a:srgbClr val="FFFFFF"/>
              </a:solidFill>
              <a:latin typeface="Arial" panose="020B0604020202020204" pitchFamily="34" charset="0"/>
              <a:ea typeface="Arial" charset="0"/>
              <a:cs typeface="Arial" charset="0"/>
            </a:endParaRPr>
          </a:p>
        </p:txBody>
      </p:sp>
      <p:sp>
        <p:nvSpPr>
          <p:cNvPr id="4" name="Date Placeholder 3"/>
          <p:cNvSpPr>
            <a:spLocks noGrp="1"/>
          </p:cNvSpPr>
          <p:nvPr>
            <p:ph type="dt" sz="half" idx="10"/>
          </p:nvPr>
        </p:nvSpPr>
        <p:spPr/>
        <p:txBody>
          <a:bodyPr/>
          <a:lstStyle>
            <a:lvl1pPr>
              <a:defRPr>
                <a:latin typeface="Arial" panose="020B0604020202020204" pitchFamily="34" charset="0"/>
                <a:ea typeface="Arial" panose="020B0604020202020204" pitchFamily="34" charset="0"/>
                <a:cs typeface="Arial"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Arial" panose="020B0604020202020204" pitchFamily="34" charset="0"/>
                <a:ea typeface="Arial" panose="020B0604020202020204" pitchFamily="34" charset="0"/>
                <a:cs typeface="Arial" charset="0"/>
              </a:defRPr>
            </a:lvl1pPr>
          </a:lstStyle>
          <a:p>
            <a:fld id="{E4DBDE34-E9B5-E04F-B662-69720E4BCB53}" type="slidenum">
              <a:rPr lang="en-US" smtClean="0"/>
              <a:pPr/>
              <a:t>‹#›</a:t>
            </a:fld>
            <a:endParaRPr lang="en-US" dirty="0"/>
          </a:p>
        </p:txBody>
      </p:sp>
      <p:sp>
        <p:nvSpPr>
          <p:cNvPr id="7" name="Title 6"/>
          <p:cNvSpPr>
            <a:spLocks noGrp="1"/>
          </p:cNvSpPr>
          <p:nvPr>
            <p:ph type="title"/>
          </p:nvPr>
        </p:nvSpPr>
        <p:spPr>
          <a:xfrm>
            <a:off x="228600" y="173736"/>
            <a:ext cx="8280776" cy="914400"/>
          </a:xfrm>
        </p:spPr>
        <p:txBody>
          <a:bodyPr/>
          <a:lstStyle>
            <a:lvl1pPr>
              <a:defRPr sz="2400">
                <a:solidFill>
                  <a:schemeClr val="tx1"/>
                </a:solidFill>
                <a:latin typeface="Arial" panose="020B0604020202020204" pitchFamily="34" charset="0"/>
                <a:ea typeface="Arial" panose="020B0604020202020204" pitchFamily="34" charset="0"/>
                <a:cs typeface="Arial" charset="0"/>
              </a:defRPr>
            </a:lvl1pPr>
          </a:lstStyle>
          <a:p>
            <a:r>
              <a:rPr lang="en-US" dirty="0"/>
              <a:t>Click to edit Master title style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668626" y="177008"/>
            <a:ext cx="314934" cy="122807"/>
          </a:xfrm>
          <a:prstGeom prst="rect">
            <a:avLst/>
          </a:prstGeom>
        </p:spPr>
      </p:pic>
    </p:spTree>
    <p:extLst>
      <p:ext uri="{BB962C8B-B14F-4D97-AF65-F5344CB8AC3E}">
        <p14:creationId xmlns:p14="http://schemas.microsoft.com/office/powerpoint/2010/main" val="3756180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4"/>
          <p:cNvSpPr/>
          <p:nvPr userDrawn="1"/>
        </p:nvSpPr>
        <p:spPr>
          <a:xfrm>
            <a:off x="4241378" y="0"/>
            <a:ext cx="4902623" cy="5143500"/>
          </a:xfrm>
          <a:prstGeom prst="rect">
            <a:avLst/>
          </a:prstGeom>
          <a:solidFill>
            <a:srgbClr val="FFFFFF"/>
          </a:solidFill>
        </p:spPr>
        <p:txBody>
          <a:bodyPr wrap="square" lIns="0" tIns="0" rIns="0" bIns="0" rtlCol="0" anchor="ctr">
            <a:noAutofit/>
          </a:bodyPr>
          <a:lstStyle/>
          <a:p>
            <a:pPr algn="ctr"/>
            <a:r>
              <a:rPr lang="en-US" sz="1200" dirty="0">
                <a:solidFill>
                  <a:srgbClr val="FFFFFF"/>
                </a:solidFill>
                <a:latin typeface="Arial" panose="020B0604020202020204" pitchFamily="34" charset="0"/>
                <a:cs typeface="Arial"/>
              </a:rPr>
              <a:t>v</a:t>
            </a:r>
          </a:p>
        </p:txBody>
      </p:sp>
      <p:sp>
        <p:nvSpPr>
          <p:cNvPr id="2" name="Date Placeholder 1"/>
          <p:cNvSpPr>
            <a:spLocks noGrp="1"/>
          </p:cNvSpPr>
          <p:nvPr>
            <p:ph type="dt" sz="half" idx="10"/>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E4DBDE34-E9B5-E04F-B662-69720E4BCB53}" type="slidenum">
              <a:rPr lang="en-US" smtClean="0"/>
              <a:pPr/>
              <a:t>‹#›</a:t>
            </a:fld>
            <a:endParaRPr lang="en-US" dirty="0"/>
          </a:p>
        </p:txBody>
      </p:sp>
      <p:sp>
        <p:nvSpPr>
          <p:cNvPr id="7" name="Title 15"/>
          <p:cNvSpPr>
            <a:spLocks noGrp="1"/>
          </p:cNvSpPr>
          <p:nvPr>
            <p:ph type="title"/>
          </p:nvPr>
        </p:nvSpPr>
        <p:spPr>
          <a:xfrm>
            <a:off x="397431" y="1481138"/>
            <a:ext cx="3500926" cy="2082342"/>
          </a:xfrm>
        </p:spPr>
        <p:txBody>
          <a:bodyPr vert="horz" lIns="0" tIns="0" rIns="0" bIns="0" rtlCol="0" anchor="ctr" anchorCtr="0">
            <a:noAutofit/>
          </a:bodyPr>
          <a:lstStyle>
            <a:lvl1pPr>
              <a:defRPr lang="en-US" sz="3000" spc="-60" dirty="0">
                <a:solidFill>
                  <a:schemeClr val="tx2"/>
                </a:solidFill>
              </a:defRPr>
            </a:lvl1pPr>
          </a:lstStyle>
          <a:p>
            <a:pPr lvl="0" eaLnBrk="0" hangingPunct="0">
              <a:lnSpc>
                <a:spcPts val="3300"/>
              </a:lnSpc>
              <a:buNone/>
            </a:pPr>
            <a:r>
              <a:rPr lang="en-US" dirty="0"/>
              <a:t>Click to edit Master title style</a:t>
            </a:r>
          </a:p>
        </p:txBody>
      </p:sp>
      <p:sp>
        <p:nvSpPr>
          <p:cNvPr id="8" name="Text Placeholder 17"/>
          <p:cNvSpPr>
            <a:spLocks noGrp="1"/>
          </p:cNvSpPr>
          <p:nvPr>
            <p:ph type="body" sz="quarter" idx="13"/>
          </p:nvPr>
        </p:nvSpPr>
        <p:spPr>
          <a:xfrm>
            <a:off x="4869944" y="1186755"/>
            <a:ext cx="3935576" cy="2776872"/>
          </a:xfrm>
          <a:noFill/>
        </p:spPr>
        <p:txBody>
          <a:bodyPr vert="horz" wrap="square" lIns="91440" tIns="45720" rIns="91440" bIns="45720" rtlCol="0" anchor="ctr">
            <a:noAutofit/>
          </a:bodyPr>
          <a:lstStyle>
            <a:lvl1pPr>
              <a:defRPr lang="en-US" dirty="0" smtClean="0">
                <a:solidFill>
                  <a:schemeClr val="bg1">
                    <a:lumMod val="25000"/>
                  </a:schemeClr>
                </a:solidFill>
              </a:defRPr>
            </a:lvl1pPr>
            <a:lvl2pPr>
              <a:defRPr lang="en-US" dirty="0" smtClean="0">
                <a:solidFill>
                  <a:schemeClr val="bg1">
                    <a:lumMod val="25000"/>
                  </a:schemeClr>
                </a:solidFill>
              </a:defRPr>
            </a:lvl2pPr>
            <a:lvl3pPr>
              <a:defRPr lang="en-US" dirty="0" smtClean="0">
                <a:solidFill>
                  <a:schemeClr val="bg1">
                    <a:lumMod val="25000"/>
                  </a:schemeClr>
                </a:solidFill>
              </a:defRPr>
            </a:lvl3pPr>
            <a:lvl4pPr>
              <a:defRPr lang="en-US" dirty="0" smtClean="0">
                <a:solidFill>
                  <a:schemeClr val="bg1">
                    <a:lumMod val="25000"/>
                  </a:schemeClr>
                </a:solidFill>
              </a:defRPr>
            </a:lvl4pPr>
            <a:lvl5pPr>
              <a:defRPr lang="en-US" dirty="0">
                <a:solidFill>
                  <a:schemeClr val="bg1">
                    <a:lumMod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668626" y="177008"/>
            <a:ext cx="314934" cy="122807"/>
          </a:xfrm>
          <a:prstGeom prst="rect">
            <a:avLst/>
          </a:prstGeom>
        </p:spPr>
      </p:pic>
    </p:spTree>
    <p:extLst>
      <p:ext uri="{BB962C8B-B14F-4D97-AF65-F5344CB8AC3E}">
        <p14:creationId xmlns:p14="http://schemas.microsoft.com/office/powerpoint/2010/main" val="203698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06 Quote (wide, medium siz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725" y="179388"/>
            <a:ext cx="4297680" cy="4343400"/>
          </a:xfrm>
        </p:spPr>
        <p:txBody>
          <a:bodyPr/>
          <a:lstStyle>
            <a:lvl1pPr>
              <a:defRPr>
                <a:latin typeface="Lemon/Milk" panose="020B0603050302020204" pitchFamily="34" charset="0"/>
              </a:defRPr>
            </a:lvl1pPr>
            <a:lvl2pPr>
              <a:defRPr>
                <a:latin typeface="Lemon/Milk" panose="020B0603050302020204" pitchFamily="34" charset="0"/>
              </a:defRPr>
            </a:lvl2pPr>
            <a:lvl3pPr>
              <a:defRPr>
                <a:latin typeface="Lemon/Milk" panose="020B0603050302020204" pitchFamily="34" charset="0"/>
              </a:defRPr>
            </a:lvl3pPr>
            <a:lvl4pPr>
              <a:defRPr>
                <a:latin typeface="Lemon/Milk" panose="020B0603050302020204" pitchFamily="34" charset="0"/>
              </a:defRPr>
            </a:lvl4pPr>
            <a:lvl5pPr>
              <a:defRPr>
                <a:latin typeface="Lemon/Milk" panose="020B06030503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p:cNvSpPr>
            <a:spLocks noGrp="1"/>
          </p:cNvSpPr>
          <p:nvPr>
            <p:ph type="title"/>
          </p:nvPr>
        </p:nvSpPr>
        <p:spPr>
          <a:xfrm>
            <a:off x="223979" y="179388"/>
            <a:ext cx="4297680" cy="4343400"/>
          </a:xfrm>
        </p:spPr>
        <p:txBody>
          <a:bodyPr/>
          <a:lstStyle>
            <a:lvl1pPr marL="0" indent="0">
              <a:defRPr sz="2000">
                <a:latin typeface="Lemon/Milk" panose="020B0603050302020204" pitchFamily="34" charset="0"/>
              </a:defRPr>
            </a:lvl1pPr>
          </a:lstStyle>
          <a:p>
            <a:r>
              <a:rPr lang="en-US" dirty="0"/>
              <a:t>Click to edit Master title style</a:t>
            </a:r>
          </a:p>
        </p:txBody>
      </p:sp>
      <p:sp>
        <p:nvSpPr>
          <p:cNvPr id="2" name="Date Placeholder 1"/>
          <p:cNvSpPr>
            <a:spLocks noGrp="1"/>
          </p:cNvSpPr>
          <p:nvPr>
            <p:ph type="dt" sz="half" idx="10"/>
          </p:nvPr>
        </p:nvSpPr>
        <p:spPr/>
        <p:txBody>
          <a:bodyPr/>
          <a:lstStyle>
            <a:lvl1pPr>
              <a:defRPr/>
            </a:lvl1pPr>
          </a:lstStyle>
          <a:p>
            <a:fld id="{1164D8A6-3039-2C4F-903C-941D6295BD0D}" type="datetimeFigureOut">
              <a:rPr lang="en-US" smtClean="0"/>
              <a:pPr/>
              <a:t>8/25/25</a:t>
            </a:fld>
            <a:endParaRPr lang="en-US" dirty="0"/>
          </a:p>
        </p:txBody>
      </p:sp>
      <p:sp>
        <p:nvSpPr>
          <p:cNvPr id="7" name="Footer Placeholder 6"/>
          <p:cNvSpPr>
            <a:spLocks noGrp="1"/>
          </p:cNvSpPr>
          <p:nvPr>
            <p:ph type="ftr" sz="quarter" idx="11"/>
          </p:nvPr>
        </p:nvSpPr>
        <p:spPr/>
        <p:txBody>
          <a:bodyPr/>
          <a:lstStyle>
            <a:lvl1pPr>
              <a:defRPr/>
            </a:lvl1pPr>
          </a:lstStyle>
          <a:p>
            <a:r>
              <a:rPr lang="en-US" dirty="0"/>
              <a:t>IBM Cognitive Engagement: Watson Marketing | Watson Commerce | Watson Supply Chain</a:t>
            </a:r>
          </a:p>
        </p:txBody>
      </p:sp>
      <p:sp>
        <p:nvSpPr>
          <p:cNvPr id="9" name="Slide Number Placeholder 8"/>
          <p:cNvSpPr>
            <a:spLocks noGrp="1"/>
          </p:cNvSpPr>
          <p:nvPr>
            <p:ph type="sldNum" sz="quarter" idx="12"/>
          </p:nvPr>
        </p:nvSpPr>
        <p:spPr/>
        <p:txBody>
          <a:bodyPr/>
          <a:lstStyle>
            <a:lvl1pPr>
              <a:defRPr/>
            </a:lvl1p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265841550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07 Text only (big text)">
    <p:spTree>
      <p:nvGrpSpPr>
        <p:cNvPr id="1" name=""/>
        <p:cNvGrpSpPr/>
        <p:nvPr/>
      </p:nvGrpSpPr>
      <p:grpSpPr>
        <a:xfrm>
          <a:off x="0" y="0"/>
          <a:ext cx="0" cy="0"/>
          <a:chOff x="0" y="0"/>
          <a:chExt cx="0" cy="0"/>
        </a:xfrm>
      </p:grpSpPr>
      <p:sp>
        <p:nvSpPr>
          <p:cNvPr id="3" name="Title 2"/>
          <p:cNvSpPr>
            <a:spLocks noGrp="1"/>
          </p:cNvSpPr>
          <p:nvPr>
            <p:ph type="title"/>
          </p:nvPr>
        </p:nvSpPr>
        <p:spPr>
          <a:xfrm>
            <a:off x="227012" y="179388"/>
            <a:ext cx="8571547" cy="4343400"/>
          </a:xfrm>
        </p:spPr>
        <p:txBody>
          <a:bodyPr/>
          <a:lstStyle>
            <a:lvl1pPr>
              <a:defRPr sz="4200"/>
            </a:lvl1pPr>
          </a:lstStyle>
          <a:p>
            <a:r>
              <a:rPr lang="en-US" dirty="0"/>
              <a:t>Click to edit Master title style</a:t>
            </a:r>
          </a:p>
        </p:txBody>
      </p:sp>
      <p:sp>
        <p:nvSpPr>
          <p:cNvPr id="2" name="Date Placeholder 1"/>
          <p:cNvSpPr>
            <a:spLocks noGrp="1"/>
          </p:cNvSpPr>
          <p:nvPr>
            <p:ph type="dt" sz="half" idx="10"/>
          </p:nvPr>
        </p:nvSpPr>
        <p:spPr/>
        <p:txBody>
          <a:bodyPr/>
          <a:lstStyle>
            <a:lvl1pPr>
              <a:defRPr/>
            </a:lvl1pPr>
          </a:lstStyle>
          <a:p>
            <a:fld id="{05429274-D375-B94C-A105-658EF2ABA8F0}" type="datetime1">
              <a:rPr lang="en-US" smtClean="0"/>
              <a:pPr/>
              <a:t>8/25/25</a:t>
            </a:fld>
            <a:endParaRPr lang="en-US" dirty="0"/>
          </a:p>
        </p:txBody>
      </p:sp>
      <p:sp>
        <p:nvSpPr>
          <p:cNvPr id="7" name="Footer Placeholder 6"/>
          <p:cNvSpPr>
            <a:spLocks noGrp="1"/>
          </p:cNvSpPr>
          <p:nvPr>
            <p:ph type="ftr" sz="quarter" idx="11"/>
          </p:nvPr>
        </p:nvSpPr>
        <p:spPr/>
        <p:txBody>
          <a:bodyPr/>
          <a:lstStyle>
            <a:lvl1pPr>
              <a:defRPr/>
            </a:lvl1pPr>
          </a:lstStyle>
          <a:p>
            <a:r>
              <a:rPr lang="en-US" dirty="0"/>
              <a:t>IBM Cognitive Engagement: Watson Marketing | Watson Commerce  |  Watson Supply Chain</a:t>
            </a:r>
          </a:p>
        </p:txBody>
      </p:sp>
      <p:sp>
        <p:nvSpPr>
          <p:cNvPr id="8" name="Slide Number Placeholder 7"/>
          <p:cNvSpPr>
            <a:spLocks noGrp="1"/>
          </p:cNvSpPr>
          <p:nvPr>
            <p:ph type="sldNum" sz="quarter" idx="12"/>
          </p:nvPr>
        </p:nvSpPr>
        <p:spPr/>
        <p:txBody>
          <a:bodyPr/>
          <a:lstStyle>
            <a:lvl1pPr>
              <a:defRPr/>
            </a:lvl1p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310708880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313238" y="4316521"/>
            <a:ext cx="685800" cy="635509"/>
          </a:xfrm>
          <a:prstGeom prst="rect">
            <a:avLst/>
          </a:prstGeom>
        </p:spPr>
      </p:pic>
    </p:spTree>
    <p:extLst>
      <p:ext uri="{BB962C8B-B14F-4D97-AF65-F5344CB8AC3E}">
        <p14:creationId xmlns:p14="http://schemas.microsoft.com/office/powerpoint/2010/main" val="395517435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92632659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4182956408"/>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317599459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292335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840372833"/>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591047119"/>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332726977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9354957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3798123673"/>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6716533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38127947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89690875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77669140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10"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65272663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42661773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93923649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71356518"/>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57953246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8240322"/>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31575999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33922037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1537680857"/>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335692333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873768224"/>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1_title (white box) over image(s)">
    <p:spTree>
      <p:nvGrpSpPr>
        <p:cNvPr id="1" name=""/>
        <p:cNvGrpSpPr/>
        <p:nvPr/>
      </p:nvGrpSpPr>
      <p:grpSpPr>
        <a:xfrm>
          <a:off x="0" y="0"/>
          <a:ext cx="0" cy="0"/>
          <a:chOff x="0" y="0"/>
          <a:chExt cx="0" cy="0"/>
        </a:xfrm>
      </p:grpSpPr>
      <p:sp>
        <p:nvSpPr>
          <p:cNvPr id="2" name="Rectangle 1"/>
          <p:cNvSpPr/>
          <p:nvPr userDrawn="1"/>
        </p:nvSpPr>
        <p:spPr>
          <a:xfrm>
            <a:off x="-4" y="1290638"/>
            <a:ext cx="9144004" cy="3852862"/>
          </a:xfrm>
          <a:prstGeom prst="rect">
            <a:avLst/>
          </a:prstGeom>
          <a:solidFill>
            <a:srgbClr val="F3F3F3"/>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2" name="Rectangle 11"/>
          <p:cNvSpPr/>
          <p:nvPr userDrawn="1"/>
        </p:nvSpPr>
        <p:spPr>
          <a:xfrm>
            <a:off x="-4" y="-3811"/>
            <a:ext cx="9144004" cy="1294449"/>
          </a:xfrm>
          <a:prstGeom prst="rect">
            <a:avLst/>
          </a:prstGeom>
          <a:solidFill>
            <a:srgbClr val="FFFFFF"/>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9" name="Text Placeholder 8"/>
          <p:cNvSpPr>
            <a:spLocks noGrp="1"/>
          </p:cNvSpPr>
          <p:nvPr>
            <p:ph type="body" sz="quarter" idx="13"/>
          </p:nvPr>
        </p:nvSpPr>
        <p:spPr>
          <a:xfrm>
            <a:off x="-3" y="-3811"/>
            <a:ext cx="7086604" cy="1294449"/>
          </a:xfrm>
          <a:noFill/>
        </p:spPr>
        <p:txBody>
          <a:bodyPr vert="horz" lIns="228600" tIns="201168" rIns="228600" bIns="228600" rtlCol="0" anchor="t" anchorCtr="0">
            <a:noAutofit/>
          </a:bodyPr>
          <a:lstStyle>
            <a:lvl1pPr>
              <a:defRPr lang="en-US" sz="2400" dirty="0" smtClean="0">
                <a:solidFill>
                  <a:srgbClr val="3D3D3D"/>
                </a:solidFill>
                <a:latin typeface="+mj-lt"/>
              </a:defRPr>
            </a:lvl1pPr>
          </a:lstStyle>
          <a:p>
            <a:pPr lvl="0">
              <a:lnSpc>
                <a:spcPct val="90000"/>
              </a:lnSpc>
              <a:spcBef>
                <a:spcPct val="0"/>
              </a:spcBef>
            </a:pPr>
            <a:r>
              <a:rPr lang="en-US" dirty="0"/>
              <a:t>Click to edit Master text style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rgbClr val="3D3D3D"/>
                </a:solidFill>
              </a:defRPr>
            </a:lvl1pPr>
          </a:lstStyle>
          <a:p>
            <a:r>
              <a:rPr lang="en-US" dirty="0"/>
              <a:t>IBM Watson Customer Engagement / © 2025 IBM Corporation</a:t>
            </a:r>
          </a:p>
        </p:txBody>
      </p:sp>
      <p:sp>
        <p:nvSpPr>
          <p:cNvPr id="4" name="Picture Placeholder 3"/>
          <p:cNvSpPr>
            <a:spLocks noGrp="1"/>
          </p:cNvSpPr>
          <p:nvPr>
            <p:ph type="pic" sz="quarter" idx="12"/>
          </p:nvPr>
        </p:nvSpPr>
        <p:spPr>
          <a:xfrm>
            <a:off x="0" y="1274164"/>
            <a:ext cx="9144000" cy="3852862"/>
          </a:xfrm>
        </p:spPr>
        <p:txBody>
          <a:bodyPr/>
          <a:lstStyle/>
          <a:p>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0767" y="225425"/>
            <a:ext cx="467360" cy="182879"/>
          </a:xfrm>
          <a:prstGeom prst="rect">
            <a:avLst/>
          </a:prstGeom>
        </p:spPr>
      </p:pic>
    </p:spTree>
    <p:extLst>
      <p:ext uri="{BB962C8B-B14F-4D97-AF65-F5344CB8AC3E}">
        <p14:creationId xmlns:p14="http://schemas.microsoft.com/office/powerpoint/2010/main" val="387180833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Watson Customer Engagement / © 2025 IBM Corporation</a:t>
            </a:r>
          </a:p>
        </p:txBody>
      </p:sp>
    </p:spTree>
    <p:extLst>
      <p:ext uri="{BB962C8B-B14F-4D97-AF65-F5344CB8AC3E}">
        <p14:creationId xmlns:p14="http://schemas.microsoft.com/office/powerpoint/2010/main" val="32938406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74288198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Tree>
    <p:extLst>
      <p:ext uri="{BB962C8B-B14F-4D97-AF65-F5344CB8AC3E}">
        <p14:creationId xmlns:p14="http://schemas.microsoft.com/office/powerpoint/2010/main" val="211009522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4160949602"/>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49117008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43493270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510441418"/>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287659502"/>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403649925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159076784"/>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42882386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53106" y="1573759"/>
            <a:ext cx="1636776" cy="1516746"/>
          </a:xfrm>
          <a:prstGeom prst="rect">
            <a:avLst/>
          </a:prstGeom>
        </p:spPr>
      </p:pic>
    </p:spTree>
    <p:extLst>
      <p:ext uri="{BB962C8B-B14F-4D97-AF65-F5344CB8AC3E}">
        <p14:creationId xmlns:p14="http://schemas.microsoft.com/office/powerpoint/2010/main" val="36652112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94049278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313238" y="4316521"/>
            <a:ext cx="685800" cy="635509"/>
          </a:xfrm>
          <a:prstGeom prst="rect">
            <a:avLst/>
          </a:prstGeom>
        </p:spPr>
      </p:pic>
    </p:spTree>
    <p:extLst>
      <p:ext uri="{BB962C8B-B14F-4D97-AF65-F5344CB8AC3E}">
        <p14:creationId xmlns:p14="http://schemas.microsoft.com/office/powerpoint/2010/main" val="3905400483"/>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400368002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1823353392"/>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2001730583"/>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324780868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326002686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171050748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3062228799"/>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400805275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11420728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382511540"/>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682843445"/>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618633665"/>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1788481099"/>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10"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78608707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3999120720"/>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2973405866"/>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147342499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94075699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396327056"/>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192024"/>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938042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dirty="0"/>
              <a:t>Click to edit Master title style</a:t>
            </a:r>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98392240"/>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3571900333"/>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314368132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111399316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1_title (white box) over image(s)">
    <p:spTree>
      <p:nvGrpSpPr>
        <p:cNvPr id="1" name=""/>
        <p:cNvGrpSpPr/>
        <p:nvPr/>
      </p:nvGrpSpPr>
      <p:grpSpPr>
        <a:xfrm>
          <a:off x="0" y="0"/>
          <a:ext cx="0" cy="0"/>
          <a:chOff x="0" y="0"/>
          <a:chExt cx="0" cy="0"/>
        </a:xfrm>
      </p:grpSpPr>
      <p:sp>
        <p:nvSpPr>
          <p:cNvPr id="2" name="Rectangle 1"/>
          <p:cNvSpPr/>
          <p:nvPr userDrawn="1"/>
        </p:nvSpPr>
        <p:spPr>
          <a:xfrm>
            <a:off x="-4" y="1290638"/>
            <a:ext cx="9144004" cy="3852862"/>
          </a:xfrm>
          <a:prstGeom prst="rect">
            <a:avLst/>
          </a:prstGeom>
          <a:solidFill>
            <a:srgbClr val="F3F3F3"/>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2" name="Rectangle 11"/>
          <p:cNvSpPr/>
          <p:nvPr userDrawn="1"/>
        </p:nvSpPr>
        <p:spPr>
          <a:xfrm>
            <a:off x="-4" y="-3811"/>
            <a:ext cx="9144004" cy="1294449"/>
          </a:xfrm>
          <a:prstGeom prst="rect">
            <a:avLst/>
          </a:prstGeom>
          <a:solidFill>
            <a:srgbClr val="FFFFFF"/>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9" name="Text Placeholder 8"/>
          <p:cNvSpPr>
            <a:spLocks noGrp="1"/>
          </p:cNvSpPr>
          <p:nvPr>
            <p:ph type="body" sz="quarter" idx="13"/>
          </p:nvPr>
        </p:nvSpPr>
        <p:spPr>
          <a:xfrm>
            <a:off x="-3" y="-3811"/>
            <a:ext cx="7086604" cy="1294449"/>
          </a:xfrm>
          <a:noFill/>
        </p:spPr>
        <p:txBody>
          <a:bodyPr vert="horz" lIns="228600" tIns="201168" rIns="228600" bIns="228600" rtlCol="0" anchor="t" anchorCtr="0">
            <a:noAutofit/>
          </a:bodyPr>
          <a:lstStyle>
            <a:lvl1pPr>
              <a:defRPr lang="en-US" sz="2400" dirty="0" smtClean="0">
                <a:solidFill>
                  <a:srgbClr val="3D3D3D"/>
                </a:solidFill>
                <a:latin typeface="+mj-lt"/>
              </a:defRPr>
            </a:lvl1pPr>
          </a:lstStyle>
          <a:p>
            <a:pPr lvl="0">
              <a:lnSpc>
                <a:spcPct val="90000"/>
              </a:lnSpc>
              <a:spcBef>
                <a:spcPct val="0"/>
              </a:spcBef>
            </a:pPr>
            <a:r>
              <a:rPr lang="en-US" dirty="0"/>
              <a:t>Click to edit Master text style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rgbClr val="3D3D3D"/>
                </a:solidFill>
              </a:defRPr>
            </a:lvl1pPr>
          </a:lstStyle>
          <a:p>
            <a:r>
              <a:rPr lang="en-US" dirty="0"/>
              <a:t>IBM Watson Customer Engagement / © 2018 IBM Corporation</a:t>
            </a:r>
          </a:p>
        </p:txBody>
      </p:sp>
      <p:sp>
        <p:nvSpPr>
          <p:cNvPr id="4" name="Picture Placeholder 3"/>
          <p:cNvSpPr>
            <a:spLocks noGrp="1"/>
          </p:cNvSpPr>
          <p:nvPr>
            <p:ph type="pic" sz="quarter" idx="12"/>
          </p:nvPr>
        </p:nvSpPr>
        <p:spPr>
          <a:xfrm>
            <a:off x="0" y="1274164"/>
            <a:ext cx="9144000" cy="3852862"/>
          </a:xfrm>
        </p:spPr>
        <p:txBody>
          <a:bodyPr/>
          <a:lstStyle/>
          <a:p>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0767" y="225425"/>
            <a:ext cx="467360" cy="182879"/>
          </a:xfrm>
          <a:prstGeom prst="rect">
            <a:avLst/>
          </a:prstGeom>
        </p:spPr>
      </p:pic>
    </p:spTree>
    <p:extLst>
      <p:ext uri="{BB962C8B-B14F-4D97-AF65-F5344CB8AC3E}">
        <p14:creationId xmlns:p14="http://schemas.microsoft.com/office/powerpoint/2010/main" val="2252887333"/>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147784211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Tree>
    <p:extLst>
      <p:ext uri="{BB962C8B-B14F-4D97-AF65-F5344CB8AC3E}">
        <p14:creationId xmlns:p14="http://schemas.microsoft.com/office/powerpoint/2010/main" val="95244406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477076892"/>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288503206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2382208617"/>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15184966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white box) over image(s)">
    <p:spTree>
      <p:nvGrpSpPr>
        <p:cNvPr id="1" name=""/>
        <p:cNvGrpSpPr/>
        <p:nvPr/>
      </p:nvGrpSpPr>
      <p:grpSpPr>
        <a:xfrm>
          <a:off x="0" y="0"/>
          <a:ext cx="0" cy="0"/>
          <a:chOff x="0" y="0"/>
          <a:chExt cx="0" cy="0"/>
        </a:xfrm>
      </p:grpSpPr>
      <p:sp>
        <p:nvSpPr>
          <p:cNvPr id="12" name="Rectangle 11"/>
          <p:cNvSpPr/>
          <p:nvPr userDrawn="1"/>
        </p:nvSpPr>
        <p:spPr>
          <a:xfrm>
            <a:off x="-4" y="-3811"/>
            <a:ext cx="9144004" cy="1294449"/>
          </a:xfrm>
          <a:prstGeom prst="rect">
            <a:avLst/>
          </a:prstGeom>
          <a:solidFill>
            <a:srgbClr val="FFFFFF"/>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9" name="Text Placeholder 8"/>
          <p:cNvSpPr>
            <a:spLocks noGrp="1"/>
          </p:cNvSpPr>
          <p:nvPr>
            <p:ph type="body" sz="quarter" idx="13"/>
          </p:nvPr>
        </p:nvSpPr>
        <p:spPr>
          <a:xfrm>
            <a:off x="-3" y="-3811"/>
            <a:ext cx="7086604" cy="1294449"/>
          </a:xfrm>
          <a:noFill/>
        </p:spPr>
        <p:txBody>
          <a:bodyPr vert="horz" lIns="228600" tIns="201168" rIns="228600" bIns="228600" rtlCol="0" anchor="t" anchorCtr="0">
            <a:noAutofit/>
          </a:bodyPr>
          <a:lstStyle>
            <a:lvl1pPr>
              <a:defRPr lang="en-US" sz="2400" dirty="0" smtClean="0">
                <a:solidFill>
                  <a:srgbClr val="3D3D3D"/>
                </a:solidFill>
                <a:latin typeface="+mj-lt"/>
              </a:defRPr>
            </a:lvl1pPr>
          </a:lstStyle>
          <a:p>
            <a:pPr lvl="0">
              <a:lnSpc>
                <a:spcPct val="90000"/>
              </a:lnSpc>
              <a:spcBef>
                <a:spcPct val="0"/>
              </a:spcBef>
            </a:pPr>
            <a:r>
              <a:rPr lang="en-US" dirty="0"/>
              <a:t>Click to edit Master text style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
        <p:nvSpPr>
          <p:cNvPr id="4" name="Picture Placeholder 3"/>
          <p:cNvSpPr>
            <a:spLocks noGrp="1"/>
          </p:cNvSpPr>
          <p:nvPr>
            <p:ph type="pic" sz="quarter" idx="12"/>
          </p:nvPr>
        </p:nvSpPr>
        <p:spPr>
          <a:xfrm>
            <a:off x="0" y="1290638"/>
            <a:ext cx="9144000" cy="3852862"/>
          </a:xfrm>
        </p:spPr>
        <p:txBody>
          <a:bodyPr/>
          <a:lstStyle/>
          <a:p>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0767" y="225425"/>
            <a:ext cx="467360" cy="182879"/>
          </a:xfrm>
          <a:prstGeom prst="rect">
            <a:avLst/>
          </a:prstGeom>
        </p:spPr>
      </p:pic>
    </p:spTree>
    <p:extLst>
      <p:ext uri="{BB962C8B-B14F-4D97-AF65-F5344CB8AC3E}">
        <p14:creationId xmlns:p14="http://schemas.microsoft.com/office/powerpoint/2010/main" val="2770415321"/>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101232892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389549456"/>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306170644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spTree>
    <p:extLst>
      <p:ext uri="{BB962C8B-B14F-4D97-AF65-F5344CB8AC3E}">
        <p14:creationId xmlns:p14="http://schemas.microsoft.com/office/powerpoint/2010/main" val="3647410773"/>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showMasterSp="0"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53106" y="1573759"/>
            <a:ext cx="1636776" cy="1516746"/>
          </a:xfrm>
          <a:prstGeom prst="rect">
            <a:avLst/>
          </a:prstGeom>
        </p:spPr>
      </p:pic>
    </p:spTree>
    <p:extLst>
      <p:ext uri="{BB962C8B-B14F-4D97-AF65-F5344CB8AC3E}">
        <p14:creationId xmlns:p14="http://schemas.microsoft.com/office/powerpoint/2010/main" val="52083258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313238" y="4314619"/>
            <a:ext cx="685799" cy="639314"/>
          </a:xfrm>
          <a:prstGeom prst="rect">
            <a:avLst/>
          </a:prstGeom>
        </p:spPr>
      </p:pic>
    </p:spTree>
    <p:extLst>
      <p:ext uri="{BB962C8B-B14F-4D97-AF65-F5344CB8AC3E}">
        <p14:creationId xmlns:p14="http://schemas.microsoft.com/office/powerpoint/2010/main" val="2157483194"/>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showMasterSp="0" preserve="1" userDrawn="1">
  <p:cSld name="1_Cover Slide">
    <p:spTree>
      <p:nvGrpSpPr>
        <p:cNvPr id="1" name=""/>
        <p:cNvGrpSpPr/>
        <p:nvPr/>
      </p:nvGrpSpPr>
      <p:grpSpPr>
        <a:xfrm>
          <a:off x="0" y="0"/>
          <a:ext cx="0" cy="0"/>
          <a:chOff x="0" y="0"/>
          <a:chExt cx="0" cy="0"/>
        </a:xfrm>
      </p:grpSpPr>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
        <p:nvSpPr>
          <p:cNvPr id="7"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pic>
        <p:nvPicPr>
          <p:cNvPr id="12" name="Picture 11"/>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8247185" y="4270238"/>
            <a:ext cx="826477" cy="735708"/>
          </a:xfrm>
          <a:prstGeom prst="rect">
            <a:avLst/>
          </a:prstGeom>
        </p:spPr>
      </p:pic>
    </p:spTree>
    <p:extLst>
      <p:ext uri="{BB962C8B-B14F-4D97-AF65-F5344CB8AC3E}">
        <p14:creationId xmlns:p14="http://schemas.microsoft.com/office/powerpoint/2010/main" val="191659014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3_Cover Slide">
    <p:bg>
      <p:bgPr>
        <a:solidFill>
          <a:schemeClr val="bg2"/>
        </a:solidFill>
        <a:effectLst/>
      </p:bgPr>
    </p:bg>
    <p:spTree>
      <p:nvGrpSpPr>
        <p:cNvPr id="1" name=""/>
        <p:cNvGrpSpPr/>
        <p:nvPr/>
      </p:nvGrpSpPr>
      <p:grpSpPr>
        <a:xfrm>
          <a:off x="0" y="0"/>
          <a:ext cx="0" cy="0"/>
          <a:chOff x="0" y="0"/>
          <a:chExt cx="0" cy="0"/>
        </a:xfrm>
      </p:grpSpPr>
      <p:sp>
        <p:nvSpPr>
          <p:cNvPr id="11" name="Rectangle 10"/>
          <p:cNvSpPr/>
          <p:nvPr userDrawn="1"/>
        </p:nvSpPr>
        <p:spPr>
          <a:xfrm rot="10800000">
            <a:off x="7079162" y="0"/>
            <a:ext cx="2064836" cy="51435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 name="Rectangle 1"/>
          <p:cNvSpPr/>
          <p:nvPr userDrawn="1"/>
        </p:nvSpPr>
        <p:spPr>
          <a:xfrm>
            <a:off x="-7437" y="0"/>
            <a:ext cx="7086600" cy="5143500"/>
          </a:xfrm>
          <a:prstGeom prst="rect">
            <a:avLst/>
          </a:prstGeom>
          <a:gradFill>
            <a:gsLst>
              <a:gs pos="100000">
                <a:srgbClr val="8582FF"/>
              </a:gs>
              <a:gs pos="85000">
                <a:srgbClr val="5E79FF"/>
              </a:gs>
              <a:gs pos="0">
                <a:schemeClr val="accent2"/>
              </a:gs>
            </a:gsLst>
            <a:lin ang="5400000" scaled="0"/>
          </a:gra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 name="Title 3"/>
          <p:cNvSpPr>
            <a:spLocks noGrp="1"/>
          </p:cNvSpPr>
          <p:nvPr>
            <p:ph type="title"/>
          </p:nvPr>
        </p:nvSpPr>
        <p:spPr>
          <a:xfrm>
            <a:off x="221162"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1163" y="4828032"/>
            <a:ext cx="6400800" cy="137160"/>
          </a:xfrm>
        </p:spPr>
        <p:txBody>
          <a:bodyPr/>
          <a:lstStyle>
            <a:lvl1pPr>
              <a:defRPr>
                <a:solidFill>
                  <a:schemeClr val="bg2"/>
                </a:solidFill>
              </a:defRPr>
            </a:lvl1pPr>
          </a:lstStyle>
          <a:p>
            <a:r>
              <a:rPr lang="en-US" dirty="0"/>
              <a:t>IBM Watson Customer Engagement / © 2018 IBM Corporation</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305801" y="4314619"/>
            <a:ext cx="685799" cy="639314"/>
          </a:xfrm>
          <a:prstGeom prst="rect">
            <a:avLst/>
          </a:prstGeom>
        </p:spPr>
      </p:pic>
    </p:spTree>
    <p:extLst>
      <p:ext uri="{BB962C8B-B14F-4D97-AF65-F5344CB8AC3E}">
        <p14:creationId xmlns:p14="http://schemas.microsoft.com/office/powerpoint/2010/main" val="2358590517"/>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showMasterSp="0" preserve="1">
  <p:cSld name="2_Cover Slide">
    <p:bg>
      <p:bgPr>
        <a:gradFill>
          <a:gsLst>
            <a:gs pos="0">
              <a:schemeClr val="accent2"/>
            </a:gs>
            <a:gs pos="100000">
              <a:srgbClr val="7D80FF"/>
            </a:gs>
            <a:gs pos="100000">
              <a:schemeClr val="accent4"/>
            </a:gs>
          </a:gsLst>
          <a:lin ang="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313238" y="4314619"/>
            <a:ext cx="685799" cy="639314"/>
          </a:xfrm>
          <a:prstGeom prst="rect">
            <a:avLst/>
          </a:prstGeom>
        </p:spPr>
      </p:pic>
    </p:spTree>
    <p:extLst>
      <p:ext uri="{BB962C8B-B14F-4D97-AF65-F5344CB8AC3E}">
        <p14:creationId xmlns:p14="http://schemas.microsoft.com/office/powerpoint/2010/main" val="287615245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1"/>
          <p:cNvSpPr>
            <a:spLocks noGrp="1"/>
          </p:cNvSpPr>
          <p:nvPr>
            <p:ph type="ftr" sz="quarter" idx="12"/>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223927411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15969490"/>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2405484482"/>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61806"/>
            <a:ext cx="4114800" cy="3108960"/>
          </a:xfrm>
        </p:spPr>
        <p:txBody>
          <a:bodyPr/>
          <a:lstStyle>
            <a:lvl1pPr>
              <a:lnSpc>
                <a:spcPct val="90000"/>
              </a:lnSpc>
              <a:spcBef>
                <a:spcPts val="0"/>
              </a:spcBef>
              <a:defRPr sz="9600" b="1" baseline="0">
                <a:solidFill>
                  <a:schemeClr val="bg2"/>
                </a:solidFill>
              </a:defRPr>
            </a:lvl1pPr>
          </a:lstStyle>
          <a:p>
            <a:pPr lvl="0"/>
            <a:r>
              <a:rPr lang="en-US" dirty="0"/>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393416386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endParaRPr lang="en-US" dirty="0"/>
          </a:p>
        </p:txBody>
      </p:sp>
      <p:sp>
        <p:nvSpPr>
          <p:cNvPr id="11"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364866306"/>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3711590520"/>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3384598311"/>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78575627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126873282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3784464650"/>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2821557497"/>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22094331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33155060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2213247687"/>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174483491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2969227108"/>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1408357677"/>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2826350285"/>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156134034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4117135396"/>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4140094235"/>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111375"/>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184657829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493672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over Slide">
    <p:bg>
      <p:bgPr>
        <a:solidFill>
          <a:schemeClr val="bg2"/>
        </a:solidFill>
        <a:effectLst/>
      </p:bgPr>
    </p:bg>
    <p:spTree>
      <p:nvGrpSpPr>
        <p:cNvPr id="1" name=""/>
        <p:cNvGrpSpPr/>
        <p:nvPr/>
      </p:nvGrpSpPr>
      <p:grpSpPr>
        <a:xfrm>
          <a:off x="0" y="0"/>
          <a:ext cx="0" cy="0"/>
          <a:chOff x="0" y="0"/>
          <a:chExt cx="0" cy="0"/>
        </a:xfrm>
      </p:grpSpPr>
      <p:sp>
        <p:nvSpPr>
          <p:cNvPr id="11" name="Rectangle 10"/>
          <p:cNvSpPr/>
          <p:nvPr userDrawn="1"/>
        </p:nvSpPr>
        <p:spPr>
          <a:xfrm rot="10800000">
            <a:off x="7079162" y="0"/>
            <a:ext cx="2064836" cy="5143500"/>
          </a:xfrm>
          <a:prstGeom prst="rect">
            <a:avLst/>
          </a:prstGeom>
          <a:solidFill>
            <a:srgbClr val="000000"/>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 name="Rectangle 1"/>
          <p:cNvSpPr/>
          <p:nvPr userDrawn="1"/>
        </p:nvSpPr>
        <p:spPr>
          <a:xfrm>
            <a:off x="-7437" y="0"/>
            <a:ext cx="7086600" cy="5143500"/>
          </a:xfrm>
          <a:prstGeom prst="rect">
            <a:avLst/>
          </a:prstGeom>
          <a:gradFill>
            <a:gsLst>
              <a:gs pos="100000">
                <a:srgbClr val="000000"/>
              </a:gs>
              <a:gs pos="0">
                <a:schemeClr val="accent2"/>
              </a:gs>
            </a:gsLst>
            <a:lin ang="5400000" scaled="0"/>
          </a:gra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 name="Title 3"/>
          <p:cNvSpPr>
            <a:spLocks noGrp="1"/>
          </p:cNvSpPr>
          <p:nvPr>
            <p:ph type="title"/>
          </p:nvPr>
        </p:nvSpPr>
        <p:spPr>
          <a:xfrm>
            <a:off x="221162"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1163" y="4828032"/>
            <a:ext cx="6400800" cy="137160"/>
          </a:xfrm>
        </p:spPr>
        <p:txBody>
          <a:bodyPr/>
          <a:lstStyle>
            <a:lvl1pPr>
              <a:defRPr>
                <a:solidFill>
                  <a:schemeClr val="bg2"/>
                </a:solidFill>
              </a:defRPr>
            </a:lvl1pPr>
          </a:lstStyle>
          <a:p>
            <a:r>
              <a:rPr lang="en-US" dirty="0"/>
              <a:t>IBM Sterling  / © 2025 IBM Corporation</a:t>
            </a:r>
          </a:p>
        </p:txBody>
      </p:sp>
      <p:pic>
        <p:nvPicPr>
          <p:cNvPr id="7" name="Picture 6">
            <a:extLst>
              <a:ext uri="{FF2B5EF4-FFF2-40B4-BE49-F238E27FC236}">
                <a16:creationId xmlns:a16="http://schemas.microsoft.com/office/drawing/2014/main" id="{37B90C53-F97A-43DB-B0E0-39C8148A371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651232" y="4676302"/>
            <a:ext cx="1492768" cy="393842"/>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443865620"/>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dirty="0"/>
              <a:t>Click to edit Master title style</a:t>
            </a:r>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385307778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1_title (white box) over image(s)">
    <p:spTree>
      <p:nvGrpSpPr>
        <p:cNvPr id="1" name=""/>
        <p:cNvGrpSpPr/>
        <p:nvPr/>
      </p:nvGrpSpPr>
      <p:grpSpPr>
        <a:xfrm>
          <a:off x="0" y="0"/>
          <a:ext cx="0" cy="0"/>
          <a:chOff x="0" y="0"/>
          <a:chExt cx="0" cy="0"/>
        </a:xfrm>
      </p:grpSpPr>
      <p:sp>
        <p:nvSpPr>
          <p:cNvPr id="12" name="Rectangle 11"/>
          <p:cNvSpPr/>
          <p:nvPr userDrawn="1"/>
        </p:nvSpPr>
        <p:spPr>
          <a:xfrm>
            <a:off x="-4" y="-3811"/>
            <a:ext cx="9144004" cy="1294449"/>
          </a:xfrm>
          <a:prstGeom prst="rect">
            <a:avLst/>
          </a:prstGeom>
          <a:solidFill>
            <a:srgbClr val="FFFFFF"/>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9" name="Text Placeholder 8"/>
          <p:cNvSpPr>
            <a:spLocks noGrp="1"/>
          </p:cNvSpPr>
          <p:nvPr>
            <p:ph type="body" sz="quarter" idx="13"/>
          </p:nvPr>
        </p:nvSpPr>
        <p:spPr>
          <a:xfrm>
            <a:off x="-3" y="-3811"/>
            <a:ext cx="7086604" cy="1294449"/>
          </a:xfrm>
          <a:noFill/>
        </p:spPr>
        <p:txBody>
          <a:bodyPr vert="horz" lIns="228600" tIns="201168" rIns="228600" bIns="228600" rtlCol="0" anchor="t" anchorCtr="0">
            <a:noAutofit/>
          </a:bodyPr>
          <a:lstStyle>
            <a:lvl1pPr>
              <a:defRPr lang="en-US" sz="2400" dirty="0" smtClean="0">
                <a:solidFill>
                  <a:srgbClr val="3D3D3D"/>
                </a:solidFill>
                <a:latin typeface="+mj-lt"/>
              </a:defRPr>
            </a:lvl1pPr>
          </a:lstStyle>
          <a:p>
            <a:pPr lvl="0">
              <a:lnSpc>
                <a:spcPct val="90000"/>
              </a:lnSpc>
              <a:spcBef>
                <a:spcPct val="0"/>
              </a:spcBef>
            </a:pPr>
            <a:r>
              <a:rPr lang="en-US" dirty="0"/>
              <a:t>Click to edit Master text style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
        <p:nvSpPr>
          <p:cNvPr id="4" name="Picture Placeholder 3"/>
          <p:cNvSpPr>
            <a:spLocks noGrp="1"/>
          </p:cNvSpPr>
          <p:nvPr>
            <p:ph type="pic" sz="quarter" idx="12"/>
          </p:nvPr>
        </p:nvSpPr>
        <p:spPr>
          <a:xfrm>
            <a:off x="0" y="1290638"/>
            <a:ext cx="9144000" cy="3852862"/>
          </a:xfrm>
        </p:spPr>
        <p:txBody>
          <a:bodyPr/>
          <a:lstStyle/>
          <a:p>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0767" y="225425"/>
            <a:ext cx="467360" cy="182879"/>
          </a:xfrm>
          <a:prstGeom prst="rect">
            <a:avLst/>
          </a:prstGeom>
        </p:spPr>
      </p:pic>
    </p:spTree>
    <p:extLst>
      <p:ext uri="{BB962C8B-B14F-4D97-AF65-F5344CB8AC3E}">
        <p14:creationId xmlns:p14="http://schemas.microsoft.com/office/powerpoint/2010/main" val="1179344066"/>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169838286"/>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92024"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206748384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2756016430"/>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1727378181"/>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745676679"/>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2396347986"/>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113959234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1472437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83876930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1302141552"/>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922728"/>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spTree>
    <p:extLst>
      <p:ext uri="{BB962C8B-B14F-4D97-AF65-F5344CB8AC3E}">
        <p14:creationId xmlns:p14="http://schemas.microsoft.com/office/powerpoint/2010/main" val="110933049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Watson Customer Engagement / © 2018 IBM Corporation</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753106" y="1573759"/>
            <a:ext cx="1637786" cy="1526772"/>
          </a:xfrm>
          <a:prstGeom prst="rect">
            <a:avLst/>
          </a:prstGeom>
        </p:spPr>
      </p:pic>
    </p:spTree>
    <p:extLst>
      <p:ext uri="{BB962C8B-B14F-4D97-AF65-F5344CB8AC3E}">
        <p14:creationId xmlns:p14="http://schemas.microsoft.com/office/powerpoint/2010/main" val="159028078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Rectangle 4"/>
          <p:cNvSpPr/>
          <p:nvPr userDrawn="1"/>
        </p:nvSpPr>
        <p:spPr>
          <a:xfrm>
            <a:off x="4241377" y="0"/>
            <a:ext cx="4902623" cy="5143500"/>
          </a:xfrm>
          <a:prstGeom prst="rect">
            <a:avLst/>
          </a:prstGeom>
          <a:solidFill>
            <a:srgbClr val="FFFFFF"/>
          </a:solidFill>
        </p:spPr>
        <p:txBody>
          <a:bodyPr wrap="square" lIns="0" tIns="0" rIns="0" bIns="0" rtlCol="0" anchor="ctr">
            <a:noAutofit/>
          </a:bodyPr>
          <a:lstStyle/>
          <a:p>
            <a:pPr algn="ctr"/>
            <a:r>
              <a:rPr lang="en-US" sz="1200" dirty="0">
                <a:solidFill>
                  <a:srgbClr val="FFFFFF"/>
                </a:solidFill>
                <a:latin typeface="Arial" panose="020B0604020202020204" pitchFamily="34" charset="0"/>
                <a:cs typeface="Arial"/>
              </a:rPr>
              <a:t>v</a:t>
            </a:r>
          </a:p>
        </p:txBody>
      </p:sp>
      <p:sp>
        <p:nvSpPr>
          <p:cNvPr id="2" name="Date Placeholder 1"/>
          <p:cNvSpPr>
            <a:spLocks noGrp="1"/>
          </p:cNvSpPr>
          <p:nvPr>
            <p:ph type="dt" sz="half" idx="10"/>
          </p:nvPr>
        </p:nvSpPr>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E4DBDE34-E9B5-E04F-B662-69720E4BCB53}" type="slidenum">
              <a:rPr lang="en-US" smtClean="0"/>
              <a:pPr/>
              <a:t>‹#›</a:t>
            </a:fld>
            <a:endParaRPr lang="en-US" dirty="0"/>
          </a:p>
        </p:txBody>
      </p:sp>
      <p:sp>
        <p:nvSpPr>
          <p:cNvPr id="7" name="Title 15"/>
          <p:cNvSpPr>
            <a:spLocks noGrp="1"/>
          </p:cNvSpPr>
          <p:nvPr>
            <p:ph type="title"/>
          </p:nvPr>
        </p:nvSpPr>
        <p:spPr>
          <a:xfrm>
            <a:off x="397431" y="1481138"/>
            <a:ext cx="3500926" cy="2082342"/>
          </a:xfrm>
        </p:spPr>
        <p:txBody>
          <a:bodyPr vert="horz" lIns="0" tIns="0" rIns="0" bIns="0" rtlCol="0" anchor="ctr" anchorCtr="0">
            <a:noAutofit/>
          </a:bodyPr>
          <a:lstStyle>
            <a:lvl1pPr>
              <a:defRPr lang="en-US" sz="3000" spc="-60" dirty="0">
                <a:solidFill>
                  <a:schemeClr val="tx2"/>
                </a:solidFill>
              </a:defRPr>
            </a:lvl1pPr>
          </a:lstStyle>
          <a:p>
            <a:pPr lvl="0" eaLnBrk="0" hangingPunct="0">
              <a:lnSpc>
                <a:spcPts val="3300"/>
              </a:lnSpc>
              <a:buNone/>
            </a:pPr>
            <a:r>
              <a:rPr lang="en-US" dirty="0"/>
              <a:t>Click to edit Master title style</a:t>
            </a:r>
          </a:p>
        </p:txBody>
      </p:sp>
      <p:sp>
        <p:nvSpPr>
          <p:cNvPr id="8" name="Text Placeholder 17"/>
          <p:cNvSpPr>
            <a:spLocks noGrp="1"/>
          </p:cNvSpPr>
          <p:nvPr>
            <p:ph type="body" sz="quarter" idx="13"/>
          </p:nvPr>
        </p:nvSpPr>
        <p:spPr>
          <a:xfrm>
            <a:off x="4869944" y="1186755"/>
            <a:ext cx="3935576" cy="2776872"/>
          </a:xfrm>
          <a:noFill/>
        </p:spPr>
        <p:txBody>
          <a:bodyPr vert="horz" wrap="square" lIns="91440" tIns="45720" rIns="91440" bIns="45720" rtlCol="0" anchor="ctr">
            <a:noAutofit/>
          </a:bodyPr>
          <a:lstStyle>
            <a:lvl1pPr>
              <a:defRPr lang="en-US" dirty="0" smtClean="0">
                <a:solidFill>
                  <a:schemeClr val="bg1">
                    <a:lumMod val="25000"/>
                  </a:schemeClr>
                </a:solidFill>
              </a:defRPr>
            </a:lvl1pPr>
            <a:lvl2pPr>
              <a:defRPr lang="en-US" dirty="0" smtClean="0">
                <a:solidFill>
                  <a:schemeClr val="bg1">
                    <a:lumMod val="25000"/>
                  </a:schemeClr>
                </a:solidFill>
              </a:defRPr>
            </a:lvl2pPr>
            <a:lvl3pPr>
              <a:defRPr lang="en-US" dirty="0" smtClean="0">
                <a:solidFill>
                  <a:schemeClr val="bg1">
                    <a:lumMod val="25000"/>
                  </a:schemeClr>
                </a:solidFill>
              </a:defRPr>
            </a:lvl3pPr>
            <a:lvl4pPr>
              <a:defRPr lang="en-US" dirty="0" smtClean="0">
                <a:solidFill>
                  <a:schemeClr val="bg1">
                    <a:lumMod val="25000"/>
                  </a:schemeClr>
                </a:solidFill>
              </a:defRPr>
            </a:lvl4pPr>
            <a:lvl5pPr>
              <a:defRPr lang="en-US" dirty="0">
                <a:solidFill>
                  <a:schemeClr val="bg1">
                    <a:lumMod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668626" y="177007"/>
            <a:ext cx="314934" cy="122807"/>
          </a:xfrm>
          <a:prstGeom prst="rect">
            <a:avLst/>
          </a:prstGeom>
        </p:spPr>
      </p:pic>
    </p:spTree>
    <p:extLst>
      <p:ext uri="{BB962C8B-B14F-4D97-AF65-F5344CB8AC3E}">
        <p14:creationId xmlns:p14="http://schemas.microsoft.com/office/powerpoint/2010/main" val="26095932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9060960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7424643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2514600" y="1116013"/>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4700392" y="1051560"/>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3635337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3213487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21350569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0941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2">
            <a:lumMod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652858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pic>
        <p:nvPicPr>
          <p:cNvPr id="6" name="Picture 5">
            <a:extLst>
              <a:ext uri="{FF2B5EF4-FFF2-40B4-BE49-F238E27FC236}">
                <a16:creationId xmlns:a16="http://schemas.microsoft.com/office/drawing/2014/main" id="{3B642DB9-08D0-4C45-8F06-ADAEE2CF119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286000" y="1632298"/>
            <a:ext cx="4572000" cy="1878904"/>
          </a:xfrm>
          <a:prstGeom prst="rect">
            <a:avLst/>
          </a:prstGeom>
        </p:spPr>
      </p:pic>
    </p:spTree>
    <p:extLst>
      <p:ext uri="{BB962C8B-B14F-4D97-AF65-F5344CB8AC3E}">
        <p14:creationId xmlns:p14="http://schemas.microsoft.com/office/powerpoint/2010/main" val="731088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2_Cover Slide">
    <p:bg>
      <p:bgPr>
        <a:gradFill flip="none" rotWithShape="1">
          <a:gsLst>
            <a:gs pos="0">
              <a:schemeClr val="accent2"/>
            </a:gs>
            <a:gs pos="100000">
              <a:srgbClr val="000000"/>
            </a:gs>
          </a:gsLst>
          <a:lin ang="5400000" scaled="1"/>
          <a:tileRect/>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bg2"/>
                </a:solidFill>
              </a:defRPr>
            </a:lvl1pPr>
          </a:lstStyle>
          <a:p>
            <a:r>
              <a:rPr lang="en-US"/>
              <a:t>Click to edit Master title style</a:t>
            </a:r>
            <a:endParaRPr lang="en-US" dirty="0"/>
          </a:p>
        </p:txBody>
      </p:sp>
      <p:sp>
        <p:nvSpPr>
          <p:cNvPr id="5"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pic>
        <p:nvPicPr>
          <p:cNvPr id="8" name="Picture 7"/>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651232" y="4676302"/>
            <a:ext cx="1492768" cy="393842"/>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a:xfrm>
            <a:off x="227013" y="179388"/>
            <a:ext cx="7765146" cy="85120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defRPr lang="en-US" sz="3000" spc="-60" dirty="0">
                <a:solidFill>
                  <a:schemeClr val="tx2"/>
                </a:solidFill>
              </a:defRPr>
            </a:lvl1pPr>
          </a:lstStyle>
          <a:p>
            <a:pPr lvl="0" eaLnBrk="1" hangingPunct="1">
              <a:lnSpc>
                <a:spcPts val="3300"/>
              </a:lnSpc>
            </a:pPr>
            <a:r>
              <a:rPr lang="en-US" dirty="0"/>
              <a:t>Click to edit Master title style</a:t>
            </a:r>
          </a:p>
        </p:txBody>
      </p:sp>
    </p:spTree>
    <p:extLst>
      <p:ext uri="{BB962C8B-B14F-4D97-AF65-F5344CB8AC3E}">
        <p14:creationId xmlns:p14="http://schemas.microsoft.com/office/powerpoint/2010/main" val="19226641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1/4) + content (1-column)">
    <p:bg>
      <p:bgPr>
        <a:gradFill flip="none" rotWithShape="1">
          <a:gsLst>
            <a:gs pos="0">
              <a:schemeClr val="accent4">
                <a:lumMod val="60000"/>
                <a:lumOff val="40000"/>
              </a:schemeClr>
            </a:gs>
            <a:gs pos="75000">
              <a:schemeClr val="bg1">
                <a:lumMod val="90000"/>
              </a:schemeClr>
            </a:gs>
            <a:gs pos="53000">
              <a:schemeClr val="bg1">
                <a:lumMod val="75000"/>
              </a:schemeClr>
            </a:gs>
            <a:gs pos="100000">
              <a:schemeClr val="bg1">
                <a:lumMod val="1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73736"/>
            <a:ext cx="2103120" cy="43434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2414016" y="173736"/>
            <a:ext cx="6107815" cy="4343400"/>
          </a:xfrm>
        </p:spPr>
        <p:txBody>
          <a:bodyPr/>
          <a:lstStyle>
            <a:lvl1pPr>
              <a:defRPr>
                <a:solidFill>
                  <a:schemeClr val="tx1"/>
                </a:solidFill>
              </a:defRPr>
            </a:lvl1pPr>
            <a:lvl2pPr marL="173038" indent="-173038">
              <a:buFont typeface="Arial" panose="020B0604020202020204" pitchFamily="34" charset="0"/>
              <a:buChar char="•"/>
              <a:defRPr>
                <a:solidFill>
                  <a:schemeClr val="tx1"/>
                </a:solidFill>
              </a:defRPr>
            </a:lvl2pPr>
            <a:lvl3pPr marL="396875" indent="-173038">
              <a:buSzPct val="75000"/>
              <a:buFont typeface="Wingdings" panose="05000000000000000000" pitchFamily="2" charset="2"/>
              <a:buChar cha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Footer Placeholder 4"/>
          <p:cNvSpPr>
            <a:spLocks noGrp="1"/>
          </p:cNvSpPr>
          <p:nvPr>
            <p:ph type="ftr" sz="quarter" idx="11"/>
          </p:nvPr>
        </p:nvSpPr>
        <p:spPr>
          <a:xfrm>
            <a:off x="2408195" y="4718304"/>
            <a:ext cx="4454517" cy="201168"/>
          </a:xfrm>
          <a:prstGeom prst="rect">
            <a:avLst/>
          </a:prstGeom>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E4DBDE34-E9B5-E04F-B662-69720E4BCB53}" type="slidenum">
              <a:rPr lang="en-US" smtClean="0"/>
              <a:pPr/>
              <a:t>‹#›</a:t>
            </a:fld>
            <a:endParaRPr lang="en-US" dirty="0"/>
          </a:p>
        </p:txBody>
      </p:sp>
      <p:pic>
        <p:nvPicPr>
          <p:cNvPr id="7" name="Picture 6"/>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8668626" y="177007"/>
            <a:ext cx="314934" cy="122807"/>
          </a:xfrm>
          <a:prstGeom prst="rect">
            <a:avLst/>
          </a:prstGeom>
        </p:spPr>
      </p:pic>
    </p:spTree>
    <p:extLst>
      <p:ext uri="{BB962C8B-B14F-4D97-AF65-F5344CB8AC3E}">
        <p14:creationId xmlns:p14="http://schemas.microsoft.com/office/powerpoint/2010/main" val="132476780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WCE Driving Innovation">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884368"/>
      </p:ext>
    </p:extLst>
  </p:cSld>
  <p:clrMapOvr>
    <a:masterClrMapping/>
  </p:clrMapOvr>
  <p:extLst>
    <p:ext uri="{DCECCB84-F9BA-43D5-87BE-67443E8EF086}">
      <p15:sldGuideLst xmlns:p15="http://schemas.microsoft.com/office/powerpoint/2012/main">
        <p15:guide id="1" orient="horz" pos="1728">
          <p15:clr>
            <a:srgbClr val="FBAE40"/>
          </p15:clr>
        </p15:guide>
        <p15:guide id="2" pos="3840">
          <p15:clr>
            <a:srgbClr val="FBAE40"/>
          </p15:clr>
        </p15:guide>
        <p15:guide id="3" orient="horz" pos="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1FA1-7163-A3A8-EF4F-B057065D8B5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33858BF0-66F9-302E-6873-E1AADFE84171}"/>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B9B312-B89B-7102-4A20-6C07169BC320}"/>
              </a:ext>
            </a:extLst>
          </p:cNvPr>
          <p:cNvSpPr>
            <a:spLocks noGrp="1"/>
          </p:cNvSpPr>
          <p:nvPr>
            <p:ph type="dt" sz="half" idx="10"/>
          </p:nvPr>
        </p:nvSpPr>
        <p:spPr/>
        <p:txBody>
          <a:bodyPr/>
          <a:lstStyle/>
          <a:p>
            <a:fld id="{DF43594F-BF02-487A-8CB0-7C3FF1B4487D}" type="datetimeFigureOut">
              <a:rPr lang="en-IN" smtClean="0"/>
              <a:t>25/08/25</a:t>
            </a:fld>
            <a:endParaRPr lang="en-IN"/>
          </a:p>
        </p:txBody>
      </p:sp>
      <p:sp>
        <p:nvSpPr>
          <p:cNvPr id="5" name="Footer Placeholder 4">
            <a:extLst>
              <a:ext uri="{FF2B5EF4-FFF2-40B4-BE49-F238E27FC236}">
                <a16:creationId xmlns:a16="http://schemas.microsoft.com/office/drawing/2014/main" id="{24ED7FD3-10C6-B085-49B2-F6B85D448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CDCA83-1666-C318-5583-F063F03873D2}"/>
              </a:ext>
            </a:extLst>
          </p:cNvPr>
          <p:cNvSpPr>
            <a:spLocks noGrp="1"/>
          </p:cNvSpPr>
          <p:nvPr>
            <p:ph type="sldNum" sz="quarter" idx="12"/>
          </p:nvPr>
        </p:nvSpPr>
        <p:spPr/>
        <p:txBody>
          <a:bodyPr/>
          <a:lstStyle/>
          <a:p>
            <a:fld id="{9FD895B7-3672-4FCF-A00A-DE66CC4C7A49}" type="slidenum">
              <a:rPr lang="en-IN" smtClean="0"/>
              <a:t>‹#›</a:t>
            </a:fld>
            <a:endParaRPr lang="en-IN"/>
          </a:p>
        </p:txBody>
      </p:sp>
    </p:spTree>
    <p:extLst>
      <p:ext uri="{BB962C8B-B14F-4D97-AF65-F5344CB8AC3E}">
        <p14:creationId xmlns:p14="http://schemas.microsoft.com/office/powerpoint/2010/main" val="32378583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pic>
        <p:nvPicPr>
          <p:cNvPr id="6" name="Picture 5">
            <a:extLst>
              <a:ext uri="{FF2B5EF4-FFF2-40B4-BE49-F238E27FC236}">
                <a16:creationId xmlns:a16="http://schemas.microsoft.com/office/drawing/2014/main" id="{7040DF71-24DA-4281-9679-1F6E43689D2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7646704" y="4683125"/>
            <a:ext cx="1490472" cy="380194"/>
          </a:xfrm>
          <a:prstGeom prst="rect">
            <a:avLst/>
          </a:prstGeom>
        </p:spPr>
      </p:pic>
    </p:spTree>
    <p:extLst>
      <p:ext uri="{BB962C8B-B14F-4D97-AF65-F5344CB8AC3E}">
        <p14:creationId xmlns:p14="http://schemas.microsoft.com/office/powerpoint/2010/main" val="3082499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0264203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p>
            <a:r>
              <a:rPr lang="en-US" dirty="0"/>
              <a:t>IBM Sterling  / © 2025 IBM Corporation</a:t>
            </a:r>
          </a:p>
        </p:txBody>
      </p:sp>
    </p:spTree>
    <p:extLst>
      <p:ext uri="{BB962C8B-B14F-4D97-AF65-F5344CB8AC3E}">
        <p14:creationId xmlns:p14="http://schemas.microsoft.com/office/powerpoint/2010/main" val="85505473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3100810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7368293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44949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bg2"/>
                </a:solidFill>
              </a:defRPr>
            </a:lvl1pPr>
          </a:lstStyle>
          <a:p>
            <a:r>
              <a:rPr lang="en-US"/>
              <a:t>Click to edit Master title style</a:t>
            </a:r>
            <a:endParaRPr lang="en-US" dirty="0"/>
          </a:p>
        </p:txBody>
      </p:sp>
      <p:sp>
        <p:nvSpPr>
          <p:cNvPr id="6" name="Footer Placeholder 1"/>
          <p:cNvSpPr>
            <a:spLocks noGrp="1"/>
          </p:cNvSpPr>
          <p:nvPr>
            <p:ph type="ftr" sz="quarter" idx="12"/>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8872303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9126982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24376361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6837624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6039176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8285845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3820092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60020520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7111018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53487260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030304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a:t>Fifth level</a:t>
            </a:r>
            <a:endParaRPr lang="en-US" dirty="0"/>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Click to edit Master text styles</a:t>
            </a:r>
          </a:p>
          <a:p>
            <a:pPr marL="0" marR="0" lvl="1"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Second level</a:t>
            </a:r>
          </a:p>
          <a:p>
            <a:pPr marL="0" marR="0" lvl="2"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Third level</a:t>
            </a:r>
          </a:p>
          <a:p>
            <a:pPr marL="0" marR="0" lvl="3"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Fourth level</a:t>
            </a:r>
          </a:p>
          <a:p>
            <a:pPr marL="0" marR="0" lvl="4"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a:t>Fifth level</a:t>
            </a:r>
            <a:endParaRPr lang="en-US" dirty="0"/>
          </a:p>
        </p:txBody>
      </p:sp>
      <p:sp>
        <p:nvSpPr>
          <p:cNvPr id="8"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1111661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343400" y="0"/>
            <a:ext cx="4800600" cy="5143500"/>
          </a:xfrm>
          <a:prstGeom prst="rect">
            <a:avLst/>
          </a:prstGeom>
          <a:solidFill>
            <a:schemeClr val="accent2"/>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111286"/>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1665983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4925360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65128235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1713871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insight, text, boxes">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a:xfrm>
            <a:off x="6858000" y="4832418"/>
            <a:ext cx="2057400" cy="137160"/>
          </a:xfrm>
        </p:spPr>
        <p:txBody>
          <a:bodyPr/>
          <a:lstStyle>
            <a:lvl1pPr>
              <a:defRPr>
                <a:solidFill>
                  <a:schemeClr val="bg2"/>
                </a:solidFill>
              </a:defRPr>
            </a:lvl1p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182880"/>
            <a:ext cx="4114800" cy="300037"/>
          </a:xfrm>
        </p:spPr>
        <p:txBody>
          <a:bodyPr/>
          <a:lstStyle>
            <a:lvl1pPr>
              <a:defRPr sz="1600"/>
            </a:lvl1pPr>
          </a:lstStyle>
          <a:p>
            <a:pPr lvl="0"/>
            <a:r>
              <a:rPr lang="en-US" dirty="0"/>
              <a:t>Click to edit Master text styles</a:t>
            </a:r>
          </a:p>
        </p:txBody>
      </p:sp>
      <p:sp>
        <p:nvSpPr>
          <p:cNvPr id="7" name="Text Placeholder 6"/>
          <p:cNvSpPr>
            <a:spLocks noGrp="1"/>
          </p:cNvSpPr>
          <p:nvPr>
            <p:ph type="body" sz="quarter" idx="14"/>
          </p:nvPr>
        </p:nvSpPr>
        <p:spPr>
          <a:xfrm>
            <a:off x="228600" y="1097280"/>
            <a:ext cx="4114800" cy="3488731"/>
          </a:xfrm>
        </p:spPr>
        <p:txBody>
          <a:bodyPr/>
          <a:lstStyle>
            <a:lvl1pPr>
              <a:defRPr sz="16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5"/>
          </p:nvPr>
        </p:nvSpPr>
        <p:spPr>
          <a:xfrm>
            <a:off x="6858000" y="0"/>
            <a:ext cx="2286000" cy="2571750"/>
          </a:xfrm>
          <a:solidFill>
            <a:schemeClr val="bg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accent3"/>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52058252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oxes (3 med, 2 small)">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4572001" y="2571750"/>
            <a:ext cx="4572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4572000" cy="2571750"/>
          </a:xfrm>
          <a:solidFill>
            <a:schemeClr val="tx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4" name="Footer Placeholder 3"/>
          <p:cNvSpPr>
            <a:spLocks noGrp="1"/>
          </p:cNvSpPr>
          <p:nvPr>
            <p:ph type="ftr" sz="quarter" idx="11"/>
          </p:nvPr>
        </p:nvSpPr>
        <p:spPr/>
        <p:txBody>
          <a:bodyPr/>
          <a:lstStyle>
            <a:lvl1pPr>
              <a:defRPr>
                <a:solidFill>
                  <a:schemeClr val="bg2"/>
                </a:solidFill>
              </a:defRPr>
            </a:lvl1pPr>
          </a:lstStyle>
          <a:p>
            <a:r>
              <a:rPr lang="en-US" dirty="0"/>
              <a:t>IBM Sterling  / © 2025 IBM Corporation</a:t>
            </a:r>
          </a:p>
        </p:txBody>
      </p:sp>
      <p:sp>
        <p:nvSpPr>
          <p:cNvPr id="8" name="Content Placeholder 7"/>
          <p:cNvSpPr>
            <a:spLocks noGrp="1"/>
          </p:cNvSpPr>
          <p:nvPr>
            <p:ph sz="quarter" idx="15"/>
          </p:nvPr>
        </p:nvSpPr>
        <p:spPr>
          <a:xfrm>
            <a:off x="6858000" y="0"/>
            <a:ext cx="2286000" cy="2571750"/>
          </a:xfrm>
          <a:solidFill>
            <a:schemeClr val="tx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4572000" y="0"/>
            <a:ext cx="2286000" cy="2571750"/>
          </a:xfrm>
          <a:solidFill>
            <a:schemeClr val="tx2">
              <a:lumMod val="50000"/>
            </a:schemeClr>
          </a:solidFill>
        </p:spPr>
        <p:txBody>
          <a:bodyPr lIns="228600" tIns="192024" rIns="228600" bIns="228600"/>
          <a:lstStyle>
            <a:lvl1pPr>
              <a:defRPr sz="1400">
                <a:solidFill>
                  <a:schemeClr val="bg2"/>
                </a:solidFill>
              </a:defRPr>
            </a:lvl1pPr>
          </a:lstStyle>
          <a:p>
            <a:pPr lvl="0"/>
            <a:r>
              <a:rPr lang="en-US" dirty="0"/>
              <a:t>Click to edit Master text styles</a:t>
            </a:r>
          </a:p>
        </p:txBody>
      </p:sp>
      <p:sp>
        <p:nvSpPr>
          <p:cNvPr id="6" name="Title 5"/>
          <p:cNvSpPr>
            <a:spLocks noGrp="1"/>
          </p:cNvSpPr>
          <p:nvPr>
            <p:ph type="title"/>
          </p:nvPr>
        </p:nvSpPr>
        <p:spPr>
          <a:xfrm>
            <a:off x="-1" y="-1"/>
            <a:ext cx="4571999" cy="2571751"/>
          </a:xfrm>
          <a:solidFill>
            <a:schemeClr val="accent2"/>
          </a:solidFill>
        </p:spPr>
        <p:txBody>
          <a:bodyPr lIns="228600" tIns="201168" rIns="228600" bIns="228600"/>
          <a:lstStyle>
            <a:lvl1pPr>
              <a:defRPr>
                <a:solidFill>
                  <a:schemeClr val="bg2"/>
                </a:solidFill>
              </a:defRPr>
            </a:lvl1pPr>
          </a:lstStyle>
          <a:p>
            <a:r>
              <a:rPr lang="en-US"/>
              <a:t>Click to edit Master title style</a:t>
            </a:r>
            <a:endParaRPr lang="en-US" dirty="0"/>
          </a:p>
        </p:txBody>
      </p:sp>
    </p:spTree>
    <p:extLst>
      <p:ext uri="{BB962C8B-B14F-4D97-AF65-F5344CB8AC3E}">
        <p14:creationId xmlns:p14="http://schemas.microsoft.com/office/powerpoint/2010/main" val="13751487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oxes (1 large, 4 small)">
    <p:spTree>
      <p:nvGrpSpPr>
        <p:cNvPr id="1" name=""/>
        <p:cNvGrpSpPr/>
        <p:nvPr/>
      </p:nvGrpSpPr>
      <p:grpSpPr>
        <a:xfrm>
          <a:off x="0" y="0"/>
          <a:ext cx="0" cy="0"/>
          <a:chOff x="0" y="0"/>
          <a:chExt cx="0" cy="0"/>
        </a:xfrm>
      </p:grpSpPr>
      <p:sp>
        <p:nvSpPr>
          <p:cNvPr id="8" name="Content Placeholder 7"/>
          <p:cNvSpPr>
            <a:spLocks noGrp="1"/>
          </p:cNvSpPr>
          <p:nvPr>
            <p:ph sz="quarter" idx="15"/>
          </p:nvPr>
        </p:nvSpPr>
        <p:spPr>
          <a:xfrm>
            <a:off x="6857998" y="2571750"/>
            <a:ext cx="2286000" cy="2571750"/>
          </a:xfrm>
          <a:solidFill>
            <a:schemeClr val="accent1"/>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2286000" y="2571750"/>
            <a:ext cx="2286000" cy="2571750"/>
          </a:xfrm>
          <a:solidFill>
            <a:schemeClr val="accent3"/>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14" name="Content Placeholder 13"/>
          <p:cNvSpPr>
            <a:spLocks noGrp="1"/>
          </p:cNvSpPr>
          <p:nvPr>
            <p:ph sz="quarter" idx="17"/>
          </p:nvPr>
        </p:nvSpPr>
        <p:spPr>
          <a:xfrm>
            <a:off x="4572001" y="2571750"/>
            <a:ext cx="2285997" cy="2571750"/>
          </a:xfrm>
          <a:solidFill>
            <a:schemeClr val="accent2"/>
          </a:solidFill>
        </p:spPr>
        <p:txBody>
          <a:bodyPr lIns="228600" tIns="192024" rIns="228600" bIns="228600"/>
          <a:lstStyle>
            <a:lvl1pPr>
              <a:defRPr sz="1400">
                <a:solidFill>
                  <a:schemeClr val="bg2"/>
                </a:solidFill>
              </a:defRPr>
            </a:lvl1pPr>
          </a:lstStyle>
          <a:p>
            <a:pPr lvl="0"/>
            <a:r>
              <a:rPr lang="en-US"/>
              <a:t>Click to edit Master text styles</a:t>
            </a:r>
          </a:p>
        </p:txBody>
      </p:sp>
      <p:sp>
        <p:nvSpPr>
          <p:cNvPr id="5" name="Content Placeholder 4"/>
          <p:cNvSpPr>
            <a:spLocks noGrp="1"/>
          </p:cNvSpPr>
          <p:nvPr>
            <p:ph sz="quarter" idx="18"/>
          </p:nvPr>
        </p:nvSpPr>
        <p:spPr>
          <a:xfrm>
            <a:off x="0" y="2571750"/>
            <a:ext cx="2286000" cy="2571750"/>
          </a:xfrm>
          <a:solidFill>
            <a:schemeClr val="bg1"/>
          </a:solidFill>
        </p:spPr>
        <p:txBody>
          <a:bodyPr lIns="228600" tIns="192024" rIns="228600" bIns="228600"/>
          <a:lstStyle>
            <a:lvl1pPr>
              <a:defRPr sz="1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2571751"/>
          </a:xfrm>
          <a:solidFill>
            <a:schemeClr val="tx1"/>
          </a:solidFill>
        </p:spPr>
        <p:txBody>
          <a:bodyPr lIns="228600" tIns="155448" rIns="228600" bIns="228600"/>
          <a:lstStyle>
            <a:lvl1pPr>
              <a:defRPr sz="4800">
                <a:solidFill>
                  <a:schemeClr val="bg2"/>
                </a:solidFill>
              </a:defRPr>
            </a:lvl1pPr>
          </a:lstStyle>
          <a:p>
            <a:r>
              <a:rPr lang="en-US"/>
              <a:t>Click to edit Master title style</a:t>
            </a:r>
            <a:endParaRPr lang="en-US" dirty="0"/>
          </a:p>
        </p:txBody>
      </p:sp>
      <p:sp>
        <p:nvSpPr>
          <p:cNvPr id="9"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9068053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black box) over image(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itle 5"/>
          <p:cNvSpPr>
            <a:spLocks noGrp="1"/>
          </p:cNvSpPr>
          <p:nvPr>
            <p:ph type="title"/>
          </p:nvPr>
        </p:nvSpPr>
        <p:spPr>
          <a:xfrm>
            <a:off x="-1" y="-1"/>
            <a:ext cx="9143999" cy="1290639"/>
          </a:xfrm>
          <a:solidFill>
            <a:schemeClr val="tx1"/>
          </a:solidFill>
        </p:spPr>
        <p:txBody>
          <a:bodyPr lIns="228600" tIns="201168" rIns="228600" bIns="228600"/>
          <a:lstStyle>
            <a:lvl1pPr>
              <a:defRPr sz="2400">
                <a:solidFill>
                  <a:schemeClr val="bg2"/>
                </a:solidFill>
              </a:defRPr>
            </a:lvl1pPr>
          </a:lstStyle>
          <a:p>
            <a:r>
              <a:rPr lang="en-US"/>
              <a:t>Click to edit Master title style</a:t>
            </a:r>
            <a:endParaRPr lang="en-US" dirty="0"/>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213369279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white box) over image(s)">
    <p:spTree>
      <p:nvGrpSpPr>
        <p:cNvPr id="1" name=""/>
        <p:cNvGrpSpPr/>
        <p:nvPr/>
      </p:nvGrpSpPr>
      <p:grpSpPr>
        <a:xfrm>
          <a:off x="0" y="0"/>
          <a:ext cx="0" cy="0"/>
          <a:chOff x="0" y="0"/>
          <a:chExt cx="0" cy="0"/>
        </a:xfrm>
      </p:grpSpPr>
      <p:sp>
        <p:nvSpPr>
          <p:cNvPr id="12" name="Rectangle 11"/>
          <p:cNvSpPr/>
          <p:nvPr userDrawn="1"/>
        </p:nvSpPr>
        <p:spPr>
          <a:xfrm>
            <a:off x="-4" y="-3811"/>
            <a:ext cx="9144004" cy="1294449"/>
          </a:xfrm>
          <a:prstGeom prst="rect">
            <a:avLst/>
          </a:prstGeom>
          <a:solidFill>
            <a:srgbClr val="FFFFFF"/>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9" name="Text Placeholder 8"/>
          <p:cNvSpPr>
            <a:spLocks noGrp="1"/>
          </p:cNvSpPr>
          <p:nvPr>
            <p:ph type="body" sz="quarter" idx="13"/>
          </p:nvPr>
        </p:nvSpPr>
        <p:spPr>
          <a:xfrm>
            <a:off x="-3" y="-3811"/>
            <a:ext cx="7086604" cy="1294449"/>
          </a:xfrm>
          <a:noFill/>
        </p:spPr>
        <p:txBody>
          <a:bodyPr vert="horz" lIns="228600" tIns="201168" rIns="228600" bIns="228600" rtlCol="0" anchor="t" anchorCtr="0">
            <a:noAutofit/>
          </a:bodyPr>
          <a:lstStyle>
            <a:lvl1pPr>
              <a:defRPr lang="en-US" sz="2400" dirty="0" smtClean="0">
                <a:solidFill>
                  <a:srgbClr val="3D3D3D"/>
                </a:solidFill>
                <a:latin typeface="+mj-lt"/>
              </a:defRPr>
            </a:lvl1pPr>
          </a:lstStyle>
          <a:p>
            <a:pPr lvl="0">
              <a:lnSpc>
                <a:spcPct val="90000"/>
              </a:lnSpc>
              <a:spcBef>
                <a:spcPct val="0"/>
              </a:spcBef>
            </a:pPr>
            <a:r>
              <a:rPr lang="en-US" dirty="0"/>
              <a:t>Click to edit Master text style</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5" name="Footer Placeholder 1"/>
          <p:cNvSpPr>
            <a:spLocks noGrp="1"/>
          </p:cNvSpPr>
          <p:nvPr>
            <p:ph type="ftr" sz="quarter" idx="11"/>
          </p:nvPr>
        </p:nvSpPr>
        <p:spPr>
          <a:xfrm>
            <a:off x="228600" y="4828032"/>
            <a:ext cx="6400800" cy="137160"/>
          </a:xfrm>
        </p:spPr>
        <p:txBody>
          <a:bodyPr/>
          <a:lstStyle>
            <a:lvl1pPr>
              <a:defRPr>
                <a:solidFill>
                  <a:srgbClr val="3D3D3D"/>
                </a:solidFill>
              </a:defRPr>
            </a:lvl1pPr>
          </a:lstStyle>
          <a:p>
            <a:r>
              <a:rPr lang="en-US" dirty="0"/>
              <a:t>IBM Sterling  / © 2025 IBM Corporation</a:t>
            </a:r>
          </a:p>
        </p:txBody>
      </p:sp>
      <p:sp>
        <p:nvSpPr>
          <p:cNvPr id="4" name="Picture Placeholder 3"/>
          <p:cNvSpPr>
            <a:spLocks noGrp="1"/>
          </p:cNvSpPr>
          <p:nvPr>
            <p:ph type="pic" sz="quarter" idx="12"/>
          </p:nvPr>
        </p:nvSpPr>
        <p:spPr>
          <a:xfrm>
            <a:off x="0" y="1290638"/>
            <a:ext cx="9144000" cy="3852862"/>
          </a:xfrm>
        </p:spPr>
        <p:txBody>
          <a:bodyPr/>
          <a:lstStyle/>
          <a:p>
            <a:endParaRPr lang="en-US"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0767" y="225425"/>
            <a:ext cx="467360" cy="182879"/>
          </a:xfrm>
          <a:prstGeom prst="rect">
            <a:avLst/>
          </a:prstGeom>
        </p:spPr>
      </p:pic>
    </p:spTree>
    <p:extLst>
      <p:ext uri="{BB962C8B-B14F-4D97-AF65-F5344CB8AC3E}">
        <p14:creationId xmlns:p14="http://schemas.microsoft.com/office/powerpoint/2010/main" val="26239678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ext (black box) over image(s)">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2857500"/>
            <a:ext cx="2286000" cy="2286000"/>
          </a:xfrm>
          <a:solidFill>
            <a:schemeClr val="tx1"/>
          </a:solidFill>
        </p:spPr>
        <p:txBody>
          <a:bodyPr lIns="228600" tIns="155448" rIns="228600" bIns="228600"/>
          <a:lstStyle>
            <a:lvl1pPr>
              <a:defRPr>
                <a:solidFill>
                  <a:schemeClr val="bg2"/>
                </a:solidFill>
              </a:defRPr>
            </a:lvl1pPr>
            <a:lvl2pPr>
              <a:defRPr sz="1000">
                <a:solidFill>
                  <a:schemeClr val="bg2"/>
                </a:solidFill>
              </a:defRPr>
            </a:lvl2pPr>
            <a:lvl3pPr>
              <a:defRPr sz="1000">
                <a:solidFill>
                  <a:schemeClr val="bg2"/>
                </a:solidFill>
              </a:defRPr>
            </a:lvl3pPr>
            <a:lvl4pPr>
              <a:defRPr sz="1000">
                <a:solidFill>
                  <a:schemeClr val="bg2"/>
                </a:solidFill>
              </a:defRPr>
            </a:lvl4pPr>
            <a:lvl5pPr>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4536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61806"/>
            <a:ext cx="4114800" cy="3108960"/>
          </a:xfrm>
        </p:spPr>
        <p:txBody>
          <a:bodyPr/>
          <a:lstStyle>
            <a:lvl1pPr>
              <a:lnSpc>
                <a:spcPct val="90000"/>
              </a:lnSpc>
              <a:spcBef>
                <a:spcPts val="0"/>
              </a:spcBef>
              <a:defRPr sz="9600" b="1" baseline="0">
                <a:solidFill>
                  <a:schemeClr val="bg2"/>
                </a:solidFill>
              </a:defRPr>
            </a:lvl1pPr>
          </a:lstStyle>
          <a:p>
            <a:pPr lvl="0"/>
            <a:r>
              <a:rPr lang="en-US" dirty="0"/>
              <a:t>Click to edit Master text styles</a:t>
            </a:r>
          </a:p>
        </p:txBody>
      </p:sp>
      <p:sp>
        <p:nvSpPr>
          <p:cNvPr id="7"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2593042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oxes (4 tall)">
    <p:spTree>
      <p:nvGrpSpPr>
        <p:cNvPr id="1" name=""/>
        <p:cNvGrpSpPr/>
        <p:nvPr/>
      </p:nvGrpSpPr>
      <p:grpSpPr>
        <a:xfrm>
          <a:off x="0" y="0"/>
          <a:ext cx="0" cy="0"/>
          <a:chOff x="0" y="0"/>
          <a:chExt cx="0" cy="0"/>
        </a:xfrm>
      </p:grpSpPr>
      <p:sp>
        <p:nvSpPr>
          <p:cNvPr id="7" name="Content Placeholder 6"/>
          <p:cNvSpPr>
            <a:spLocks noGrp="1"/>
          </p:cNvSpPr>
          <p:nvPr>
            <p:ph sz="quarter" idx="19"/>
          </p:nvPr>
        </p:nvSpPr>
        <p:spPr>
          <a:xfrm>
            <a:off x="0" y="-1"/>
            <a:ext cx="2286000" cy="5143500"/>
          </a:xfrm>
          <a:solidFill>
            <a:schemeClr val="tx1"/>
          </a:solidFill>
        </p:spPr>
        <p:txBody>
          <a:bodyPr lIns="228600" tIns="182880" rIns="228600" bIns="228600"/>
          <a:lstStyle>
            <a:lvl1pPr>
              <a:defRPr sz="16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0"/>
          </p:nvPr>
        </p:nvSpPr>
        <p:spPr>
          <a:xfrm>
            <a:off x="2286000" y="0"/>
            <a:ext cx="2286000" cy="5143500"/>
          </a:xfrm>
          <a:solidFill>
            <a:schemeClr val="accent2"/>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p:txBody>
      </p:sp>
      <p:sp>
        <p:nvSpPr>
          <p:cNvPr id="15" name="Content Placeholder 14"/>
          <p:cNvSpPr>
            <a:spLocks noGrp="1"/>
          </p:cNvSpPr>
          <p:nvPr>
            <p:ph sz="quarter" idx="21"/>
          </p:nvPr>
        </p:nvSpPr>
        <p:spPr>
          <a:xfrm>
            <a:off x="4572000" y="0"/>
            <a:ext cx="2286000" cy="5143500"/>
          </a:xfrm>
          <a:solidFill>
            <a:schemeClr val="accent3"/>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17" name="Content Placeholder 16"/>
          <p:cNvSpPr>
            <a:spLocks noGrp="1"/>
          </p:cNvSpPr>
          <p:nvPr>
            <p:ph sz="quarter" idx="22"/>
          </p:nvPr>
        </p:nvSpPr>
        <p:spPr>
          <a:xfrm>
            <a:off x="6858000" y="0"/>
            <a:ext cx="2286000" cy="5143500"/>
          </a:xfrm>
          <a:solidFill>
            <a:schemeClr val="tx2">
              <a:lumMod val="75000"/>
            </a:schemeClr>
          </a:solidFill>
        </p:spPr>
        <p:txBody>
          <a:bodyPr lIns="228600" tIns="192024" rIns="228600" bIns="228600"/>
          <a:lstStyle>
            <a:lvl1pPr>
              <a:defRPr sz="1400">
                <a:solidFill>
                  <a:schemeClr val="bg2"/>
                </a:solidFill>
              </a:defRPr>
            </a:lvl1pPr>
            <a:lvl2pPr>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8" name="Footer Placeholder 3"/>
          <p:cNvSpPr>
            <a:spLocks noGrp="1"/>
          </p:cNvSpPr>
          <p:nvPr>
            <p:ph type="ftr" sz="quarter" idx="11"/>
          </p:nvPr>
        </p:nvSpPr>
        <p:spPr>
          <a:xfrm>
            <a:off x="228600" y="4826480"/>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50274989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graph">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623297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text (1/4), content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3"/>
          </p:nvPr>
        </p:nvSpPr>
        <p:spPr>
          <a:xfrm>
            <a:off x="2514600" y="666750"/>
            <a:ext cx="6400800" cy="3824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97112024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116488"/>
            <a:ext cx="1828800" cy="3454400"/>
          </a:xfrm>
        </p:spPr>
        <p:txBody>
          <a:bodyPr/>
          <a:lstStyle>
            <a:lvl1pPr>
              <a:defRPr sz="1400"/>
            </a:lvl1pPr>
            <a:lvl2pPr>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74224051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ase study: title, text (2/4), content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p:cNvSpPr>
            <a:spLocks noGrp="1"/>
          </p:cNvSpPr>
          <p:nvPr>
            <p:ph type="pic" sz="quarter" idx="14"/>
          </p:nvPr>
        </p:nvSpPr>
        <p:spPr>
          <a:xfrm>
            <a:off x="4572000" y="0"/>
            <a:ext cx="4572000" cy="5143500"/>
          </a:xfrm>
        </p:spPr>
        <p:txBody>
          <a:bodyPr/>
          <a:lstStyle/>
          <a:p>
            <a:r>
              <a:rPr lang="en-US"/>
              <a:t>Drag picture to placeholder or click icon to add</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0383018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case study 2: title, text (2/4), quote (2/4)">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9502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228600" y="1097280"/>
            <a:ext cx="1828800" cy="3502152"/>
          </a:xfrm>
        </p:spPr>
        <p:txBody>
          <a:bodyPr/>
          <a:lstStyle>
            <a:lvl1pPr>
              <a:defRPr sz="1600"/>
            </a:lvl1pPr>
            <a:lvl2pPr>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3"/>
          </p:nvPr>
        </p:nvSpPr>
        <p:spPr>
          <a:xfrm>
            <a:off x="2514600" y="1124712"/>
            <a:ext cx="1828800" cy="3456432"/>
          </a:xfrm>
        </p:spPr>
        <p:txBody>
          <a:bodyPr/>
          <a:lstStyle>
            <a:lvl1pPr>
              <a:defRPr sz="1400"/>
            </a:lvl1pPr>
            <a:lvl2pPr marL="0" indent="0">
              <a:buNone/>
              <a:defRPr sz="1000"/>
            </a:lvl2pPr>
            <a:lvl3pPr>
              <a:defRPr sz="100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4700392" y="1090961"/>
            <a:ext cx="4215008" cy="3456432"/>
          </a:xfrm>
        </p:spPr>
        <p:txBody>
          <a:bodyPr/>
          <a:lstStyle>
            <a:lvl1pPr marL="117475" indent="-117475">
              <a:tabLst/>
              <a:defRPr sz="2400"/>
            </a:lvl1pPr>
            <a:lvl2pPr marL="0" indent="0">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3171475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92024"/>
            <a:ext cx="1828800" cy="440899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2514600" y="225425"/>
            <a:ext cx="6400800" cy="4597400"/>
          </a:xfrm>
        </p:spPr>
        <p:txBody>
          <a:bodyPr/>
          <a:lstStyle/>
          <a:p>
            <a:r>
              <a:rPr lang="en-US"/>
              <a:t>Click icon to add table</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03676729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26559850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97103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43000"/>
            <a:ext cx="4114800" cy="3584448"/>
          </a:xfrm>
        </p:spPr>
        <p:txBody>
          <a:bodyPr/>
          <a:lstStyle>
            <a:lvl1pPr marL="0" indent="0">
              <a:spcBef>
                <a:spcPts val="0"/>
              </a:spcBef>
              <a:tabLst>
                <a:tab pos="3940175" algn="dec"/>
              </a:tabLst>
              <a:defRPr sz="1100"/>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754658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228600" y="1554480"/>
            <a:ext cx="4114800" cy="3108960"/>
          </a:xfrm>
        </p:spPr>
        <p:txBody>
          <a:bodyPr/>
          <a:lstStyle>
            <a:lvl1pPr>
              <a:lnSpc>
                <a:spcPct val="90000"/>
              </a:lnSpc>
              <a:spcBef>
                <a:spcPts val="0"/>
              </a:spcBef>
              <a:defRPr sz="9600" b="1" baseline="0">
                <a:solidFill>
                  <a:schemeClr val="bg2"/>
                </a:solidFill>
              </a:defRPr>
            </a:lvl1pPr>
          </a:lstStyle>
          <a:p>
            <a:pPr lvl="0"/>
            <a:r>
              <a:rPr lang="en-US"/>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bg2"/>
                </a:solidFill>
              </a:defRPr>
            </a:lvl1pPr>
          </a:lstStyle>
          <a:p>
            <a:r>
              <a:rPr lang="en-US"/>
              <a:t>Drag picture to placeholder or click icon to add</a:t>
            </a:r>
            <a:endParaRPr lang="en-US" dirty="0"/>
          </a:p>
        </p:txBody>
      </p:sp>
      <p:sp>
        <p:nvSpPr>
          <p:cNvPr id="11"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167525579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p:cSld name="ibm sign-off">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pic>
        <p:nvPicPr>
          <p:cNvPr id="5" name="Picture 4">
            <a:extLst>
              <a:ext uri="{FF2B5EF4-FFF2-40B4-BE49-F238E27FC236}">
                <a16:creationId xmlns:a16="http://schemas.microsoft.com/office/drawing/2014/main" id="{3CB31A85-1563-4CE6-A4BA-123463404A97}"/>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286000" y="1632296"/>
            <a:ext cx="4572000" cy="1878908"/>
          </a:xfrm>
          <a:prstGeom prst="rect">
            <a:avLst/>
          </a:prstGeom>
        </p:spPr>
      </p:pic>
    </p:spTree>
    <p:extLst>
      <p:ext uri="{BB962C8B-B14F-4D97-AF65-F5344CB8AC3E}">
        <p14:creationId xmlns:p14="http://schemas.microsoft.com/office/powerpoint/2010/main" val="35866742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sp>
        <p:nvSpPr>
          <p:cNvPr id="4" name="Title 3"/>
          <p:cNvSpPr>
            <a:spLocks noGrp="1"/>
          </p:cNvSpPr>
          <p:nvPr>
            <p:ph type="title"/>
          </p:nvPr>
        </p:nvSpPr>
        <p:spPr>
          <a:xfrm>
            <a:off x="228599" y="203781"/>
            <a:ext cx="4114801" cy="4479344"/>
          </a:xfrm>
        </p:spPr>
        <p:txBody>
          <a:bodyPr/>
          <a:lstStyle>
            <a:lvl1pPr>
              <a:lnSpc>
                <a:spcPct val="90000"/>
              </a:lnSpc>
              <a:defRPr sz="2400" b="0">
                <a:solidFill>
                  <a:schemeClr val="tx1"/>
                </a:solidFill>
              </a:defRPr>
            </a:lvl1pPr>
          </a:lstStyle>
          <a:p>
            <a:r>
              <a:rPr lang="en-US"/>
              <a:t>Click to edit Master title style</a:t>
            </a:r>
            <a:endParaRPr lang="en-US" dirty="0"/>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393811" y="4705350"/>
            <a:ext cx="521589" cy="211455"/>
          </a:xfrm>
          <a:prstGeom prst="rect">
            <a:avLst/>
          </a:prstGeom>
        </p:spPr>
      </p:pic>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pic>
        <p:nvPicPr>
          <p:cNvPr id="6" name="Picture 5">
            <a:extLst>
              <a:ext uri="{FF2B5EF4-FFF2-40B4-BE49-F238E27FC236}">
                <a16:creationId xmlns:a16="http://schemas.microsoft.com/office/drawing/2014/main" id="{30B1E710-5872-48CD-B46B-746F39C00BD4}"/>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7646704" y="4683125"/>
            <a:ext cx="1490472" cy="380194"/>
          </a:xfrm>
          <a:prstGeom prst="rect">
            <a:avLst/>
          </a:prstGeom>
        </p:spPr>
      </p:pic>
    </p:spTree>
    <p:extLst>
      <p:ext uri="{BB962C8B-B14F-4D97-AF65-F5344CB8AC3E}">
        <p14:creationId xmlns:p14="http://schemas.microsoft.com/office/powerpoint/2010/main" val="22723818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Title 4"/>
          <p:cNvSpPr>
            <a:spLocks noGrp="1"/>
          </p:cNvSpPr>
          <p:nvPr>
            <p:ph type="title"/>
          </p:nvPr>
        </p:nvSpPr>
        <p:spPr>
          <a:xfrm>
            <a:off x="228600" y="201168"/>
            <a:ext cx="4114800" cy="4493752"/>
          </a:xfrm>
        </p:spPr>
        <p:txBody>
          <a:bodyPr/>
          <a:lstStyle>
            <a:lvl1pPr>
              <a:lnSpc>
                <a:spcPct val="90000"/>
              </a:lnSpc>
              <a:defRPr>
                <a:solidFill>
                  <a:schemeClr val="tx1"/>
                </a:solidFill>
              </a:defRPr>
            </a:lvl1pPr>
          </a:lstStyle>
          <a:p>
            <a:r>
              <a:rPr lang="en-US"/>
              <a:t>Click to edit Master title style</a:t>
            </a:r>
            <a:endParaRPr lang="en-US" dirty="0"/>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96628454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855726"/>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228600" y="1123950"/>
            <a:ext cx="4114800" cy="3584448"/>
          </a:xfrm>
        </p:spPr>
        <p:txBody>
          <a:bodyPr/>
          <a:lstStyle>
            <a:lvl1pPr marL="0" indent="0">
              <a:spcBef>
                <a:spcPts val="0"/>
              </a:spcBef>
              <a:tabLst>
                <a:tab pos="3940175" algn="dec"/>
              </a:tabLst>
              <a:defRPr/>
            </a:lvl1pPr>
            <a:lvl2pPr marL="173038" indent="-173038">
              <a:spcBef>
                <a:spcPts val="0"/>
              </a:spcBef>
              <a:tabLst/>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3"/>
          </p:nvPr>
        </p:nvSpPr>
        <p:spPr>
          <a:xfrm>
            <a:off x="4800600" y="1123950"/>
            <a:ext cx="4114800" cy="3584448"/>
          </a:xfrm>
        </p:spPr>
        <p:txBody>
          <a:bodyPr/>
          <a:lstStyle>
            <a:lvl1pPr marL="0" indent="0">
              <a:spcBef>
                <a:spcPts val="0"/>
              </a:spcBef>
              <a:tabLst>
                <a:tab pos="394017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457200" rtl="0" eaLnBrk="1" fontAlgn="auto" latinLnBrk="0" hangingPunct="1">
              <a:lnSpc>
                <a:spcPct val="100000"/>
              </a:lnSpc>
              <a:spcBef>
                <a:spcPts val="1100"/>
              </a:spcBef>
              <a:spcAft>
                <a:spcPts val="0"/>
              </a:spcAft>
              <a:buClrTx/>
              <a:buSzTx/>
              <a:buFont typeface="Arial"/>
              <a:buNone/>
              <a:tabLst>
                <a:tab pos="4023360" algn="r"/>
              </a:tabLst>
              <a:defRPr/>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4259882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fact, number">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a:t>Click to edit Master text styles</a:t>
            </a:r>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08050685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fact, number, half-image (bleeds)">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12"/>
            <a:ext cx="4114800" cy="1003807"/>
          </a:xfrm>
        </p:spPr>
        <p:txBody>
          <a:bodyPr/>
          <a:lstStyle>
            <a:lvl1pPr>
              <a:defRPr sz="1600">
                <a:solidFill>
                  <a:schemeClr val="tx1"/>
                </a:solidFill>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511555"/>
            <a:ext cx="4114800" cy="3108960"/>
          </a:xfrm>
        </p:spPr>
        <p:txBody>
          <a:bodyPr/>
          <a:lstStyle>
            <a:lvl1pPr>
              <a:lnSpc>
                <a:spcPct val="90000"/>
              </a:lnSpc>
              <a:spcBef>
                <a:spcPts val="0"/>
              </a:spcBef>
              <a:defRPr sz="9600" b="1" baseline="0">
                <a:solidFill>
                  <a:schemeClr val="tx1"/>
                </a:solidFill>
              </a:defRPr>
            </a:lvl1pPr>
          </a:lstStyle>
          <a:p>
            <a:pPr lvl="0"/>
            <a:r>
              <a:rPr lang="en-US" dirty="0"/>
              <a:t>Click to edit Master text styles</a:t>
            </a:r>
          </a:p>
        </p:txBody>
      </p:sp>
      <p:sp>
        <p:nvSpPr>
          <p:cNvPr id="6" name="Picture Placeholder 5"/>
          <p:cNvSpPr>
            <a:spLocks noGrp="1"/>
          </p:cNvSpPr>
          <p:nvPr>
            <p:ph type="pic" sz="quarter" idx="13"/>
          </p:nvPr>
        </p:nvSpPr>
        <p:spPr>
          <a:xfrm>
            <a:off x="4572000" y="0"/>
            <a:ext cx="4572000" cy="5143500"/>
          </a:xfrm>
        </p:spPr>
        <p:txBody>
          <a:bodyPr/>
          <a:lstStyle>
            <a:lvl1pPr>
              <a:defRPr>
                <a:solidFill>
                  <a:schemeClr val="tx1"/>
                </a:solidFill>
              </a:defRPr>
            </a:lvl1pPr>
          </a:lstStyle>
          <a:p>
            <a:r>
              <a:rPr lang="en-US"/>
              <a:t>Drag picture to placeholder or click icon to add</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95690891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26315244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5187462" cy="4520805"/>
          </a:xfrm>
        </p:spPr>
        <p:txBody>
          <a:bodyPr/>
          <a:lstStyle>
            <a:lvl1pPr marL="117475" indent="-117475">
              <a:tabLst/>
              <a:defRPr>
                <a:solidFill>
                  <a:schemeClr val="tx1"/>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tx1"/>
                </a:solidFill>
              </a:defRPr>
            </a:lvl1p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13428032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section, title,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432805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493776"/>
            <a:ext cx="4114800" cy="4199730"/>
          </a:xfrm>
        </p:spPr>
        <p:txBody>
          <a:bodyPr/>
          <a:lstStyle>
            <a:lvl1pPr>
              <a:spcBef>
                <a:spcPts val="1100"/>
              </a:spcBef>
              <a:spcAft>
                <a:spcPts val="0"/>
              </a:spcAft>
              <a:defRPr/>
            </a:lvl1pPr>
            <a:lvl2pPr>
              <a:spcBef>
                <a:spcPts val="1100"/>
              </a:spcBef>
              <a:defRPr/>
            </a:lvl2pPr>
            <a:lvl3pPr>
              <a:spcBef>
                <a:spcPts val="1100"/>
              </a:spcBef>
              <a:defRPr/>
            </a:lvl3pPr>
            <a:lvl4pPr>
              <a:spcBef>
                <a:spcPts val="1100"/>
              </a:spcBef>
              <a:defRPr/>
            </a:lvl4pPr>
            <a:lvl5pPr>
              <a:spcBef>
                <a:spcPts val="11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0563"/>
            <a:ext cx="4114800" cy="300037"/>
          </a:xfrm>
        </p:spPr>
        <p:txBody>
          <a:bodyPr/>
          <a:lstStyle>
            <a:lvl1pPr>
              <a:defRPr sz="1100"/>
            </a:lvl1pPr>
          </a:lstStyle>
          <a:p>
            <a:pPr lvl="0"/>
            <a:r>
              <a:rPr lang="en-US"/>
              <a:t>Click to edit Master text styles</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6371382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9593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Text Placeholder 7"/>
          <p:cNvSpPr>
            <a:spLocks noGrp="1"/>
          </p:cNvSpPr>
          <p:nvPr>
            <p:ph type="body" sz="quarter" idx="12"/>
          </p:nvPr>
        </p:nvSpPr>
        <p:spPr>
          <a:xfrm>
            <a:off x="228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3"/>
          </p:nvPr>
        </p:nvSpPr>
        <p:spPr>
          <a:xfrm>
            <a:off x="4800600" y="1124712"/>
            <a:ext cx="4114800" cy="3585845"/>
          </a:xfrm>
        </p:spPr>
        <p:txBody>
          <a:bodyPr/>
          <a:lstStyle>
            <a:lvl1pPr>
              <a:spcBef>
                <a:spcPts val="0"/>
              </a:spcBef>
              <a:defRPr sz="1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029557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76"/>
            <a:ext cx="8686800" cy="4473575"/>
          </a:xfrm>
        </p:spPr>
        <p:txBody>
          <a:bodyPr/>
          <a:lstStyle>
            <a:lvl1pPr>
              <a:lnSpc>
                <a:spcPct val="90000"/>
              </a:lnSpc>
              <a:defRPr sz="9600" b="1"/>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Footer Placeholder 1"/>
          <p:cNvSpPr>
            <a:spLocks noGrp="1"/>
          </p:cNvSpPr>
          <p:nvPr>
            <p:ph type="ftr" sz="quarter" idx="11"/>
          </p:nvPr>
        </p:nvSpPr>
        <p:spPr>
          <a:xfrm>
            <a:off x="228600" y="4828032"/>
            <a:ext cx="6400800" cy="137160"/>
          </a:xfrm>
        </p:spPr>
        <p:txBody>
          <a:bodyPr/>
          <a:lstStyle>
            <a:lvl1pPr>
              <a:defRPr>
                <a:solidFill>
                  <a:schemeClr val="bg2"/>
                </a:solidFill>
              </a:defRPr>
            </a:lvl1pPr>
          </a:lstStyle>
          <a:p>
            <a:r>
              <a:rPr lang="en-US" dirty="0"/>
              <a:t>IBM Sterling  / © 2025 IBM Corporation</a:t>
            </a:r>
          </a:p>
        </p:txBody>
      </p:sp>
    </p:spTree>
    <p:extLst>
      <p:ext uri="{BB962C8B-B14F-4D97-AF65-F5344CB8AC3E}">
        <p14:creationId xmlns:p14="http://schemas.microsoft.com/office/powerpoint/2010/main" val="36601713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text (two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70"/>
            <a:ext cx="4114800" cy="3589656"/>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70"/>
            <a:ext cx="4114800" cy="3589655"/>
          </a:xfrm>
        </p:spPr>
        <p:txBody>
          <a:bodyPr/>
          <a:lstStyle>
            <a:lvl1pPr>
              <a:defRPr sz="1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49878890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50215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Content Placeholder 5"/>
          <p:cNvSpPr>
            <a:spLocks noGrp="1"/>
          </p:cNvSpPr>
          <p:nvPr>
            <p:ph sz="quarter" idx="12"/>
          </p:nvPr>
        </p:nvSpPr>
        <p:spPr>
          <a:xfrm>
            <a:off x="228600" y="995518"/>
            <a:ext cx="4114800" cy="3687607"/>
          </a:xfrm>
        </p:spPr>
        <p:txBody>
          <a:bodyPr/>
          <a:lstStyle>
            <a:lvl1pPr>
              <a:defRPr sz="2400"/>
            </a:lvl1pPr>
          </a:lstStyle>
          <a:p>
            <a:pPr lvl="0"/>
            <a:r>
              <a:rPr lang="en-US" dirty="0"/>
              <a:t>Click to edit Master text styles</a:t>
            </a:r>
          </a:p>
        </p:txBody>
      </p:sp>
      <p:sp>
        <p:nvSpPr>
          <p:cNvPr id="8" name="Content Placeholder 7"/>
          <p:cNvSpPr>
            <a:spLocks noGrp="1"/>
          </p:cNvSpPr>
          <p:nvPr>
            <p:ph sz="quarter" idx="13"/>
          </p:nvPr>
        </p:nvSpPr>
        <p:spPr>
          <a:xfrm>
            <a:off x="4800600" y="1116648"/>
            <a:ext cx="4114800" cy="3566477"/>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6186299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ection, title, text (four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6400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3469"/>
            <a:ext cx="1828800" cy="358965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7086600" y="1093469"/>
            <a:ext cx="1828800" cy="358965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71697582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text,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411480"/>
            <a:ext cx="4114800" cy="64008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7" name="Text Placeholder 6"/>
          <p:cNvSpPr>
            <a:spLocks noGrp="1"/>
          </p:cNvSpPr>
          <p:nvPr>
            <p:ph type="body" sz="quarter" idx="14"/>
          </p:nvPr>
        </p:nvSpPr>
        <p:spPr>
          <a:xfrm>
            <a:off x="228600" y="1097280"/>
            <a:ext cx="4114800" cy="3585845"/>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47497645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ection, title, text (two columns), half-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64008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4"/>
          </p:nvPr>
        </p:nvSpPr>
        <p:spPr>
          <a:xfrm>
            <a:off x="228600" y="1097279"/>
            <a:ext cx="1828800" cy="3585845"/>
          </a:xfrm>
        </p:spPr>
        <p:txBody>
          <a:bodyPr/>
          <a:lstStyle>
            <a:lvl1pPr>
              <a:spcBef>
                <a:spcPts val="1100"/>
              </a:spcBef>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2514600" y="1097279"/>
            <a:ext cx="1828800" cy="35858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p:cNvSpPr>
            <a:spLocks noGrp="1"/>
          </p:cNvSpPr>
          <p:nvPr>
            <p:ph type="pic" sz="quarter" idx="16"/>
          </p:nvPr>
        </p:nvSpPr>
        <p:spPr>
          <a:xfrm>
            <a:off x="4572000" y="0"/>
            <a:ext cx="4572000" cy="5143500"/>
          </a:xfrm>
        </p:spPr>
        <p:txBody>
          <a:bodyPr/>
          <a:lstStyle/>
          <a:p>
            <a:r>
              <a:rPr lang="en-US"/>
              <a:t>Drag picture to placeholder or click icon to add</a:t>
            </a:r>
          </a:p>
        </p:txBody>
      </p:sp>
      <p:sp>
        <p:nvSpPr>
          <p:cNvPr id="10"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5255754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text (two narrow 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10" name="Text Placeholder 9"/>
          <p:cNvSpPr>
            <a:spLocks noGrp="1"/>
          </p:cNvSpPr>
          <p:nvPr>
            <p:ph type="body" sz="quarter" idx="16"/>
          </p:nvPr>
        </p:nvSpPr>
        <p:spPr>
          <a:xfrm>
            <a:off x="7086600" y="1097280"/>
            <a:ext cx="1828800" cy="3501445"/>
          </a:xfrm>
        </p:spPr>
        <p:txBody>
          <a:bodyPr/>
          <a:lstStyle>
            <a:lvl1pPr>
              <a:defRPr sz="1600"/>
            </a:lvl1pPr>
            <a:lvl2pPr marL="0" indent="0">
              <a:spcBef>
                <a:spcPts val="1100"/>
              </a:spcBef>
              <a:buFontTx/>
              <a:buNone/>
              <a:defRPr sz="11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5397972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ection, title, text (dark background)">
    <p:spTree>
      <p:nvGrpSpPr>
        <p:cNvPr id="1" name=""/>
        <p:cNvGrpSpPr/>
        <p:nvPr/>
      </p:nvGrpSpPr>
      <p:grpSpPr>
        <a:xfrm>
          <a:off x="0" y="0"/>
          <a:ext cx="0" cy="0"/>
          <a:chOff x="0" y="0"/>
          <a:chExt cx="0" cy="0"/>
        </a:xfrm>
      </p:grpSpPr>
      <p:sp>
        <p:nvSpPr>
          <p:cNvPr id="5" name="Rectangle 4"/>
          <p:cNvSpPr/>
          <p:nvPr/>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err="1">
              <a:solidFill>
                <a:srgbClr val="FFFFFF"/>
              </a:solidFill>
              <a:latin typeface="Arial"/>
              <a:cs typeface="Arial"/>
            </a:endParaRPr>
          </a:p>
        </p:txBody>
      </p:sp>
      <p:sp>
        <p:nvSpPr>
          <p:cNvPr id="2" name="Title 1"/>
          <p:cNvSpPr>
            <a:spLocks noGrp="1"/>
          </p:cNvSpPr>
          <p:nvPr>
            <p:ph type="title"/>
          </p:nvPr>
        </p:nvSpPr>
        <p:spPr>
          <a:xfrm>
            <a:off x="228600" y="1033272"/>
            <a:ext cx="4114800" cy="3566160"/>
          </a:xfrm>
        </p:spPr>
        <p:txBody>
          <a:bodyPr/>
          <a:lstStyle/>
          <a:p>
            <a:r>
              <a:rPr lang="en-US" dirty="0"/>
              <a:t>Click to edit Master title style</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4800600" y="1124712"/>
            <a:ext cx="4114800" cy="3501445"/>
          </a:xfrm>
        </p:spPr>
        <p:txBody>
          <a:bodyPr/>
          <a:lstStyle>
            <a:lvl1pPr>
              <a:defRPr>
                <a:solidFill>
                  <a:schemeClr val="bg2"/>
                </a:solidFill>
              </a:defRPr>
            </a:lvl1pPr>
            <a:lvl2pPr marL="0" indent="0">
              <a:spcBef>
                <a:spcPts val="1100"/>
              </a:spcBef>
              <a:buFontTx/>
              <a:buNone/>
              <a:defRPr sz="1100">
                <a:solidFill>
                  <a:schemeClr val="bg2"/>
                </a:solidFill>
              </a:defRPr>
            </a:lvl2pPr>
            <a:lvl3pPr>
              <a:defRPr sz="1100">
                <a:solidFill>
                  <a:schemeClr val="bg2"/>
                </a:solidFill>
              </a:defRPr>
            </a:lvl3pPr>
            <a:lvl4pPr>
              <a:defRPr sz="1100">
                <a:solidFill>
                  <a:schemeClr val="bg2"/>
                </a:solidFill>
              </a:defRPr>
            </a:lvl4pPr>
            <a:lvl5pPr>
              <a:defRPr sz="11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p:cNvSpPr>
            <a:spLocks noGrp="1"/>
          </p:cNvSpPr>
          <p:nvPr>
            <p:ph type="body" sz="quarter" idx="13"/>
          </p:nvPr>
        </p:nvSpPr>
        <p:spPr>
          <a:xfrm>
            <a:off x="228600" y="201168"/>
            <a:ext cx="4114800" cy="300037"/>
          </a:xfrm>
        </p:spPr>
        <p:txBody>
          <a:bodyPr/>
          <a:lstStyle>
            <a:lvl1pPr>
              <a:defRPr sz="1100"/>
            </a:lvl1pPr>
          </a:lstStyle>
          <a:p>
            <a:pPr lvl="0"/>
            <a:r>
              <a:rPr lang="en-US"/>
              <a:t>Click to edit Master text styles</a:t>
            </a:r>
          </a:p>
        </p:txBody>
      </p:sp>
      <p:sp>
        <p:nvSpPr>
          <p:cNvPr id="8"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4632889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image">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8" name="Picture Placeholder 7"/>
          <p:cNvSpPr>
            <a:spLocks noGrp="1"/>
          </p:cNvSpPr>
          <p:nvPr>
            <p:ph type="pic" sz="quarter" idx="15"/>
          </p:nvPr>
        </p:nvSpPr>
        <p:spPr>
          <a:xfrm>
            <a:off x="4572000" y="0"/>
            <a:ext cx="4572000" cy="5143500"/>
          </a:xfrm>
        </p:spPr>
        <p:txBody>
          <a:bodyPr/>
          <a:lstStyle/>
          <a:p>
            <a:r>
              <a:rPr lang="en-US"/>
              <a:t>Drag picture to placeholder or click icon to add</a:t>
            </a:r>
          </a:p>
        </p:txBody>
      </p:sp>
      <p:sp>
        <p:nvSpPr>
          <p:cNvPr id="6"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26064124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half-blank area">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4402899"/>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52372660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01168"/>
            <a:ext cx="4114800" cy="381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5"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88508163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image" Target="../media/image3.png"/><Relationship Id="rId21" Type="http://schemas.openxmlformats.org/officeDocument/2006/relationships/slideLayout" Target="../slideLayouts/slideLayout64.xml"/><Relationship Id="rId34" Type="http://schemas.openxmlformats.org/officeDocument/2006/relationships/slideLayout" Target="../slideLayouts/slideLayout77.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theme" Target="../theme/theme2.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29" Type="http://schemas.openxmlformats.org/officeDocument/2006/relationships/slideLayout" Target="../slideLayouts/slideLayout7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8" Type="http://schemas.openxmlformats.org/officeDocument/2006/relationships/slideLayout" Target="../slideLayouts/slideLayout51.xml"/><Relationship Id="rId3"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21" Type="http://schemas.openxmlformats.org/officeDocument/2006/relationships/slideLayout" Target="../slideLayouts/slideLayout101.xml"/><Relationship Id="rId34" Type="http://schemas.openxmlformats.org/officeDocument/2006/relationships/slideLayout" Target="../slideLayouts/slideLayout114.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33" Type="http://schemas.openxmlformats.org/officeDocument/2006/relationships/slideLayout" Target="../slideLayouts/slideLayout113.xml"/><Relationship Id="rId38" Type="http://schemas.openxmlformats.org/officeDocument/2006/relationships/image" Target="../media/image3.png"/><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29" Type="http://schemas.openxmlformats.org/officeDocument/2006/relationships/slideLayout" Target="../slideLayouts/slideLayout109.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32" Type="http://schemas.openxmlformats.org/officeDocument/2006/relationships/slideLayout" Target="../slideLayouts/slideLayout112.xml"/><Relationship Id="rId37" Type="http://schemas.openxmlformats.org/officeDocument/2006/relationships/theme" Target="../theme/theme3.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28" Type="http://schemas.openxmlformats.org/officeDocument/2006/relationships/slideLayout" Target="../slideLayouts/slideLayout108.xml"/><Relationship Id="rId36" Type="http://schemas.openxmlformats.org/officeDocument/2006/relationships/slideLayout" Target="../slideLayouts/slideLayout116.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31" Type="http://schemas.openxmlformats.org/officeDocument/2006/relationships/slideLayout" Target="../slideLayouts/slideLayout111.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slideLayout" Target="../slideLayouts/slideLayout107.xml"/><Relationship Id="rId30" Type="http://schemas.openxmlformats.org/officeDocument/2006/relationships/slideLayout" Target="../slideLayouts/slideLayout110.xml"/><Relationship Id="rId35" Type="http://schemas.openxmlformats.org/officeDocument/2006/relationships/slideLayout" Target="../slideLayouts/slideLayout115.xml"/><Relationship Id="rId8" Type="http://schemas.openxmlformats.org/officeDocument/2006/relationships/slideLayout" Target="../slideLayouts/slideLayout88.xml"/><Relationship Id="rId3" Type="http://schemas.openxmlformats.org/officeDocument/2006/relationships/slideLayout" Target="../slideLayouts/slideLayout8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9.xml"/><Relationship Id="rId18" Type="http://schemas.openxmlformats.org/officeDocument/2006/relationships/slideLayout" Target="../slideLayouts/slideLayout134.xml"/><Relationship Id="rId26" Type="http://schemas.openxmlformats.org/officeDocument/2006/relationships/slideLayout" Target="../slideLayouts/slideLayout142.xml"/><Relationship Id="rId39" Type="http://schemas.openxmlformats.org/officeDocument/2006/relationships/slideLayout" Target="../slideLayouts/slideLayout155.xml"/><Relationship Id="rId21" Type="http://schemas.openxmlformats.org/officeDocument/2006/relationships/slideLayout" Target="../slideLayouts/slideLayout137.xml"/><Relationship Id="rId34" Type="http://schemas.openxmlformats.org/officeDocument/2006/relationships/slideLayout" Target="../slideLayouts/slideLayout150.xml"/><Relationship Id="rId7" Type="http://schemas.openxmlformats.org/officeDocument/2006/relationships/slideLayout" Target="../slideLayouts/slideLayout123.xml"/><Relationship Id="rId2" Type="http://schemas.openxmlformats.org/officeDocument/2006/relationships/slideLayout" Target="../slideLayouts/slideLayout118.xml"/><Relationship Id="rId16" Type="http://schemas.openxmlformats.org/officeDocument/2006/relationships/slideLayout" Target="../slideLayouts/slideLayout132.xml"/><Relationship Id="rId20" Type="http://schemas.openxmlformats.org/officeDocument/2006/relationships/slideLayout" Target="../slideLayouts/slideLayout136.xml"/><Relationship Id="rId29" Type="http://schemas.openxmlformats.org/officeDocument/2006/relationships/slideLayout" Target="../slideLayouts/slideLayout145.xml"/><Relationship Id="rId41" Type="http://schemas.openxmlformats.org/officeDocument/2006/relationships/image" Target="../media/image1.png"/><Relationship Id="rId1" Type="http://schemas.openxmlformats.org/officeDocument/2006/relationships/slideLayout" Target="../slideLayouts/slideLayout117.xml"/><Relationship Id="rId6" Type="http://schemas.openxmlformats.org/officeDocument/2006/relationships/slideLayout" Target="../slideLayouts/slideLayout122.xml"/><Relationship Id="rId11" Type="http://schemas.openxmlformats.org/officeDocument/2006/relationships/slideLayout" Target="../slideLayouts/slideLayout127.xml"/><Relationship Id="rId24" Type="http://schemas.openxmlformats.org/officeDocument/2006/relationships/slideLayout" Target="../slideLayouts/slideLayout140.xml"/><Relationship Id="rId32" Type="http://schemas.openxmlformats.org/officeDocument/2006/relationships/slideLayout" Target="../slideLayouts/slideLayout148.xml"/><Relationship Id="rId37" Type="http://schemas.openxmlformats.org/officeDocument/2006/relationships/slideLayout" Target="../slideLayouts/slideLayout153.xml"/><Relationship Id="rId40" Type="http://schemas.openxmlformats.org/officeDocument/2006/relationships/theme" Target="../theme/theme4.xml"/><Relationship Id="rId5" Type="http://schemas.openxmlformats.org/officeDocument/2006/relationships/slideLayout" Target="../slideLayouts/slideLayout121.xml"/><Relationship Id="rId15" Type="http://schemas.openxmlformats.org/officeDocument/2006/relationships/slideLayout" Target="../slideLayouts/slideLayout131.xml"/><Relationship Id="rId23" Type="http://schemas.openxmlformats.org/officeDocument/2006/relationships/slideLayout" Target="../slideLayouts/slideLayout139.xml"/><Relationship Id="rId28" Type="http://schemas.openxmlformats.org/officeDocument/2006/relationships/slideLayout" Target="../slideLayouts/slideLayout144.xml"/><Relationship Id="rId36" Type="http://schemas.openxmlformats.org/officeDocument/2006/relationships/slideLayout" Target="../slideLayouts/slideLayout152.xml"/><Relationship Id="rId10" Type="http://schemas.openxmlformats.org/officeDocument/2006/relationships/slideLayout" Target="../slideLayouts/slideLayout126.xml"/><Relationship Id="rId19" Type="http://schemas.openxmlformats.org/officeDocument/2006/relationships/slideLayout" Target="../slideLayouts/slideLayout135.xml"/><Relationship Id="rId31" Type="http://schemas.openxmlformats.org/officeDocument/2006/relationships/slideLayout" Target="../slideLayouts/slideLayout147.xml"/><Relationship Id="rId4" Type="http://schemas.openxmlformats.org/officeDocument/2006/relationships/slideLayout" Target="../slideLayouts/slideLayout120.xml"/><Relationship Id="rId9" Type="http://schemas.openxmlformats.org/officeDocument/2006/relationships/slideLayout" Target="../slideLayouts/slideLayout125.xml"/><Relationship Id="rId14" Type="http://schemas.openxmlformats.org/officeDocument/2006/relationships/slideLayout" Target="../slideLayouts/slideLayout130.xml"/><Relationship Id="rId22" Type="http://schemas.openxmlformats.org/officeDocument/2006/relationships/slideLayout" Target="../slideLayouts/slideLayout138.xml"/><Relationship Id="rId27" Type="http://schemas.openxmlformats.org/officeDocument/2006/relationships/slideLayout" Target="../slideLayouts/slideLayout143.xml"/><Relationship Id="rId30" Type="http://schemas.openxmlformats.org/officeDocument/2006/relationships/slideLayout" Target="../slideLayouts/slideLayout146.xml"/><Relationship Id="rId35" Type="http://schemas.openxmlformats.org/officeDocument/2006/relationships/slideLayout" Target="../slideLayouts/slideLayout151.xml"/><Relationship Id="rId8" Type="http://schemas.openxmlformats.org/officeDocument/2006/relationships/slideLayout" Target="../slideLayouts/slideLayout124.xml"/><Relationship Id="rId3" Type="http://schemas.openxmlformats.org/officeDocument/2006/relationships/slideLayout" Target="../slideLayouts/slideLayout119.xml"/><Relationship Id="rId12" Type="http://schemas.openxmlformats.org/officeDocument/2006/relationships/slideLayout" Target="../slideLayouts/slideLayout128.xml"/><Relationship Id="rId17" Type="http://schemas.openxmlformats.org/officeDocument/2006/relationships/slideLayout" Target="../slideLayouts/slideLayout133.xml"/><Relationship Id="rId25" Type="http://schemas.openxmlformats.org/officeDocument/2006/relationships/slideLayout" Target="../slideLayouts/slideLayout141.xml"/><Relationship Id="rId33" Type="http://schemas.openxmlformats.org/officeDocument/2006/relationships/slideLayout" Target="../slideLayouts/slideLayout149.xml"/><Relationship Id="rId38" Type="http://schemas.openxmlformats.org/officeDocument/2006/relationships/slideLayout" Target="../slideLayouts/slideLayout15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68.xml"/><Relationship Id="rId18" Type="http://schemas.openxmlformats.org/officeDocument/2006/relationships/slideLayout" Target="../slideLayouts/slideLayout173.xml"/><Relationship Id="rId26" Type="http://schemas.openxmlformats.org/officeDocument/2006/relationships/slideLayout" Target="../slideLayouts/slideLayout181.xml"/><Relationship Id="rId39" Type="http://schemas.openxmlformats.org/officeDocument/2006/relationships/slideLayout" Target="../slideLayouts/slideLayout194.xml"/><Relationship Id="rId21" Type="http://schemas.openxmlformats.org/officeDocument/2006/relationships/slideLayout" Target="../slideLayouts/slideLayout176.xml"/><Relationship Id="rId34" Type="http://schemas.openxmlformats.org/officeDocument/2006/relationships/slideLayout" Target="../slideLayouts/slideLayout189.xml"/><Relationship Id="rId42" Type="http://schemas.openxmlformats.org/officeDocument/2006/relationships/slideLayout" Target="../slideLayouts/slideLayout197.xml"/><Relationship Id="rId47" Type="http://schemas.openxmlformats.org/officeDocument/2006/relationships/slideLayout" Target="../slideLayouts/slideLayout202.xml"/><Relationship Id="rId50" Type="http://schemas.openxmlformats.org/officeDocument/2006/relationships/theme" Target="../theme/theme5.xml"/><Relationship Id="rId7" Type="http://schemas.openxmlformats.org/officeDocument/2006/relationships/slideLayout" Target="../slideLayouts/slideLayout162.xml"/><Relationship Id="rId2" Type="http://schemas.openxmlformats.org/officeDocument/2006/relationships/slideLayout" Target="../slideLayouts/slideLayout157.xml"/><Relationship Id="rId16" Type="http://schemas.openxmlformats.org/officeDocument/2006/relationships/slideLayout" Target="../slideLayouts/slideLayout171.xml"/><Relationship Id="rId29" Type="http://schemas.openxmlformats.org/officeDocument/2006/relationships/slideLayout" Target="../slideLayouts/slideLayout184.xml"/><Relationship Id="rId11" Type="http://schemas.openxmlformats.org/officeDocument/2006/relationships/slideLayout" Target="../slideLayouts/slideLayout166.xml"/><Relationship Id="rId24" Type="http://schemas.openxmlformats.org/officeDocument/2006/relationships/slideLayout" Target="../slideLayouts/slideLayout179.xml"/><Relationship Id="rId32" Type="http://schemas.openxmlformats.org/officeDocument/2006/relationships/slideLayout" Target="../slideLayouts/slideLayout187.xml"/><Relationship Id="rId37" Type="http://schemas.openxmlformats.org/officeDocument/2006/relationships/slideLayout" Target="../slideLayouts/slideLayout192.xml"/><Relationship Id="rId40" Type="http://schemas.openxmlformats.org/officeDocument/2006/relationships/slideLayout" Target="../slideLayouts/slideLayout195.xml"/><Relationship Id="rId45" Type="http://schemas.openxmlformats.org/officeDocument/2006/relationships/slideLayout" Target="../slideLayouts/slideLayout200.xml"/><Relationship Id="rId5" Type="http://schemas.openxmlformats.org/officeDocument/2006/relationships/slideLayout" Target="../slideLayouts/slideLayout160.xml"/><Relationship Id="rId15" Type="http://schemas.openxmlformats.org/officeDocument/2006/relationships/slideLayout" Target="../slideLayouts/slideLayout170.xml"/><Relationship Id="rId23" Type="http://schemas.openxmlformats.org/officeDocument/2006/relationships/slideLayout" Target="../slideLayouts/slideLayout178.xml"/><Relationship Id="rId28" Type="http://schemas.openxmlformats.org/officeDocument/2006/relationships/slideLayout" Target="../slideLayouts/slideLayout183.xml"/><Relationship Id="rId36" Type="http://schemas.openxmlformats.org/officeDocument/2006/relationships/slideLayout" Target="../slideLayouts/slideLayout191.xml"/><Relationship Id="rId49" Type="http://schemas.openxmlformats.org/officeDocument/2006/relationships/slideLayout" Target="../slideLayouts/slideLayout204.xml"/><Relationship Id="rId10" Type="http://schemas.openxmlformats.org/officeDocument/2006/relationships/slideLayout" Target="../slideLayouts/slideLayout165.xml"/><Relationship Id="rId19" Type="http://schemas.openxmlformats.org/officeDocument/2006/relationships/slideLayout" Target="../slideLayouts/slideLayout174.xml"/><Relationship Id="rId31" Type="http://schemas.openxmlformats.org/officeDocument/2006/relationships/slideLayout" Target="../slideLayouts/slideLayout186.xml"/><Relationship Id="rId44" Type="http://schemas.openxmlformats.org/officeDocument/2006/relationships/slideLayout" Target="../slideLayouts/slideLayout199.xml"/><Relationship Id="rId4" Type="http://schemas.openxmlformats.org/officeDocument/2006/relationships/slideLayout" Target="../slideLayouts/slideLayout159.xml"/><Relationship Id="rId9" Type="http://schemas.openxmlformats.org/officeDocument/2006/relationships/slideLayout" Target="../slideLayouts/slideLayout164.xml"/><Relationship Id="rId14" Type="http://schemas.openxmlformats.org/officeDocument/2006/relationships/slideLayout" Target="../slideLayouts/slideLayout169.xml"/><Relationship Id="rId22" Type="http://schemas.openxmlformats.org/officeDocument/2006/relationships/slideLayout" Target="../slideLayouts/slideLayout177.xml"/><Relationship Id="rId27" Type="http://schemas.openxmlformats.org/officeDocument/2006/relationships/slideLayout" Target="../slideLayouts/slideLayout182.xml"/><Relationship Id="rId30" Type="http://schemas.openxmlformats.org/officeDocument/2006/relationships/slideLayout" Target="../slideLayouts/slideLayout185.xml"/><Relationship Id="rId35" Type="http://schemas.openxmlformats.org/officeDocument/2006/relationships/slideLayout" Target="../slideLayouts/slideLayout190.xml"/><Relationship Id="rId43" Type="http://schemas.openxmlformats.org/officeDocument/2006/relationships/slideLayout" Target="../slideLayouts/slideLayout198.xml"/><Relationship Id="rId48" Type="http://schemas.openxmlformats.org/officeDocument/2006/relationships/slideLayout" Target="../slideLayouts/slideLayout203.xml"/><Relationship Id="rId8" Type="http://schemas.openxmlformats.org/officeDocument/2006/relationships/slideLayout" Target="../slideLayouts/slideLayout163.xml"/><Relationship Id="rId51" Type="http://schemas.openxmlformats.org/officeDocument/2006/relationships/image" Target="../media/image3.png"/><Relationship Id="rId3" Type="http://schemas.openxmlformats.org/officeDocument/2006/relationships/slideLayout" Target="../slideLayouts/slideLayout158.xml"/><Relationship Id="rId12" Type="http://schemas.openxmlformats.org/officeDocument/2006/relationships/slideLayout" Target="../slideLayouts/slideLayout167.xml"/><Relationship Id="rId17" Type="http://schemas.openxmlformats.org/officeDocument/2006/relationships/slideLayout" Target="../slideLayouts/slideLayout172.xml"/><Relationship Id="rId25" Type="http://schemas.openxmlformats.org/officeDocument/2006/relationships/slideLayout" Target="../slideLayouts/slideLayout180.xml"/><Relationship Id="rId33" Type="http://schemas.openxmlformats.org/officeDocument/2006/relationships/slideLayout" Target="../slideLayouts/slideLayout188.xml"/><Relationship Id="rId38" Type="http://schemas.openxmlformats.org/officeDocument/2006/relationships/slideLayout" Target="../slideLayouts/slideLayout193.xml"/><Relationship Id="rId46" Type="http://schemas.openxmlformats.org/officeDocument/2006/relationships/slideLayout" Target="../slideLayouts/slideLayout201.xml"/><Relationship Id="rId20" Type="http://schemas.openxmlformats.org/officeDocument/2006/relationships/slideLayout" Target="../slideLayouts/slideLayout175.xml"/><Relationship Id="rId41" Type="http://schemas.openxmlformats.org/officeDocument/2006/relationships/slideLayout" Target="../slideLayouts/slideLayout196.xml"/><Relationship Id="rId1" Type="http://schemas.openxmlformats.org/officeDocument/2006/relationships/slideLayout" Target="../slideLayouts/slideLayout156.xml"/><Relationship Id="rId6" Type="http://schemas.openxmlformats.org/officeDocument/2006/relationships/slideLayout" Target="../slideLayouts/slideLayout161.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217.xml"/><Relationship Id="rId18" Type="http://schemas.openxmlformats.org/officeDocument/2006/relationships/slideLayout" Target="../slideLayouts/slideLayout222.xml"/><Relationship Id="rId26" Type="http://schemas.openxmlformats.org/officeDocument/2006/relationships/slideLayout" Target="../slideLayouts/slideLayout230.xml"/><Relationship Id="rId21" Type="http://schemas.openxmlformats.org/officeDocument/2006/relationships/slideLayout" Target="../slideLayouts/slideLayout225.xml"/><Relationship Id="rId34" Type="http://schemas.openxmlformats.org/officeDocument/2006/relationships/slideLayout" Target="../slideLayouts/slideLayout238.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17" Type="http://schemas.openxmlformats.org/officeDocument/2006/relationships/slideLayout" Target="../slideLayouts/slideLayout221.xml"/><Relationship Id="rId25" Type="http://schemas.openxmlformats.org/officeDocument/2006/relationships/slideLayout" Target="../slideLayouts/slideLayout229.xml"/><Relationship Id="rId33" Type="http://schemas.openxmlformats.org/officeDocument/2006/relationships/slideLayout" Target="../slideLayouts/slideLayout237.xml"/><Relationship Id="rId2" Type="http://schemas.openxmlformats.org/officeDocument/2006/relationships/slideLayout" Target="../slideLayouts/slideLayout206.xml"/><Relationship Id="rId16" Type="http://schemas.openxmlformats.org/officeDocument/2006/relationships/slideLayout" Target="../slideLayouts/slideLayout220.xml"/><Relationship Id="rId20" Type="http://schemas.openxmlformats.org/officeDocument/2006/relationships/slideLayout" Target="../slideLayouts/slideLayout224.xml"/><Relationship Id="rId29" Type="http://schemas.openxmlformats.org/officeDocument/2006/relationships/slideLayout" Target="../slideLayouts/slideLayout233.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24" Type="http://schemas.openxmlformats.org/officeDocument/2006/relationships/slideLayout" Target="../slideLayouts/slideLayout228.xml"/><Relationship Id="rId32" Type="http://schemas.openxmlformats.org/officeDocument/2006/relationships/slideLayout" Target="../slideLayouts/slideLayout236.xml"/><Relationship Id="rId37" Type="http://schemas.openxmlformats.org/officeDocument/2006/relationships/image" Target="../media/image3.png"/><Relationship Id="rId5" Type="http://schemas.openxmlformats.org/officeDocument/2006/relationships/slideLayout" Target="../slideLayouts/slideLayout209.xml"/><Relationship Id="rId15" Type="http://schemas.openxmlformats.org/officeDocument/2006/relationships/slideLayout" Target="../slideLayouts/slideLayout219.xml"/><Relationship Id="rId23" Type="http://schemas.openxmlformats.org/officeDocument/2006/relationships/slideLayout" Target="../slideLayouts/slideLayout227.xml"/><Relationship Id="rId28" Type="http://schemas.openxmlformats.org/officeDocument/2006/relationships/slideLayout" Target="../slideLayouts/slideLayout232.xml"/><Relationship Id="rId36" Type="http://schemas.openxmlformats.org/officeDocument/2006/relationships/theme" Target="../theme/theme6.xml"/><Relationship Id="rId10" Type="http://schemas.openxmlformats.org/officeDocument/2006/relationships/slideLayout" Target="../slideLayouts/slideLayout214.xml"/><Relationship Id="rId19" Type="http://schemas.openxmlformats.org/officeDocument/2006/relationships/slideLayout" Target="../slideLayouts/slideLayout223.xml"/><Relationship Id="rId31" Type="http://schemas.openxmlformats.org/officeDocument/2006/relationships/slideLayout" Target="../slideLayouts/slideLayout235.xml"/><Relationship Id="rId4" Type="http://schemas.openxmlformats.org/officeDocument/2006/relationships/slideLayout" Target="../slideLayouts/slideLayout208.xml"/><Relationship Id="rId9" Type="http://schemas.openxmlformats.org/officeDocument/2006/relationships/slideLayout" Target="../slideLayouts/slideLayout213.xml"/><Relationship Id="rId14" Type="http://schemas.openxmlformats.org/officeDocument/2006/relationships/slideLayout" Target="../slideLayouts/slideLayout218.xml"/><Relationship Id="rId22" Type="http://schemas.openxmlformats.org/officeDocument/2006/relationships/slideLayout" Target="../slideLayouts/slideLayout226.xml"/><Relationship Id="rId27" Type="http://schemas.openxmlformats.org/officeDocument/2006/relationships/slideLayout" Target="../slideLayouts/slideLayout231.xml"/><Relationship Id="rId30" Type="http://schemas.openxmlformats.org/officeDocument/2006/relationships/slideLayout" Target="../slideLayouts/slideLayout234.xml"/><Relationship Id="rId35" Type="http://schemas.openxmlformats.org/officeDocument/2006/relationships/slideLayout" Target="../slideLayouts/slideLayout239.xml"/><Relationship Id="rId8" Type="http://schemas.openxmlformats.org/officeDocument/2006/relationships/slideLayout" Target="../slideLayouts/slideLayout212.xml"/><Relationship Id="rId3" Type="http://schemas.openxmlformats.org/officeDocument/2006/relationships/slideLayout" Target="../slideLayouts/slideLayout207.xml"/></Relationships>
</file>

<file path=ppt/slideMasters/_rels/slideMaster7.xml.rels><?xml version="1.0" encoding="UTF-8" standalone="yes"?>
<Relationships xmlns="http://schemas.openxmlformats.org/package/2006/relationships"><Relationship Id="rId13" Type="http://schemas.openxmlformats.org/officeDocument/2006/relationships/slideLayout" Target="../slideLayouts/slideLayout252.xml"/><Relationship Id="rId18" Type="http://schemas.openxmlformats.org/officeDocument/2006/relationships/slideLayout" Target="../slideLayouts/slideLayout257.xml"/><Relationship Id="rId26" Type="http://schemas.openxmlformats.org/officeDocument/2006/relationships/slideLayout" Target="../slideLayouts/slideLayout265.xml"/><Relationship Id="rId21" Type="http://schemas.openxmlformats.org/officeDocument/2006/relationships/slideLayout" Target="../slideLayouts/slideLayout260.xml"/><Relationship Id="rId34" Type="http://schemas.openxmlformats.org/officeDocument/2006/relationships/slideLayout" Target="../slideLayouts/slideLayout273.xml"/><Relationship Id="rId7" Type="http://schemas.openxmlformats.org/officeDocument/2006/relationships/slideLayout" Target="../slideLayouts/slideLayout246.xml"/><Relationship Id="rId12" Type="http://schemas.openxmlformats.org/officeDocument/2006/relationships/slideLayout" Target="../slideLayouts/slideLayout251.xml"/><Relationship Id="rId17" Type="http://schemas.openxmlformats.org/officeDocument/2006/relationships/slideLayout" Target="../slideLayouts/slideLayout256.xml"/><Relationship Id="rId25" Type="http://schemas.openxmlformats.org/officeDocument/2006/relationships/slideLayout" Target="../slideLayouts/slideLayout264.xml"/><Relationship Id="rId33" Type="http://schemas.openxmlformats.org/officeDocument/2006/relationships/slideLayout" Target="../slideLayouts/slideLayout272.xml"/><Relationship Id="rId2" Type="http://schemas.openxmlformats.org/officeDocument/2006/relationships/slideLayout" Target="../slideLayouts/slideLayout241.xml"/><Relationship Id="rId16" Type="http://schemas.openxmlformats.org/officeDocument/2006/relationships/slideLayout" Target="../slideLayouts/slideLayout255.xml"/><Relationship Id="rId20" Type="http://schemas.openxmlformats.org/officeDocument/2006/relationships/slideLayout" Target="../slideLayouts/slideLayout259.xml"/><Relationship Id="rId29" Type="http://schemas.openxmlformats.org/officeDocument/2006/relationships/slideLayout" Target="../slideLayouts/slideLayout268.xml"/><Relationship Id="rId1" Type="http://schemas.openxmlformats.org/officeDocument/2006/relationships/slideLayout" Target="../slideLayouts/slideLayout240.xml"/><Relationship Id="rId6" Type="http://schemas.openxmlformats.org/officeDocument/2006/relationships/slideLayout" Target="../slideLayouts/slideLayout245.xml"/><Relationship Id="rId11" Type="http://schemas.openxmlformats.org/officeDocument/2006/relationships/slideLayout" Target="../slideLayouts/slideLayout250.xml"/><Relationship Id="rId24" Type="http://schemas.openxmlformats.org/officeDocument/2006/relationships/slideLayout" Target="../slideLayouts/slideLayout263.xml"/><Relationship Id="rId32" Type="http://schemas.openxmlformats.org/officeDocument/2006/relationships/slideLayout" Target="../slideLayouts/slideLayout271.xml"/><Relationship Id="rId37" Type="http://schemas.openxmlformats.org/officeDocument/2006/relationships/image" Target="../media/image3.png"/><Relationship Id="rId5" Type="http://schemas.openxmlformats.org/officeDocument/2006/relationships/slideLayout" Target="../slideLayouts/slideLayout244.xml"/><Relationship Id="rId15" Type="http://schemas.openxmlformats.org/officeDocument/2006/relationships/slideLayout" Target="../slideLayouts/slideLayout254.xml"/><Relationship Id="rId23" Type="http://schemas.openxmlformats.org/officeDocument/2006/relationships/slideLayout" Target="../slideLayouts/slideLayout262.xml"/><Relationship Id="rId28" Type="http://schemas.openxmlformats.org/officeDocument/2006/relationships/slideLayout" Target="../slideLayouts/slideLayout267.xml"/><Relationship Id="rId36" Type="http://schemas.openxmlformats.org/officeDocument/2006/relationships/theme" Target="../theme/theme7.xml"/><Relationship Id="rId10" Type="http://schemas.openxmlformats.org/officeDocument/2006/relationships/slideLayout" Target="../slideLayouts/slideLayout249.xml"/><Relationship Id="rId19" Type="http://schemas.openxmlformats.org/officeDocument/2006/relationships/slideLayout" Target="../slideLayouts/slideLayout258.xml"/><Relationship Id="rId31" Type="http://schemas.openxmlformats.org/officeDocument/2006/relationships/slideLayout" Target="../slideLayouts/slideLayout270.xml"/><Relationship Id="rId4" Type="http://schemas.openxmlformats.org/officeDocument/2006/relationships/slideLayout" Target="../slideLayouts/slideLayout243.xml"/><Relationship Id="rId9" Type="http://schemas.openxmlformats.org/officeDocument/2006/relationships/slideLayout" Target="../slideLayouts/slideLayout248.xml"/><Relationship Id="rId14" Type="http://schemas.openxmlformats.org/officeDocument/2006/relationships/slideLayout" Target="../slideLayouts/slideLayout253.xml"/><Relationship Id="rId22" Type="http://schemas.openxmlformats.org/officeDocument/2006/relationships/slideLayout" Target="../slideLayouts/slideLayout261.xml"/><Relationship Id="rId27" Type="http://schemas.openxmlformats.org/officeDocument/2006/relationships/slideLayout" Target="../slideLayouts/slideLayout266.xml"/><Relationship Id="rId30" Type="http://schemas.openxmlformats.org/officeDocument/2006/relationships/slideLayout" Target="../slideLayouts/slideLayout269.xml"/><Relationship Id="rId35" Type="http://schemas.openxmlformats.org/officeDocument/2006/relationships/slideLayout" Target="../slideLayouts/slideLayout274.xml"/><Relationship Id="rId8" Type="http://schemas.openxmlformats.org/officeDocument/2006/relationships/slideLayout" Target="../slideLayouts/slideLayout247.xml"/><Relationship Id="rId3" Type="http://schemas.openxmlformats.org/officeDocument/2006/relationships/slideLayout" Target="../slideLayouts/slideLayout242.xml"/></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287.xml"/><Relationship Id="rId18" Type="http://schemas.openxmlformats.org/officeDocument/2006/relationships/slideLayout" Target="../slideLayouts/slideLayout292.xml"/><Relationship Id="rId26" Type="http://schemas.openxmlformats.org/officeDocument/2006/relationships/slideLayout" Target="../slideLayouts/slideLayout300.xml"/><Relationship Id="rId39" Type="http://schemas.openxmlformats.org/officeDocument/2006/relationships/slideLayout" Target="../slideLayouts/slideLayout313.xml"/><Relationship Id="rId21" Type="http://schemas.openxmlformats.org/officeDocument/2006/relationships/slideLayout" Target="../slideLayouts/slideLayout295.xml"/><Relationship Id="rId34" Type="http://schemas.openxmlformats.org/officeDocument/2006/relationships/slideLayout" Target="../slideLayouts/slideLayout308.xml"/><Relationship Id="rId42" Type="http://schemas.openxmlformats.org/officeDocument/2006/relationships/image" Target="../media/image1.png"/><Relationship Id="rId7" Type="http://schemas.openxmlformats.org/officeDocument/2006/relationships/slideLayout" Target="../slideLayouts/slideLayout281.xml"/><Relationship Id="rId2" Type="http://schemas.openxmlformats.org/officeDocument/2006/relationships/slideLayout" Target="../slideLayouts/slideLayout276.xml"/><Relationship Id="rId16" Type="http://schemas.openxmlformats.org/officeDocument/2006/relationships/slideLayout" Target="../slideLayouts/slideLayout290.xml"/><Relationship Id="rId20" Type="http://schemas.openxmlformats.org/officeDocument/2006/relationships/slideLayout" Target="../slideLayouts/slideLayout294.xml"/><Relationship Id="rId29" Type="http://schemas.openxmlformats.org/officeDocument/2006/relationships/slideLayout" Target="../slideLayouts/slideLayout303.xml"/><Relationship Id="rId41" Type="http://schemas.openxmlformats.org/officeDocument/2006/relationships/theme" Target="../theme/theme8.xml"/><Relationship Id="rId1" Type="http://schemas.openxmlformats.org/officeDocument/2006/relationships/slideLayout" Target="../slideLayouts/slideLayout275.xml"/><Relationship Id="rId6" Type="http://schemas.openxmlformats.org/officeDocument/2006/relationships/slideLayout" Target="../slideLayouts/slideLayout280.xml"/><Relationship Id="rId11" Type="http://schemas.openxmlformats.org/officeDocument/2006/relationships/slideLayout" Target="../slideLayouts/slideLayout285.xml"/><Relationship Id="rId24" Type="http://schemas.openxmlformats.org/officeDocument/2006/relationships/slideLayout" Target="../slideLayouts/slideLayout298.xml"/><Relationship Id="rId32" Type="http://schemas.openxmlformats.org/officeDocument/2006/relationships/slideLayout" Target="../slideLayouts/slideLayout306.xml"/><Relationship Id="rId37" Type="http://schemas.openxmlformats.org/officeDocument/2006/relationships/slideLayout" Target="../slideLayouts/slideLayout311.xml"/><Relationship Id="rId40" Type="http://schemas.openxmlformats.org/officeDocument/2006/relationships/slideLayout" Target="../slideLayouts/slideLayout314.xml"/><Relationship Id="rId5" Type="http://schemas.openxmlformats.org/officeDocument/2006/relationships/slideLayout" Target="../slideLayouts/slideLayout279.xml"/><Relationship Id="rId15" Type="http://schemas.openxmlformats.org/officeDocument/2006/relationships/slideLayout" Target="../slideLayouts/slideLayout289.xml"/><Relationship Id="rId23" Type="http://schemas.openxmlformats.org/officeDocument/2006/relationships/slideLayout" Target="../slideLayouts/slideLayout297.xml"/><Relationship Id="rId28" Type="http://schemas.openxmlformats.org/officeDocument/2006/relationships/slideLayout" Target="../slideLayouts/slideLayout302.xml"/><Relationship Id="rId36" Type="http://schemas.openxmlformats.org/officeDocument/2006/relationships/slideLayout" Target="../slideLayouts/slideLayout310.xml"/><Relationship Id="rId10" Type="http://schemas.openxmlformats.org/officeDocument/2006/relationships/slideLayout" Target="../slideLayouts/slideLayout284.xml"/><Relationship Id="rId19" Type="http://schemas.openxmlformats.org/officeDocument/2006/relationships/slideLayout" Target="../slideLayouts/slideLayout293.xml"/><Relationship Id="rId31" Type="http://schemas.openxmlformats.org/officeDocument/2006/relationships/slideLayout" Target="../slideLayouts/slideLayout305.xml"/><Relationship Id="rId4" Type="http://schemas.openxmlformats.org/officeDocument/2006/relationships/slideLayout" Target="../slideLayouts/slideLayout278.xml"/><Relationship Id="rId9" Type="http://schemas.openxmlformats.org/officeDocument/2006/relationships/slideLayout" Target="../slideLayouts/slideLayout283.xml"/><Relationship Id="rId14" Type="http://schemas.openxmlformats.org/officeDocument/2006/relationships/slideLayout" Target="../slideLayouts/slideLayout288.xml"/><Relationship Id="rId22" Type="http://schemas.openxmlformats.org/officeDocument/2006/relationships/slideLayout" Target="../slideLayouts/slideLayout296.xml"/><Relationship Id="rId27" Type="http://schemas.openxmlformats.org/officeDocument/2006/relationships/slideLayout" Target="../slideLayouts/slideLayout301.xml"/><Relationship Id="rId30" Type="http://schemas.openxmlformats.org/officeDocument/2006/relationships/slideLayout" Target="../slideLayouts/slideLayout304.xml"/><Relationship Id="rId35" Type="http://schemas.openxmlformats.org/officeDocument/2006/relationships/slideLayout" Target="../slideLayouts/slideLayout309.xml"/><Relationship Id="rId8" Type="http://schemas.openxmlformats.org/officeDocument/2006/relationships/slideLayout" Target="../slideLayouts/slideLayout282.xml"/><Relationship Id="rId3" Type="http://schemas.openxmlformats.org/officeDocument/2006/relationships/slideLayout" Target="../slideLayouts/slideLayout277.xml"/><Relationship Id="rId12" Type="http://schemas.openxmlformats.org/officeDocument/2006/relationships/slideLayout" Target="../slideLayouts/slideLayout286.xml"/><Relationship Id="rId17" Type="http://schemas.openxmlformats.org/officeDocument/2006/relationships/slideLayout" Target="../slideLayouts/slideLayout291.xml"/><Relationship Id="rId25" Type="http://schemas.openxmlformats.org/officeDocument/2006/relationships/slideLayout" Target="../slideLayouts/slideLayout299.xml"/><Relationship Id="rId33" Type="http://schemas.openxmlformats.org/officeDocument/2006/relationships/slideLayout" Target="../slideLayouts/slideLayout307.xml"/><Relationship Id="rId38" Type="http://schemas.openxmlformats.org/officeDocument/2006/relationships/slideLayout" Target="../slideLayouts/slideLayout3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1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5" cstate="print">
            <a:extLst>
              <a:ext uri="{28A0092B-C50C-407E-A947-70E740481C1C}">
                <a14:useLocalDpi xmlns:a14="http://schemas.microsoft.com/office/drawing/2010/main"/>
              </a:ext>
            </a:extLst>
          </a:blip>
          <a:stretch>
            <a:fillRect/>
          </a:stretch>
        </p:blipFill>
        <p:spPr>
          <a:xfrm>
            <a:off x="8500767" y="225425"/>
            <a:ext cx="467360" cy="182880"/>
          </a:xfrm>
          <a:prstGeom prst="rect">
            <a:avLst/>
          </a:prstGeom>
        </p:spPr>
      </p:pic>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dirty="0"/>
              <a:t>IBM Sterling  / © 2025 IBM Corporation</a:t>
            </a:r>
          </a:p>
        </p:txBody>
      </p:sp>
    </p:spTree>
    <p:extLst>
      <p:ext uri="{BB962C8B-B14F-4D97-AF65-F5344CB8AC3E}">
        <p14:creationId xmlns:p14="http://schemas.microsoft.com/office/powerpoint/2010/main" val="117404520"/>
      </p:ext>
    </p:extLst>
  </p:cSld>
  <p:clrMap bg1="lt1" tx1="dk1" bg2="lt2" tx2="dk2" accent1="accent1" accent2="accent2" accent3="accent3" accent4="accent4" accent5="accent5" accent6="accent6" hlink="hlink" folHlink="folHlink"/>
  <p:sldLayoutIdLst>
    <p:sldLayoutId id="2147483673" r:id="rId1"/>
    <p:sldLayoutId id="2147483826" r:id="rId2"/>
    <p:sldLayoutId id="2147483828" r:id="rId3"/>
    <p:sldLayoutId id="2147483827" r:id="rId4"/>
    <p:sldLayoutId id="2147483674" r:id="rId5"/>
    <p:sldLayoutId id="2147483819"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 id="2147483691" r:id="rId22"/>
    <p:sldLayoutId id="2147483692" r:id="rId23"/>
    <p:sldLayoutId id="2147483693" r:id="rId24"/>
    <p:sldLayoutId id="2147483694" r:id="rId25"/>
    <p:sldLayoutId id="2147483695" r:id="rId26"/>
    <p:sldLayoutId id="2147483830" r:id="rId27"/>
    <p:sldLayoutId id="2147483696" r:id="rId28"/>
    <p:sldLayoutId id="2147483697" r:id="rId29"/>
    <p:sldLayoutId id="2147483698" r:id="rId30"/>
    <p:sldLayoutId id="2147483699" r:id="rId31"/>
    <p:sldLayoutId id="2147483700" r:id="rId32"/>
    <p:sldLayoutId id="2147483701" r:id="rId33"/>
    <p:sldLayoutId id="2147483702" r:id="rId34"/>
    <p:sldLayoutId id="2147483703" r:id="rId35"/>
    <p:sldLayoutId id="2147483704" r:id="rId36"/>
    <p:sldLayoutId id="2147483705" r:id="rId37"/>
    <p:sldLayoutId id="2147483822" r:id="rId38"/>
    <p:sldLayoutId id="2147483707" r:id="rId39"/>
    <p:sldLayoutId id="2147484039" r:id="rId40"/>
    <p:sldLayoutId id="2147484043" r:id="rId41"/>
    <p:sldLayoutId id="2147484044" r:id="rId42"/>
    <p:sldLayoutId id="2147484045" r:id="rId43"/>
  </p:sldLayoutIdLst>
  <p:hf sldNum="0"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pic>
        <p:nvPicPr>
          <p:cNvPr id="6" name="Picture 5"/>
          <p:cNvPicPr>
            <a:picLocks noChangeAspect="1"/>
          </p:cNvPicPr>
          <p:nvPr userDrawn="1"/>
        </p:nvPicPr>
        <p:blipFill>
          <a:blip r:embed="rId39" cstate="print">
            <a:extLst>
              <a:ext uri="{28A0092B-C50C-407E-A947-70E740481C1C}">
                <a14:useLocalDpi xmlns:a14="http://schemas.microsoft.com/office/drawing/2010/main"/>
              </a:ext>
            </a:extLst>
          </a:blip>
          <a:stretch>
            <a:fillRect/>
          </a:stretch>
        </p:blipFill>
        <p:spPr>
          <a:xfrm>
            <a:off x="8500767" y="225425"/>
            <a:ext cx="467360" cy="182879"/>
          </a:xfrm>
          <a:prstGeom prst="rect">
            <a:avLst/>
          </a:prstGeom>
        </p:spPr>
      </p:pic>
    </p:spTree>
    <p:extLst>
      <p:ext uri="{BB962C8B-B14F-4D97-AF65-F5344CB8AC3E}">
        <p14:creationId xmlns:p14="http://schemas.microsoft.com/office/powerpoint/2010/main" val="163973141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829"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 id="2147483763" r:id="rId19"/>
    <p:sldLayoutId id="2147483764" r:id="rId20"/>
    <p:sldLayoutId id="2147483765" r:id="rId21"/>
    <p:sldLayoutId id="2147483766" r:id="rId22"/>
    <p:sldLayoutId id="2147483767" r:id="rId23"/>
    <p:sldLayoutId id="2147483768" r:id="rId24"/>
    <p:sldLayoutId id="2147483831" r:id="rId25"/>
    <p:sldLayoutId id="2147483769" r:id="rId26"/>
    <p:sldLayoutId id="2147483770" r:id="rId27"/>
    <p:sldLayoutId id="2147483771" r:id="rId28"/>
    <p:sldLayoutId id="2147483772" r:id="rId29"/>
    <p:sldLayoutId id="2147483773" r:id="rId30"/>
    <p:sldLayoutId id="2147483774" r:id="rId31"/>
    <p:sldLayoutId id="2147483775" r:id="rId32"/>
    <p:sldLayoutId id="2147483776" r:id="rId33"/>
    <p:sldLayoutId id="2147483777" r:id="rId34"/>
    <p:sldLayoutId id="2147483778" r:id="rId35"/>
    <p:sldLayoutId id="2147483824" r:id="rId36"/>
    <p:sldLayoutId id="2147483780" r:id="rId37"/>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6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Sterling  / © 2025 IBM Corporation</a:t>
            </a:r>
          </a:p>
        </p:txBody>
      </p:sp>
      <p:pic>
        <p:nvPicPr>
          <p:cNvPr id="6" name="Picture 5"/>
          <p:cNvPicPr>
            <a:picLocks noChangeAspect="1"/>
          </p:cNvPicPr>
          <p:nvPr userDrawn="1"/>
        </p:nvPicPr>
        <p:blipFill>
          <a:blip r:embed="rId38" cstate="print">
            <a:extLst>
              <a:ext uri="{28A0092B-C50C-407E-A947-70E740481C1C}">
                <a14:useLocalDpi xmlns:a14="http://schemas.microsoft.com/office/drawing/2010/main"/>
              </a:ext>
            </a:extLst>
          </a:blip>
          <a:stretch>
            <a:fillRect/>
          </a:stretch>
        </p:blipFill>
        <p:spPr>
          <a:xfrm>
            <a:off x="8500767" y="225425"/>
            <a:ext cx="467360" cy="182879"/>
          </a:xfrm>
          <a:prstGeom prst="rect">
            <a:avLst/>
          </a:prstGeom>
        </p:spPr>
      </p:pic>
    </p:spTree>
    <p:extLst>
      <p:ext uri="{BB962C8B-B14F-4D97-AF65-F5344CB8AC3E}">
        <p14:creationId xmlns:p14="http://schemas.microsoft.com/office/powerpoint/2010/main" val="136730811"/>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817"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 id="2147483795" r:id="rId14"/>
    <p:sldLayoutId id="2147483796" r:id="rId15"/>
    <p:sldLayoutId id="2147483797" r:id="rId16"/>
    <p:sldLayoutId id="2147483798" r:id="rId17"/>
    <p:sldLayoutId id="2147483799" r:id="rId18"/>
    <p:sldLayoutId id="2147483800" r:id="rId19"/>
    <p:sldLayoutId id="2147483801" r:id="rId20"/>
    <p:sldLayoutId id="2147483802" r:id="rId21"/>
    <p:sldLayoutId id="2147483803" r:id="rId22"/>
    <p:sldLayoutId id="2147483804" r:id="rId23"/>
    <p:sldLayoutId id="2147483832" r:id="rId24"/>
    <p:sldLayoutId id="2147483805" r:id="rId25"/>
    <p:sldLayoutId id="2147483806" r:id="rId26"/>
    <p:sldLayoutId id="2147483807" r:id="rId27"/>
    <p:sldLayoutId id="2147483808" r:id="rId28"/>
    <p:sldLayoutId id="2147483809" r:id="rId29"/>
    <p:sldLayoutId id="2147483810" r:id="rId30"/>
    <p:sldLayoutId id="2147483811" r:id="rId31"/>
    <p:sldLayoutId id="2147483812" r:id="rId32"/>
    <p:sldLayoutId id="2147483813" r:id="rId33"/>
    <p:sldLayoutId id="2147483814" r:id="rId34"/>
    <p:sldLayoutId id="2147483825" r:id="rId35"/>
    <p:sldLayoutId id="2147483816" r:id="rId36"/>
  </p:sldLayoutIdLst>
  <p:hf sldNum="0"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1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1" cstate="print">
            <a:extLst>
              <a:ext uri="{28A0092B-C50C-407E-A947-70E740481C1C}">
                <a14:useLocalDpi xmlns:a14="http://schemas.microsoft.com/office/drawing/2010/main"/>
              </a:ext>
            </a:extLst>
          </a:blip>
          <a:stretch>
            <a:fillRect/>
          </a:stretch>
        </p:blipFill>
        <p:spPr>
          <a:xfrm>
            <a:off x="8500767" y="225425"/>
            <a:ext cx="467360" cy="182880"/>
          </a:xfrm>
          <a:prstGeom prst="rect">
            <a:avLst/>
          </a:prstGeom>
        </p:spPr>
      </p:pic>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9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dirty="0"/>
              <a:t>IBM Watson Customer Engagement / © 2025 IBM Corporation</a:t>
            </a:r>
          </a:p>
        </p:txBody>
      </p:sp>
    </p:spTree>
    <p:extLst>
      <p:ext uri="{BB962C8B-B14F-4D97-AF65-F5344CB8AC3E}">
        <p14:creationId xmlns:p14="http://schemas.microsoft.com/office/powerpoint/2010/main" val="1997424066"/>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 id="2147483852" r:id="rId18"/>
    <p:sldLayoutId id="2147483853" r:id="rId19"/>
    <p:sldLayoutId id="2147483854" r:id="rId20"/>
    <p:sldLayoutId id="2147483855" r:id="rId21"/>
    <p:sldLayoutId id="2147483856" r:id="rId22"/>
    <p:sldLayoutId id="2147483857" r:id="rId23"/>
    <p:sldLayoutId id="2147483858" r:id="rId24"/>
    <p:sldLayoutId id="2147483859" r:id="rId25"/>
    <p:sldLayoutId id="2147483860" r:id="rId26"/>
    <p:sldLayoutId id="2147483861" r:id="rId27"/>
    <p:sldLayoutId id="2147483862" r:id="rId28"/>
    <p:sldLayoutId id="2147483863" r:id="rId29"/>
    <p:sldLayoutId id="2147483864" r:id="rId30"/>
    <p:sldLayoutId id="2147483865" r:id="rId31"/>
    <p:sldLayoutId id="2147483866" r:id="rId32"/>
    <p:sldLayoutId id="2147483867" r:id="rId33"/>
    <p:sldLayoutId id="2147483868" r:id="rId34"/>
    <p:sldLayoutId id="2147483869" r:id="rId35"/>
    <p:sldLayoutId id="2147483870" r:id="rId36"/>
    <p:sldLayoutId id="2147483871" r:id="rId37"/>
    <p:sldLayoutId id="2147483872" r:id="rId38"/>
    <p:sldLayoutId id="2147483873" r:id="rId39"/>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9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pic>
        <p:nvPicPr>
          <p:cNvPr id="6" name="Picture 5"/>
          <p:cNvPicPr>
            <a:picLocks noChangeAspect="1"/>
          </p:cNvPicPr>
          <p:nvPr userDrawn="1"/>
        </p:nvPicPr>
        <p:blipFill>
          <a:blip r:embed="rId51" cstate="print">
            <a:extLst>
              <a:ext uri="{28A0092B-C50C-407E-A947-70E740481C1C}">
                <a14:useLocalDpi xmlns:a14="http://schemas.microsoft.com/office/drawing/2010/main"/>
              </a:ext>
            </a:extLst>
          </a:blip>
          <a:stretch>
            <a:fillRect/>
          </a:stretch>
        </p:blipFill>
        <p:spPr>
          <a:xfrm>
            <a:off x="8500767" y="225425"/>
            <a:ext cx="467360" cy="182879"/>
          </a:xfrm>
          <a:prstGeom prst="rect">
            <a:avLst/>
          </a:prstGeom>
        </p:spPr>
      </p:pic>
    </p:spTree>
    <p:extLst>
      <p:ext uri="{BB962C8B-B14F-4D97-AF65-F5344CB8AC3E}">
        <p14:creationId xmlns:p14="http://schemas.microsoft.com/office/powerpoint/2010/main" val="1685994370"/>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 id="2147483892" r:id="rId18"/>
    <p:sldLayoutId id="2147483893" r:id="rId19"/>
    <p:sldLayoutId id="2147483894" r:id="rId20"/>
    <p:sldLayoutId id="2147483895" r:id="rId21"/>
    <p:sldLayoutId id="2147483896" r:id="rId22"/>
    <p:sldLayoutId id="2147483897" r:id="rId23"/>
    <p:sldLayoutId id="2147483898" r:id="rId24"/>
    <p:sldLayoutId id="2147483899" r:id="rId25"/>
    <p:sldLayoutId id="2147483900" r:id="rId26"/>
    <p:sldLayoutId id="2147483901" r:id="rId27"/>
    <p:sldLayoutId id="2147483902" r:id="rId28"/>
    <p:sldLayoutId id="2147483903" r:id="rId29"/>
    <p:sldLayoutId id="2147483904" r:id="rId30"/>
    <p:sldLayoutId id="2147483905" r:id="rId31"/>
    <p:sldLayoutId id="2147483906" r:id="rId32"/>
    <p:sldLayoutId id="2147483907" r:id="rId33"/>
    <p:sldLayoutId id="2147483908" r:id="rId34"/>
    <p:sldLayoutId id="2147483909" r:id="rId35"/>
    <p:sldLayoutId id="2147483910" r:id="rId36"/>
    <p:sldLayoutId id="2147483911" r:id="rId37"/>
    <p:sldLayoutId id="2147483912" r:id="rId38"/>
    <p:sldLayoutId id="2147483913" r:id="rId39"/>
    <p:sldLayoutId id="2147483914" r:id="rId40"/>
    <p:sldLayoutId id="2147483915" r:id="rId41"/>
    <p:sldLayoutId id="2147483916" r:id="rId42"/>
    <p:sldLayoutId id="2147483917" r:id="rId43"/>
    <p:sldLayoutId id="2147483918" r:id="rId44"/>
    <p:sldLayoutId id="2147483919" r:id="rId45"/>
    <p:sldLayoutId id="2147483920" r:id="rId46"/>
    <p:sldLayoutId id="2147483921" r:id="rId47"/>
    <p:sldLayoutId id="2147483922" r:id="rId48"/>
    <p:sldLayoutId id="2147483923" r:id="rId49"/>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9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2025 IBM Corporation</a:t>
            </a:r>
          </a:p>
        </p:txBody>
      </p:sp>
      <p:pic>
        <p:nvPicPr>
          <p:cNvPr id="6" name="Picture 5"/>
          <p:cNvPicPr>
            <a:picLocks noChangeAspect="1"/>
          </p:cNvPicPr>
          <p:nvPr userDrawn="1"/>
        </p:nvPicPr>
        <p:blipFill>
          <a:blip r:embed="rId37" cstate="print">
            <a:extLst>
              <a:ext uri="{28A0092B-C50C-407E-A947-70E740481C1C}">
                <a14:useLocalDpi xmlns:a14="http://schemas.microsoft.com/office/drawing/2010/main"/>
              </a:ext>
            </a:extLst>
          </a:blip>
          <a:stretch>
            <a:fillRect/>
          </a:stretch>
        </p:blipFill>
        <p:spPr>
          <a:xfrm>
            <a:off x="8500767" y="225425"/>
            <a:ext cx="467360" cy="182879"/>
          </a:xfrm>
          <a:prstGeom prst="rect">
            <a:avLst/>
          </a:prstGeom>
        </p:spPr>
      </p:pic>
    </p:spTree>
    <p:extLst>
      <p:ext uri="{BB962C8B-B14F-4D97-AF65-F5344CB8AC3E}">
        <p14:creationId xmlns:p14="http://schemas.microsoft.com/office/powerpoint/2010/main" val="3923276018"/>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 id="2147483942" r:id="rId18"/>
    <p:sldLayoutId id="2147483943" r:id="rId19"/>
    <p:sldLayoutId id="2147483944" r:id="rId20"/>
    <p:sldLayoutId id="2147483945" r:id="rId21"/>
    <p:sldLayoutId id="2147483946" r:id="rId22"/>
    <p:sldLayoutId id="2147483947" r:id="rId23"/>
    <p:sldLayoutId id="2147483948" r:id="rId24"/>
    <p:sldLayoutId id="2147483949" r:id="rId25"/>
    <p:sldLayoutId id="2147483950" r:id="rId26"/>
    <p:sldLayoutId id="2147483951" r:id="rId27"/>
    <p:sldLayoutId id="2147483952" r:id="rId28"/>
    <p:sldLayoutId id="2147483953" r:id="rId29"/>
    <p:sldLayoutId id="2147483954" r:id="rId30"/>
    <p:sldLayoutId id="2147483955" r:id="rId31"/>
    <p:sldLayoutId id="2147483956" r:id="rId32"/>
    <p:sldLayoutId id="2147483957" r:id="rId33"/>
    <p:sldLayoutId id="2147483958" r:id="rId34"/>
    <p:sldLayoutId id="2147483959" r:id="rId35"/>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900" baseline="0">
                <a:solidFill>
                  <a:schemeClr val="tx1"/>
                </a:solidFill>
                <a:latin typeface="+mn-lt"/>
                <a:ea typeface="Arial" charset="0"/>
                <a:cs typeface="Arial" charset="0"/>
              </a:defRPr>
            </a:lvl1pPr>
          </a:lstStyle>
          <a:p>
            <a:fld id="{D0BE6F14-FF48-0F4F-A8AA-2E3F25371E4A}"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tx1"/>
                </a:solidFill>
                <a:latin typeface="+mn-lt"/>
                <a:ea typeface="Arial" charset="0"/>
                <a:cs typeface="Arial" charset="0"/>
              </a:defRPr>
            </a:lvl1pPr>
          </a:lstStyle>
          <a:p>
            <a:r>
              <a:rPr lang="en-US" dirty="0"/>
              <a:t>IBM Watson Customer Engagement / © 2018 IBM Corporation</a:t>
            </a:r>
          </a:p>
        </p:txBody>
      </p:sp>
      <p:pic>
        <p:nvPicPr>
          <p:cNvPr id="6" name="Picture 5"/>
          <p:cNvPicPr>
            <a:picLocks noChangeAspect="1"/>
          </p:cNvPicPr>
          <p:nvPr userDrawn="1"/>
        </p:nvPicPr>
        <p:blipFill>
          <a:blip r:embed="rId37" cstate="print">
            <a:extLst>
              <a:ext uri="{28A0092B-C50C-407E-A947-70E740481C1C}">
                <a14:useLocalDpi xmlns:a14="http://schemas.microsoft.com/office/drawing/2010/main"/>
              </a:ext>
            </a:extLst>
          </a:blip>
          <a:stretch>
            <a:fillRect/>
          </a:stretch>
        </p:blipFill>
        <p:spPr>
          <a:xfrm>
            <a:off x="8500767" y="225425"/>
            <a:ext cx="467360" cy="182879"/>
          </a:xfrm>
          <a:prstGeom prst="rect">
            <a:avLst/>
          </a:prstGeom>
        </p:spPr>
      </p:pic>
    </p:spTree>
    <p:extLst>
      <p:ext uri="{BB962C8B-B14F-4D97-AF65-F5344CB8AC3E}">
        <p14:creationId xmlns:p14="http://schemas.microsoft.com/office/powerpoint/2010/main" val="611981278"/>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 id="2147483973" r:id="rId13"/>
    <p:sldLayoutId id="2147483974" r:id="rId14"/>
    <p:sldLayoutId id="2147483975" r:id="rId15"/>
    <p:sldLayoutId id="2147483976" r:id="rId16"/>
    <p:sldLayoutId id="2147483977" r:id="rId17"/>
    <p:sldLayoutId id="2147483978" r:id="rId18"/>
    <p:sldLayoutId id="2147483979" r:id="rId19"/>
    <p:sldLayoutId id="2147483980" r:id="rId20"/>
    <p:sldLayoutId id="2147483981" r:id="rId21"/>
    <p:sldLayoutId id="2147483982" r:id="rId22"/>
    <p:sldLayoutId id="2147483983" r:id="rId23"/>
    <p:sldLayoutId id="2147483984" r:id="rId24"/>
    <p:sldLayoutId id="2147483985" r:id="rId25"/>
    <p:sldLayoutId id="2147483986" r:id="rId26"/>
    <p:sldLayoutId id="2147483987" r:id="rId27"/>
    <p:sldLayoutId id="2147483988" r:id="rId28"/>
    <p:sldLayoutId id="2147483989" r:id="rId29"/>
    <p:sldLayoutId id="2147483990" r:id="rId30"/>
    <p:sldLayoutId id="2147483991" r:id="rId31"/>
    <p:sldLayoutId id="2147483992" r:id="rId32"/>
    <p:sldLayoutId id="2147483993" r:id="rId33"/>
    <p:sldLayoutId id="2147483994" r:id="rId34"/>
    <p:sldLayoutId id="2147483995" r:id="rId35"/>
  </p:sldLayoutIdLst>
  <p:hf hdr="0" dt="0"/>
  <p:txStyles>
    <p:titleStyle>
      <a:lvl1pPr algn="l" defTabSz="457200" rtl="0" eaLnBrk="1" latinLnBrk="0" hangingPunct="1">
        <a:lnSpc>
          <a:spcPct val="90000"/>
        </a:lnSpc>
        <a:spcBef>
          <a:spcPct val="0"/>
        </a:spcBef>
        <a:buNone/>
        <a:defRPr sz="2400" kern="1200">
          <a:solidFill>
            <a:schemeClr val="tx1"/>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tx2">
            <a:lumMod val="1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42" cstate="print">
            <a:extLst>
              <a:ext uri="{28A0092B-C50C-407E-A947-70E740481C1C}">
                <a14:useLocalDpi xmlns:a14="http://schemas.microsoft.com/office/drawing/2010/main"/>
              </a:ext>
            </a:extLst>
          </a:blip>
          <a:stretch>
            <a:fillRect/>
          </a:stretch>
        </p:blipFill>
        <p:spPr>
          <a:xfrm>
            <a:off x="8500767" y="225425"/>
            <a:ext cx="467360" cy="182880"/>
          </a:xfrm>
          <a:prstGeom prst="rect">
            <a:avLst/>
          </a:prstGeom>
        </p:spPr>
      </p:pic>
      <p:sp>
        <p:nvSpPr>
          <p:cNvPr id="2" name="Title Placeholder 1"/>
          <p:cNvSpPr>
            <a:spLocks noGrp="1"/>
          </p:cNvSpPr>
          <p:nvPr>
            <p:ph type="title"/>
          </p:nvPr>
        </p:nvSpPr>
        <p:spPr>
          <a:xfrm>
            <a:off x="228600" y="201168"/>
            <a:ext cx="4114800" cy="4491101"/>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4800600" y="192024"/>
            <a:ext cx="4114800" cy="4500245"/>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6858000" y="4826480"/>
            <a:ext cx="2057400" cy="137160"/>
          </a:xfrm>
          <a:prstGeom prst="rect">
            <a:avLst/>
          </a:prstGeom>
        </p:spPr>
        <p:txBody>
          <a:bodyPr vert="horz" lIns="0" tIns="0" rIns="0" bIns="0" rtlCol="0" anchor="ctr"/>
          <a:lstStyle>
            <a:lvl1pPr algn="r">
              <a:defRPr sz="9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228600" y="4826480"/>
            <a:ext cx="6400800" cy="137160"/>
          </a:xfrm>
          <a:prstGeom prst="rect">
            <a:avLst/>
          </a:prstGeom>
        </p:spPr>
        <p:txBody>
          <a:bodyPr vert="horz" lIns="0" tIns="0" rIns="0" bIns="0" rtlCol="0" anchor="ctr"/>
          <a:lstStyle>
            <a:lvl1pPr algn="l">
              <a:defRPr sz="600" baseline="0">
                <a:solidFill>
                  <a:schemeClr val="bg2"/>
                </a:solidFill>
                <a:latin typeface="+mn-lt"/>
                <a:ea typeface="Arial" charset="0"/>
                <a:cs typeface="Arial" charset="0"/>
              </a:defRPr>
            </a:lvl1pPr>
          </a:lstStyle>
          <a:p>
            <a:r>
              <a:rPr lang="en-US"/>
              <a:t>IBM Watson Customer Engagement / © 2018 IBM Corporation</a:t>
            </a:r>
            <a:endParaRPr lang="en-US" dirty="0"/>
          </a:p>
        </p:txBody>
      </p:sp>
    </p:spTree>
    <p:extLst>
      <p:ext uri="{BB962C8B-B14F-4D97-AF65-F5344CB8AC3E}">
        <p14:creationId xmlns:p14="http://schemas.microsoft.com/office/powerpoint/2010/main" val="2116719622"/>
      </p:ext>
    </p:extLst>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 id="2147484014" r:id="rId18"/>
    <p:sldLayoutId id="2147484015" r:id="rId19"/>
    <p:sldLayoutId id="2147484016" r:id="rId20"/>
    <p:sldLayoutId id="2147484017" r:id="rId21"/>
    <p:sldLayoutId id="2147484018" r:id="rId22"/>
    <p:sldLayoutId id="2147484019" r:id="rId23"/>
    <p:sldLayoutId id="2147484020" r:id="rId24"/>
    <p:sldLayoutId id="2147484021" r:id="rId25"/>
    <p:sldLayoutId id="2147484022" r:id="rId26"/>
    <p:sldLayoutId id="2147484023" r:id="rId27"/>
    <p:sldLayoutId id="2147484024" r:id="rId28"/>
    <p:sldLayoutId id="2147484025" r:id="rId29"/>
    <p:sldLayoutId id="2147484026" r:id="rId30"/>
    <p:sldLayoutId id="2147484027" r:id="rId31"/>
    <p:sldLayoutId id="2147484028" r:id="rId32"/>
    <p:sldLayoutId id="2147484029" r:id="rId33"/>
    <p:sldLayoutId id="2147484030" r:id="rId34"/>
    <p:sldLayoutId id="2147484031" r:id="rId35"/>
    <p:sldLayoutId id="2147484032" r:id="rId36"/>
    <p:sldLayoutId id="2147484033" r:id="rId37"/>
    <p:sldLayoutId id="2147484034" r:id="rId38"/>
    <p:sldLayoutId id="2147484035" r:id="rId39"/>
    <p:sldLayoutId id="2147484036" r:id="rId40"/>
  </p:sldLayoutIdLst>
  <p:hf hdr="0" dt="0"/>
  <p:txStyles>
    <p:title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p:titleStyle>
    <p:body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31.jpeg"/><Relationship Id="rId7"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41.xml"/><Relationship Id="rId6" Type="http://schemas.microsoft.com/office/2007/relationships/hdphoto" Target="../media/hdphoto3.wdp"/><Relationship Id="rId11" Type="http://schemas.openxmlformats.org/officeDocument/2006/relationships/image" Target="../media/image35.jpeg"/><Relationship Id="rId5" Type="http://schemas.openxmlformats.org/officeDocument/2006/relationships/image" Target="../media/image32.png"/><Relationship Id="rId10" Type="http://schemas.microsoft.com/office/2007/relationships/hdphoto" Target="../media/hdphoto5.wdp"/><Relationship Id="rId4" Type="http://schemas.openxmlformats.org/officeDocument/2006/relationships/hyperlink" Target="mailto:alousta@us.ibm.com" TargetMode="External"/><Relationship Id="rId9"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4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0.xml"/><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3.xml"/><Relationship Id="rId5" Type="http://schemas.openxmlformats.org/officeDocument/2006/relationships/hyperlink" Target="https://github.com/IBM/i-oic-better-together-data-ai-assistants-finance" TargetMode="External"/><Relationship Id="rId4" Type="http://schemas.openxmlformats.org/officeDocument/2006/relationships/hyperlink" Target="https://developer-stage.dc4.usva.ibm.com/articles/agentic-workflows-crewai-openshiftai-watsonxai/"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4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40.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3.xml"/><Relationship Id="rId1" Type="http://schemas.openxmlformats.org/officeDocument/2006/relationships/slideLayout" Target="../slideLayouts/slideLayout4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4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4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4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7.xml"/><Relationship Id="rId1" Type="http://schemas.openxmlformats.org/officeDocument/2006/relationships/slideLayout" Target="../slideLayouts/slideLayout4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4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41.xml"/><Relationship Id="rId6" Type="http://schemas.openxmlformats.org/officeDocument/2006/relationships/image" Target="../media/image27.png"/><Relationship Id="rId5" Type="http://schemas.microsoft.com/office/2007/relationships/hdphoto" Target="../media/hdphoto2.wdp"/><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2FF95C-3276-D364-4B43-FE6B333C254C}"/>
              </a:ext>
            </a:extLst>
          </p:cNvPr>
          <p:cNvSpPr>
            <a:spLocks noGrp="1"/>
          </p:cNvSpPr>
          <p:nvPr>
            <p:ph type="ftr" sz="quarter" idx="11"/>
          </p:nvPr>
        </p:nvSpPr>
        <p:spPr/>
        <p:txBody>
          <a:bodyPr/>
          <a:lstStyle/>
          <a:p>
            <a:r>
              <a:rPr lang="en-US" dirty="0"/>
              <a:t>IBM Sterling  / © 2025 IBM Corporation</a:t>
            </a:r>
          </a:p>
        </p:txBody>
      </p:sp>
      <p:pic>
        <p:nvPicPr>
          <p:cNvPr id="4" name="Picture 3">
            <a:extLst>
              <a:ext uri="{FF2B5EF4-FFF2-40B4-BE49-F238E27FC236}">
                <a16:creationId xmlns:a16="http://schemas.microsoft.com/office/drawing/2014/main" id="{6459940F-2237-E85A-65B2-0345D3974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5505" y="-656683"/>
            <a:ext cx="309284" cy="288476"/>
          </a:xfrm>
          <a:prstGeom prst="rect">
            <a:avLst/>
          </a:prstGeom>
        </p:spPr>
      </p:pic>
      <p:sp>
        <p:nvSpPr>
          <p:cNvPr id="5" name="TextBox 4">
            <a:extLst>
              <a:ext uri="{FF2B5EF4-FFF2-40B4-BE49-F238E27FC236}">
                <a16:creationId xmlns:a16="http://schemas.microsoft.com/office/drawing/2014/main" id="{E7CF4620-8638-DE26-F24B-010335BC3D3E}"/>
              </a:ext>
            </a:extLst>
          </p:cNvPr>
          <p:cNvSpPr txBox="1"/>
          <p:nvPr/>
        </p:nvSpPr>
        <p:spPr>
          <a:xfrm>
            <a:off x="5245781" y="1034349"/>
            <a:ext cx="3659008" cy="1754326"/>
          </a:xfrm>
          <a:prstGeom prst="rect">
            <a:avLst/>
          </a:prstGeom>
          <a:solidFill>
            <a:srgbClr val="FFC000"/>
          </a:solidFill>
        </p:spPr>
        <p:txBody>
          <a:bodyPr wrap="square" rtlCol="0">
            <a:spAutoFit/>
          </a:bodyPr>
          <a:lstStyle/>
          <a:p>
            <a:pPr algn="ctr"/>
            <a:r>
              <a:rPr lang="en-US" sz="2700" b="1" dirty="0">
                <a:solidFill>
                  <a:srgbClr val="000000"/>
                </a:solidFill>
                <a:latin typeface="IBM Plex Sans ExtLt" panose="020B0303050000000000" pitchFamily="34" charset="77"/>
              </a:rPr>
              <a:t>B2B Collaboration </a:t>
            </a:r>
          </a:p>
          <a:p>
            <a:pPr algn="ctr"/>
            <a:r>
              <a:rPr lang="en-US" sz="2700" b="1" dirty="0">
                <a:solidFill>
                  <a:srgbClr val="000000"/>
                </a:solidFill>
                <a:latin typeface="IBM Plex Sans ExtLt" panose="020B0303050000000000" pitchFamily="34" charset="77"/>
              </a:rPr>
              <a:t>Usage Model</a:t>
            </a:r>
          </a:p>
          <a:p>
            <a:pPr algn="ctr"/>
            <a:r>
              <a:rPr lang="en-US" sz="2700" b="1" dirty="0">
                <a:solidFill>
                  <a:srgbClr val="000000"/>
                </a:solidFill>
                <a:latin typeface="IBM Plex Sans ExtLt" panose="020B0303050000000000" pitchFamily="34" charset="77"/>
              </a:rPr>
              <a:t>Health Check Assessment</a:t>
            </a:r>
          </a:p>
        </p:txBody>
      </p:sp>
      <p:sp>
        <p:nvSpPr>
          <p:cNvPr id="6" name="Title 1">
            <a:extLst>
              <a:ext uri="{FF2B5EF4-FFF2-40B4-BE49-F238E27FC236}">
                <a16:creationId xmlns:a16="http://schemas.microsoft.com/office/drawing/2014/main" id="{2D0B168D-C334-5BB4-53EB-ECBC0CAC59D8}"/>
              </a:ext>
            </a:extLst>
          </p:cNvPr>
          <p:cNvSpPr txBox="1">
            <a:spLocks/>
          </p:cNvSpPr>
          <p:nvPr/>
        </p:nvSpPr>
        <p:spPr>
          <a:xfrm>
            <a:off x="74954" y="3921838"/>
            <a:ext cx="5419913" cy="288476"/>
          </a:xfrm>
          <a:prstGeom prst="rect">
            <a:avLst/>
          </a:prstGeom>
          <a:solidFill>
            <a:srgbClr val="FFC000"/>
          </a:solidFill>
        </p:spPr>
        <p:txBody>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sz="2000" dirty="0">
                <a:solidFill>
                  <a:srgbClr val="000000"/>
                </a:solidFill>
              </a:rPr>
              <a:t>IBM Automation Application and Integration</a:t>
            </a:r>
          </a:p>
          <a:p>
            <a:r>
              <a:rPr lang="en-US" sz="2000" dirty="0">
                <a:solidFill>
                  <a:srgbClr val="000000"/>
                </a:solidFill>
              </a:rPr>
              <a:t>Monday March 3</a:t>
            </a:r>
            <a:r>
              <a:rPr lang="en-US" sz="2000" baseline="30000" dirty="0">
                <a:solidFill>
                  <a:srgbClr val="000000"/>
                </a:solidFill>
              </a:rPr>
              <a:t>rd</a:t>
            </a:r>
            <a:r>
              <a:rPr lang="en-US" sz="2000" dirty="0">
                <a:solidFill>
                  <a:srgbClr val="000000"/>
                </a:solidFill>
              </a:rPr>
              <a:t>, 2025</a:t>
            </a:r>
            <a:br>
              <a:rPr lang="en-US" sz="2000" dirty="0">
                <a:solidFill>
                  <a:srgbClr val="000000"/>
                </a:solidFill>
              </a:rPr>
            </a:br>
            <a:endParaRPr lang="en-US" sz="2000" i="1" dirty="0">
              <a:solidFill>
                <a:srgbClr val="000000"/>
              </a:solidFill>
              <a:latin typeface="IBM Plex Sans" charset="0"/>
              <a:ea typeface="IBM Plex Sans" charset="0"/>
              <a:cs typeface="IBM Plex Sans" charset="0"/>
            </a:endParaRPr>
          </a:p>
        </p:txBody>
      </p:sp>
    </p:spTree>
    <p:extLst>
      <p:ext uri="{BB962C8B-B14F-4D97-AF65-F5344CB8AC3E}">
        <p14:creationId xmlns:p14="http://schemas.microsoft.com/office/powerpoint/2010/main" val="256351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BCAFE-3C42-5C45-F175-CF18BABC1AB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D6B5D7E-3041-AB33-0141-AF4D6F8BE5C5}"/>
              </a:ext>
            </a:extLst>
          </p:cNvPr>
          <p:cNvSpPr>
            <a:spLocks noGrp="1"/>
          </p:cNvSpPr>
          <p:nvPr>
            <p:ph type="title"/>
          </p:nvPr>
        </p:nvSpPr>
        <p:spPr>
          <a:xfrm>
            <a:off x="64932" y="28735"/>
            <a:ext cx="7851328" cy="553747"/>
          </a:xfrm>
        </p:spPr>
        <p:txBody>
          <a:bodyPr/>
          <a:lstStyle/>
          <a:p>
            <a:r>
              <a:rPr lang="en-US" sz="2400" b="1" dirty="0"/>
              <a:t>IBM Automation Team</a:t>
            </a:r>
          </a:p>
        </p:txBody>
      </p:sp>
      <p:sp>
        <p:nvSpPr>
          <p:cNvPr id="18" name="TextBox 17">
            <a:extLst>
              <a:ext uri="{FF2B5EF4-FFF2-40B4-BE49-F238E27FC236}">
                <a16:creationId xmlns:a16="http://schemas.microsoft.com/office/drawing/2014/main" id="{8096E260-F253-A97C-3A12-A3A3C676063C}"/>
              </a:ext>
            </a:extLst>
          </p:cNvPr>
          <p:cNvSpPr txBox="1"/>
          <p:nvPr/>
        </p:nvSpPr>
        <p:spPr>
          <a:xfrm>
            <a:off x="4384760" y="1457629"/>
            <a:ext cx="3303831" cy="1131079"/>
          </a:xfrm>
          <a:prstGeom prst="rect">
            <a:avLst/>
          </a:prstGeom>
          <a:noFill/>
        </p:spPr>
        <p:txBody>
          <a:bodyPr wrap="square" rtlCol="0">
            <a:spAutoFit/>
          </a:bodyPr>
          <a:lstStyle/>
          <a:p>
            <a:pPr defTabSz="342900">
              <a:defRPr/>
            </a:pPr>
            <a:r>
              <a:rPr lang="en-US" sz="1350" b="1" dirty="0">
                <a:solidFill>
                  <a:schemeClr val="bg2"/>
                </a:solidFill>
                <a:latin typeface="Arial" panose="020B0604020202020204" pitchFamily="34" charset="0"/>
                <a:cs typeface="Arial" panose="020B0604020202020204" pitchFamily="34" charset="0"/>
              </a:rPr>
              <a:t>Beth Kraus</a:t>
            </a:r>
          </a:p>
          <a:p>
            <a:pPr defTabSz="342900">
              <a:defRPr/>
            </a:pPr>
            <a:r>
              <a:rPr lang="en-US" sz="1350" b="1" dirty="0">
                <a:solidFill>
                  <a:schemeClr val="bg2"/>
                </a:solidFill>
                <a:latin typeface="Arial" panose="020B0604020202020204" pitchFamily="34" charset="0"/>
                <a:cs typeface="Arial" panose="020B0604020202020204" pitchFamily="34" charset="0"/>
              </a:rPr>
              <a:t>Automation Sales Executive</a:t>
            </a:r>
          </a:p>
          <a:p>
            <a:pPr defTabSz="342900">
              <a:defRPr/>
            </a:pPr>
            <a:r>
              <a:rPr lang="en-US" sz="1350" b="1" dirty="0">
                <a:solidFill>
                  <a:schemeClr val="bg2"/>
                </a:solidFill>
                <a:latin typeface="Arial" panose="020B0604020202020204" pitchFamily="34" charset="0"/>
                <a:cs typeface="Arial" panose="020B0604020202020204" pitchFamily="34" charset="0"/>
              </a:rPr>
              <a:t>US National Market</a:t>
            </a:r>
          </a:p>
          <a:p>
            <a:pPr defTabSz="342900">
              <a:defRPr/>
            </a:pPr>
            <a:r>
              <a:rPr lang="en-US" sz="1350" b="1" dirty="0">
                <a:solidFill>
                  <a:schemeClr val="bg2"/>
                </a:solidFill>
                <a:latin typeface="Arial" panose="020B0604020202020204" pitchFamily="34" charset="0"/>
                <a:cs typeface="Arial" panose="020B0604020202020204" pitchFamily="34" charset="0"/>
              </a:rPr>
              <a:t>732-947-1732</a:t>
            </a:r>
          </a:p>
          <a:p>
            <a:pPr defTabSz="342900">
              <a:defRPr/>
            </a:pPr>
            <a:r>
              <a:rPr lang="en-US" sz="1350" b="1" u="sng" dirty="0">
                <a:solidFill>
                  <a:schemeClr val="bg2"/>
                </a:solidFill>
                <a:latin typeface="Arial" panose="020B0604020202020204" pitchFamily="34" charset="0"/>
                <a:cs typeface="Arial" panose="020B0604020202020204" pitchFamily="34" charset="0"/>
              </a:rPr>
              <a:t>Beth.kraus@ibm.com</a:t>
            </a:r>
          </a:p>
        </p:txBody>
      </p:sp>
      <p:pic>
        <p:nvPicPr>
          <p:cNvPr id="26" name="Picture 4" descr="Adolfo Loustaunau">
            <a:extLst>
              <a:ext uri="{FF2B5EF4-FFF2-40B4-BE49-F238E27FC236}">
                <a16:creationId xmlns:a16="http://schemas.microsoft.com/office/drawing/2014/main" id="{2F939A0A-04C7-9A2A-020F-F2B0B332C875}"/>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5342465" y="3284525"/>
            <a:ext cx="1190861" cy="1246402"/>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FDED41-1958-6993-6190-3998232B9992}"/>
              </a:ext>
            </a:extLst>
          </p:cNvPr>
          <p:cNvSpPr txBox="1"/>
          <p:nvPr/>
        </p:nvSpPr>
        <p:spPr>
          <a:xfrm>
            <a:off x="6654742" y="3199637"/>
            <a:ext cx="3759168" cy="1131079"/>
          </a:xfrm>
          <a:prstGeom prst="rect">
            <a:avLst/>
          </a:prstGeom>
          <a:noFill/>
        </p:spPr>
        <p:txBody>
          <a:bodyPr wrap="square" rtlCol="0">
            <a:spAutoFit/>
          </a:bodyPr>
          <a:lstStyle/>
          <a:p>
            <a:pPr defTabSz="342900">
              <a:defRPr/>
            </a:pPr>
            <a:r>
              <a:rPr lang="en-US" sz="1350" b="1" dirty="0">
                <a:solidFill>
                  <a:schemeClr val="bg2"/>
                </a:solidFill>
                <a:latin typeface="Arial" panose="020B0604020202020204"/>
              </a:rPr>
              <a:t>Adolfo Loustaunau</a:t>
            </a:r>
          </a:p>
          <a:p>
            <a:pPr defTabSz="342900">
              <a:defRPr/>
            </a:pPr>
            <a:r>
              <a:rPr lang="en-US" sz="1350" b="1" dirty="0">
                <a:solidFill>
                  <a:schemeClr val="bg2"/>
                </a:solidFill>
                <a:latin typeface="Arial" panose="020B0604020202020204"/>
              </a:rPr>
              <a:t>Brand Technical Specialist </a:t>
            </a:r>
          </a:p>
          <a:p>
            <a:pPr defTabSz="342900">
              <a:defRPr/>
            </a:pPr>
            <a:r>
              <a:rPr lang="en-US" sz="1350" b="1" dirty="0">
                <a:solidFill>
                  <a:schemeClr val="bg2"/>
                </a:solidFill>
                <a:latin typeface="Arial" panose="020B0604020202020204"/>
              </a:rPr>
              <a:t>Americas market</a:t>
            </a:r>
          </a:p>
          <a:p>
            <a:pPr defTabSz="342900">
              <a:defRPr/>
            </a:pPr>
            <a:r>
              <a:rPr lang="en-US" sz="1350" b="1" dirty="0">
                <a:solidFill>
                  <a:schemeClr val="bg2"/>
                </a:solidFill>
                <a:latin typeface="Arial" panose="020B0604020202020204"/>
              </a:rPr>
              <a:t>614-817-2777</a:t>
            </a:r>
          </a:p>
          <a:p>
            <a:pPr defTabSz="342900">
              <a:defRPr/>
            </a:pPr>
            <a:r>
              <a:rPr lang="en-US" sz="1350" b="1" dirty="0">
                <a:solidFill>
                  <a:schemeClr val="bg2"/>
                </a:solidFill>
                <a:latin typeface="Arial" panose="020B0604020202020204"/>
                <a:hlinkClick r:id="rId4">
                  <a:extLst>
                    <a:ext uri="{A12FA001-AC4F-418D-AE19-62706E023703}">
                      <ahyp:hlinkClr xmlns:ahyp="http://schemas.microsoft.com/office/drawing/2018/hyperlinkcolor" val="tx"/>
                    </a:ext>
                  </a:extLst>
                </a:hlinkClick>
              </a:rPr>
              <a:t>alousta@us.ibm.com</a:t>
            </a:r>
            <a:r>
              <a:rPr lang="en-US" sz="900" dirty="0">
                <a:solidFill>
                  <a:srgbClr val="464646"/>
                </a:solidFill>
                <a:latin typeface="Arial" panose="020B0604020202020204"/>
              </a:rPr>
              <a:t>	</a:t>
            </a:r>
          </a:p>
        </p:txBody>
      </p:sp>
      <p:sp>
        <p:nvSpPr>
          <p:cNvPr id="11" name="TextBox 10">
            <a:extLst>
              <a:ext uri="{FF2B5EF4-FFF2-40B4-BE49-F238E27FC236}">
                <a16:creationId xmlns:a16="http://schemas.microsoft.com/office/drawing/2014/main" id="{40707F8B-0928-62D8-1005-8BB7E6E3DE72}"/>
              </a:ext>
            </a:extLst>
          </p:cNvPr>
          <p:cNvSpPr txBox="1"/>
          <p:nvPr/>
        </p:nvSpPr>
        <p:spPr>
          <a:xfrm>
            <a:off x="1450562" y="3377963"/>
            <a:ext cx="3303831" cy="1131079"/>
          </a:xfrm>
          <a:prstGeom prst="rect">
            <a:avLst/>
          </a:prstGeom>
          <a:noFill/>
        </p:spPr>
        <p:txBody>
          <a:bodyPr wrap="square" rtlCol="0">
            <a:spAutoFit/>
          </a:bodyPr>
          <a:lstStyle/>
          <a:p>
            <a:pPr defTabSz="342900">
              <a:defRPr/>
            </a:pPr>
            <a:r>
              <a:rPr lang="en-US" sz="1350" b="1" dirty="0">
                <a:solidFill>
                  <a:schemeClr val="bg2"/>
                </a:solidFill>
                <a:latin typeface="Arial" panose="020B0604020202020204" pitchFamily="34" charset="0"/>
                <a:cs typeface="Arial" panose="020B0604020202020204" pitchFamily="34" charset="0"/>
              </a:rPr>
              <a:t>Gregg Vay</a:t>
            </a:r>
          </a:p>
          <a:p>
            <a:pPr defTabSz="342900">
              <a:defRPr/>
            </a:pPr>
            <a:r>
              <a:rPr lang="en-US" sz="1350" b="1" dirty="0">
                <a:solidFill>
                  <a:schemeClr val="bg2"/>
                </a:solidFill>
                <a:latin typeface="Arial" panose="020B0604020202020204" pitchFamily="34" charset="0"/>
                <a:cs typeface="Arial" panose="020B0604020202020204" pitchFamily="34" charset="0"/>
              </a:rPr>
              <a:t>Advisory Integration Technical Specialist, US National Market</a:t>
            </a:r>
          </a:p>
          <a:p>
            <a:pPr defTabSz="342900">
              <a:defRPr/>
            </a:pPr>
            <a:r>
              <a:rPr lang="en-US" b="1" dirty="0">
                <a:solidFill>
                  <a:schemeClr val="bg2"/>
                </a:solidFill>
                <a:latin typeface="Arial" panose="020B0604020202020204" pitchFamily="34" charset="0"/>
                <a:cs typeface="Arial" panose="020B0604020202020204" pitchFamily="34" charset="0"/>
              </a:rPr>
              <a:t>724-612-9599</a:t>
            </a:r>
          </a:p>
          <a:p>
            <a:pPr defTabSz="342900">
              <a:defRPr/>
            </a:pPr>
            <a:r>
              <a:rPr lang="en-US" sz="1350" b="1" dirty="0">
                <a:solidFill>
                  <a:schemeClr val="bg2"/>
                </a:solidFill>
                <a:latin typeface="Arial" panose="020B0604020202020204" pitchFamily="34" charset="0"/>
                <a:cs typeface="Arial" panose="020B0604020202020204" pitchFamily="34" charset="0"/>
              </a:rPr>
              <a:t> </a:t>
            </a:r>
            <a:r>
              <a:rPr lang="en-US" sz="1350" b="1" u="sng" dirty="0">
                <a:solidFill>
                  <a:schemeClr val="bg2"/>
                </a:solidFill>
                <a:latin typeface="Arial" panose="020B0604020202020204" pitchFamily="34" charset="0"/>
                <a:cs typeface="Arial" panose="020B0604020202020204" pitchFamily="34" charset="0"/>
              </a:rPr>
              <a:t>gvay@us.ibm.com</a:t>
            </a:r>
          </a:p>
        </p:txBody>
      </p:sp>
      <p:pic>
        <p:nvPicPr>
          <p:cNvPr id="2050" name="Picture 2" descr="Profile photo for gvay">
            <a:extLst>
              <a:ext uri="{FF2B5EF4-FFF2-40B4-BE49-F238E27FC236}">
                <a16:creationId xmlns:a16="http://schemas.microsoft.com/office/drawing/2014/main" id="{8C4265EC-6F94-3746-A344-C8072A09F611}"/>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03597" y="3544669"/>
            <a:ext cx="1005416" cy="100541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2052" name="Picture 4" descr="Profile photo for Beth Kraus">
            <a:extLst>
              <a:ext uri="{FF2B5EF4-FFF2-40B4-BE49-F238E27FC236}">
                <a16:creationId xmlns:a16="http://schemas.microsoft.com/office/drawing/2014/main" id="{982BADA2-1748-D478-EABA-F24CB21E3092}"/>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237795" y="1496131"/>
            <a:ext cx="1005416" cy="100541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5C5FF32-7EE2-9F0A-7C2D-6A351DF88108}"/>
              </a:ext>
            </a:extLst>
          </p:cNvPr>
          <p:cNvSpPr txBox="1"/>
          <p:nvPr/>
        </p:nvSpPr>
        <p:spPr>
          <a:xfrm>
            <a:off x="1198665" y="582482"/>
            <a:ext cx="3303831" cy="1131079"/>
          </a:xfrm>
          <a:prstGeom prst="rect">
            <a:avLst/>
          </a:prstGeom>
          <a:noFill/>
        </p:spPr>
        <p:txBody>
          <a:bodyPr wrap="square" rtlCol="0">
            <a:spAutoFit/>
          </a:bodyPr>
          <a:lstStyle/>
          <a:p>
            <a:pPr defTabSz="342900">
              <a:defRPr/>
            </a:pPr>
            <a:r>
              <a:rPr lang="en-US" sz="1350" b="1" dirty="0">
                <a:solidFill>
                  <a:schemeClr val="bg2"/>
                </a:solidFill>
                <a:latin typeface="Arial" panose="020B0604020202020204" pitchFamily="34" charset="0"/>
                <a:cs typeface="Arial" panose="020B0604020202020204" pitchFamily="34" charset="0"/>
              </a:rPr>
              <a:t>Jake Kyle</a:t>
            </a:r>
          </a:p>
          <a:p>
            <a:pPr defTabSz="342900">
              <a:defRPr/>
            </a:pPr>
            <a:r>
              <a:rPr lang="en-US" sz="1350" b="1" dirty="0">
                <a:solidFill>
                  <a:schemeClr val="bg2"/>
                </a:solidFill>
                <a:latin typeface="Arial" panose="020B0604020202020204" pitchFamily="34" charset="0"/>
                <a:cs typeface="Arial" panose="020B0604020202020204" pitchFamily="34" charset="0"/>
              </a:rPr>
              <a:t>Automation Sales Team leader</a:t>
            </a:r>
          </a:p>
          <a:p>
            <a:pPr defTabSz="342900">
              <a:defRPr/>
            </a:pPr>
            <a:r>
              <a:rPr lang="en-US" sz="1350" b="1" dirty="0">
                <a:solidFill>
                  <a:schemeClr val="bg2"/>
                </a:solidFill>
                <a:latin typeface="Arial" panose="020B0604020202020204" pitchFamily="34" charset="0"/>
                <a:cs typeface="Arial" panose="020B0604020202020204" pitchFamily="34" charset="0"/>
              </a:rPr>
              <a:t>US National Market</a:t>
            </a:r>
          </a:p>
          <a:p>
            <a:pPr defTabSz="342900">
              <a:defRPr/>
            </a:pPr>
            <a:r>
              <a:rPr lang="en-US" sz="1350" b="1" dirty="0">
                <a:solidFill>
                  <a:schemeClr val="bg2"/>
                </a:solidFill>
                <a:latin typeface="Arial" panose="020B0604020202020204" pitchFamily="34" charset="0"/>
                <a:cs typeface="Arial" panose="020B0604020202020204" pitchFamily="34" charset="0"/>
              </a:rPr>
              <a:t>937-475-7559</a:t>
            </a:r>
          </a:p>
          <a:p>
            <a:pPr defTabSz="342900">
              <a:defRPr/>
            </a:pPr>
            <a:r>
              <a:rPr lang="en-US" sz="1350" b="1" u="sng" dirty="0">
                <a:solidFill>
                  <a:schemeClr val="bg2"/>
                </a:solidFill>
                <a:latin typeface="Arial" panose="020B0604020202020204" pitchFamily="34" charset="0"/>
                <a:cs typeface="Arial" panose="020B0604020202020204" pitchFamily="34" charset="0"/>
              </a:rPr>
              <a:t>Jake.kyle@ibm.com</a:t>
            </a:r>
          </a:p>
        </p:txBody>
      </p:sp>
      <p:pic>
        <p:nvPicPr>
          <p:cNvPr id="2054" name="Picture 6" descr="Profile photo for Jake">
            <a:extLst>
              <a:ext uri="{FF2B5EF4-FFF2-40B4-BE49-F238E27FC236}">
                <a16:creationId xmlns:a16="http://schemas.microsoft.com/office/drawing/2014/main" id="{D2BB809A-B3D3-3B1A-981A-F2755FEFF5D5}"/>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10569" y="462358"/>
            <a:ext cx="1188096" cy="118809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94AF19B-9270-0996-CCE9-E4A9B3CB89A6}"/>
              </a:ext>
            </a:extLst>
          </p:cNvPr>
          <p:cNvSpPr txBox="1"/>
          <p:nvPr/>
        </p:nvSpPr>
        <p:spPr>
          <a:xfrm>
            <a:off x="7039303" y="369893"/>
            <a:ext cx="3303831" cy="1338828"/>
          </a:xfrm>
          <a:prstGeom prst="rect">
            <a:avLst/>
          </a:prstGeom>
          <a:noFill/>
        </p:spPr>
        <p:txBody>
          <a:bodyPr wrap="square" rtlCol="0">
            <a:spAutoFit/>
          </a:bodyPr>
          <a:lstStyle/>
          <a:p>
            <a:pPr defTabSz="342900">
              <a:defRPr/>
            </a:pPr>
            <a:r>
              <a:rPr lang="en-US" sz="1350" b="1" dirty="0" err="1">
                <a:solidFill>
                  <a:schemeClr val="bg2"/>
                </a:solidFill>
                <a:latin typeface="Arial" panose="020B0604020202020204" pitchFamily="34" charset="0"/>
                <a:cs typeface="Arial" panose="020B0604020202020204" pitchFamily="34" charset="0"/>
              </a:rPr>
              <a:t>Vedavyas</a:t>
            </a:r>
            <a:r>
              <a:rPr lang="en-US" sz="1350" b="1" dirty="0">
                <a:solidFill>
                  <a:schemeClr val="bg2"/>
                </a:solidFill>
                <a:latin typeface="Arial" panose="020B0604020202020204" pitchFamily="34" charset="0"/>
                <a:cs typeface="Arial" panose="020B0604020202020204" pitchFamily="34" charset="0"/>
              </a:rPr>
              <a:t> </a:t>
            </a:r>
            <a:r>
              <a:rPr lang="en-US" sz="1350" b="1" dirty="0" err="1">
                <a:solidFill>
                  <a:schemeClr val="bg2"/>
                </a:solidFill>
                <a:latin typeface="Arial" panose="020B0604020202020204" pitchFamily="34" charset="0"/>
                <a:cs typeface="Arial" panose="020B0604020202020204" pitchFamily="34" charset="0"/>
              </a:rPr>
              <a:t>Avula</a:t>
            </a:r>
            <a:endParaRPr lang="en-US" sz="1350" b="1" dirty="0">
              <a:solidFill>
                <a:schemeClr val="bg2"/>
              </a:solidFill>
              <a:latin typeface="Arial" panose="020B0604020202020204" pitchFamily="34" charset="0"/>
              <a:cs typeface="Arial" panose="020B0604020202020204" pitchFamily="34" charset="0"/>
            </a:endParaRPr>
          </a:p>
          <a:p>
            <a:pPr defTabSz="342900">
              <a:defRPr/>
            </a:pPr>
            <a:r>
              <a:rPr lang="en-US" sz="1350" b="1" dirty="0">
                <a:solidFill>
                  <a:schemeClr val="bg2"/>
                </a:solidFill>
                <a:latin typeface="Arial" panose="020B0604020202020204" pitchFamily="34" charset="0"/>
                <a:cs typeface="Arial" panose="020B0604020202020204" pitchFamily="34" charset="0"/>
              </a:rPr>
              <a:t>Chief Architect</a:t>
            </a:r>
          </a:p>
          <a:p>
            <a:pPr defTabSz="342900">
              <a:defRPr/>
            </a:pPr>
            <a:r>
              <a:rPr lang="en-US" sz="1350" b="1" dirty="0">
                <a:solidFill>
                  <a:schemeClr val="bg2"/>
                </a:solidFill>
                <a:latin typeface="Arial" panose="020B0604020202020204" pitchFamily="34" charset="0"/>
                <a:cs typeface="Arial" panose="020B0604020202020204" pitchFamily="34" charset="0"/>
              </a:rPr>
              <a:t>Pragma Edge </a:t>
            </a:r>
          </a:p>
          <a:p>
            <a:pPr defTabSz="342900">
              <a:defRPr/>
            </a:pPr>
            <a:r>
              <a:rPr lang="en-US" sz="1350" b="1" dirty="0">
                <a:solidFill>
                  <a:schemeClr val="bg2"/>
                </a:solidFill>
                <a:latin typeface="Arial" panose="020B0604020202020204" pitchFamily="34" charset="0"/>
                <a:cs typeface="Arial" panose="020B0604020202020204" pitchFamily="34" charset="0"/>
              </a:rPr>
              <a:t>IBM Premier Partner</a:t>
            </a:r>
          </a:p>
          <a:p>
            <a:pPr defTabSz="342900">
              <a:defRPr/>
            </a:pPr>
            <a:r>
              <a:rPr lang="en-US" sz="1350" b="1" dirty="0">
                <a:solidFill>
                  <a:schemeClr val="bg2"/>
                </a:solidFill>
                <a:latin typeface="Arial" panose="020B0604020202020204" pitchFamily="34" charset="0"/>
                <a:cs typeface="Arial" panose="020B0604020202020204" pitchFamily="34" charset="0"/>
              </a:rPr>
              <a:t>248-224-3590</a:t>
            </a:r>
            <a:br>
              <a:rPr lang="en-US" sz="1350" b="1" dirty="0">
                <a:solidFill>
                  <a:schemeClr val="bg2"/>
                </a:solidFill>
                <a:latin typeface="Arial" panose="020B0604020202020204" pitchFamily="34" charset="0"/>
                <a:cs typeface="Arial" panose="020B0604020202020204" pitchFamily="34" charset="0"/>
              </a:rPr>
            </a:br>
            <a:r>
              <a:rPr lang="en-US" sz="1350" b="1" u="sng" dirty="0">
                <a:solidFill>
                  <a:schemeClr val="bg2"/>
                </a:solidFill>
                <a:latin typeface="Arial" panose="020B0604020202020204" pitchFamily="34" charset="0"/>
                <a:cs typeface="Arial" panose="020B0604020202020204" pitchFamily="34" charset="0"/>
              </a:rPr>
              <a:t>wade@pragmaedge.com</a:t>
            </a:r>
          </a:p>
        </p:txBody>
      </p:sp>
      <p:pic>
        <p:nvPicPr>
          <p:cNvPr id="4" name="Picture 3" descr="A person holding a sign&#10;&#10;Description automatically generated">
            <a:extLst>
              <a:ext uri="{FF2B5EF4-FFF2-40B4-BE49-F238E27FC236}">
                <a16:creationId xmlns:a16="http://schemas.microsoft.com/office/drawing/2014/main" id="{73556933-E542-0E86-2FBB-6D77F6C80E80}"/>
              </a:ext>
            </a:extLst>
          </p:cNvPr>
          <p:cNvPicPr>
            <a:picLocks noChangeAspect="1"/>
          </p:cNvPicPr>
          <p:nvPr/>
        </p:nvPicPr>
        <p:blipFill>
          <a:blip r:embed="rId11">
            <a:grayscl/>
          </a:blip>
          <a:stretch>
            <a:fillRect/>
          </a:stretch>
        </p:blipFill>
        <p:spPr>
          <a:xfrm>
            <a:off x="6052413" y="399754"/>
            <a:ext cx="961826" cy="961826"/>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267365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22D6D-93D8-446A-A1F6-A5E29EEE9A33}"/>
              </a:ext>
            </a:extLst>
          </p:cNvPr>
          <p:cNvSpPr txBox="1"/>
          <p:nvPr/>
        </p:nvSpPr>
        <p:spPr>
          <a:xfrm>
            <a:off x="138895" y="129996"/>
            <a:ext cx="8663651" cy="461665"/>
          </a:xfrm>
          <a:prstGeom prst="rect">
            <a:avLst/>
          </a:prstGeom>
          <a:noFill/>
        </p:spPr>
        <p:txBody>
          <a:bodyPr wrap="square" rtlCol="0">
            <a:spAutoFit/>
          </a:bodyPr>
          <a:lstStyle/>
          <a:p>
            <a:r>
              <a:rPr lang="en-US" sz="2400" b="1" dirty="0">
                <a:solidFill>
                  <a:schemeClr val="bg1"/>
                </a:solidFill>
                <a:latin typeface="Lubalin Book for IBM" panose="02060502020205020404" pitchFamily="18" charset="0"/>
              </a:rPr>
              <a:t>Agenda</a:t>
            </a:r>
          </a:p>
        </p:txBody>
      </p:sp>
      <p:graphicFrame>
        <p:nvGraphicFramePr>
          <p:cNvPr id="5" name="Diagram 4">
            <a:extLst>
              <a:ext uri="{FF2B5EF4-FFF2-40B4-BE49-F238E27FC236}">
                <a16:creationId xmlns:a16="http://schemas.microsoft.com/office/drawing/2014/main" id="{93420C29-FA4C-48B5-AB7C-A46EEB7586C0}"/>
              </a:ext>
            </a:extLst>
          </p:cNvPr>
          <p:cNvGraphicFramePr/>
          <p:nvPr/>
        </p:nvGraphicFramePr>
        <p:xfrm>
          <a:off x="1524000" y="945472"/>
          <a:ext cx="6096000" cy="3658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4">
            <a:extLst>
              <a:ext uri="{FF2B5EF4-FFF2-40B4-BE49-F238E27FC236}">
                <a16:creationId xmlns:a16="http://schemas.microsoft.com/office/drawing/2014/main" id="{3812735C-52DE-407A-A8DC-2D46112BE38C}"/>
              </a:ext>
            </a:extLst>
          </p:cNvPr>
          <p:cNvSpPr txBox="1">
            <a:spLocks/>
          </p:cNvSpPr>
          <p:nvPr/>
        </p:nvSpPr>
        <p:spPr>
          <a:xfrm>
            <a:off x="2095500" y="4858538"/>
            <a:ext cx="38481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350" dirty="0">
                <a:solidFill>
                  <a:schemeClr val="bg1"/>
                </a:solidFill>
              </a:rPr>
              <a:t>Copyright 2025 IBM. All rights reserved.</a:t>
            </a:r>
          </a:p>
        </p:txBody>
      </p:sp>
      <p:sp>
        <p:nvSpPr>
          <p:cNvPr id="7" name="Slide Number Placeholder 5">
            <a:extLst>
              <a:ext uri="{FF2B5EF4-FFF2-40B4-BE49-F238E27FC236}">
                <a16:creationId xmlns:a16="http://schemas.microsoft.com/office/drawing/2014/main" id="{7838D802-3718-4158-A4C9-2845C7A113BB}"/>
              </a:ext>
            </a:extLst>
          </p:cNvPr>
          <p:cNvSpPr txBox="1">
            <a:spLocks/>
          </p:cNvSpPr>
          <p:nvPr/>
        </p:nvSpPr>
        <p:spPr>
          <a:xfrm>
            <a:off x="-415649" y="4858538"/>
            <a:ext cx="6477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0E4B67-2675-4854-BDB1-F28A80C2540C}" type="slidenum">
              <a:rPr lang="en-US" altLang="en-US" sz="1350">
                <a:solidFill>
                  <a:schemeClr val="bg1"/>
                </a:solidFill>
              </a:rPr>
              <a:pPr/>
              <a:t>11</a:t>
            </a:fld>
            <a:endParaRPr lang="en-US" altLang="en-US" sz="1350" dirty="0">
              <a:solidFill>
                <a:schemeClr val="bg1"/>
              </a:solidFill>
            </a:endParaRPr>
          </a:p>
        </p:txBody>
      </p:sp>
      <p:sp>
        <p:nvSpPr>
          <p:cNvPr id="8" name="Date Placeholder 3">
            <a:extLst>
              <a:ext uri="{FF2B5EF4-FFF2-40B4-BE49-F238E27FC236}">
                <a16:creationId xmlns:a16="http://schemas.microsoft.com/office/drawing/2014/main" id="{221C8D7B-40E0-4332-A78E-9538A4544BFA}"/>
              </a:ext>
            </a:extLst>
          </p:cNvPr>
          <p:cNvSpPr txBox="1">
            <a:spLocks/>
          </p:cNvSpPr>
          <p:nvPr/>
        </p:nvSpPr>
        <p:spPr>
          <a:xfrm>
            <a:off x="8115300" y="4808171"/>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E94205-A31B-4E41-9CB9-158FB99E6289}" type="datetimeFigureOut">
              <a:rPr lang="en-US" sz="1350">
                <a:solidFill>
                  <a:schemeClr val="bg1"/>
                </a:solidFill>
              </a:rPr>
              <a:pPr/>
              <a:t>8/25/25</a:t>
            </a:fld>
            <a:endParaRPr lang="en-US" sz="1350" dirty="0">
              <a:solidFill>
                <a:schemeClr val="bg1"/>
              </a:solidFill>
            </a:endParaRPr>
          </a:p>
        </p:txBody>
      </p:sp>
    </p:spTree>
    <p:extLst>
      <p:ext uri="{BB962C8B-B14F-4D97-AF65-F5344CB8AC3E}">
        <p14:creationId xmlns:p14="http://schemas.microsoft.com/office/powerpoint/2010/main" val="1180962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31F6-082B-914A-AD44-15B8DCA17A85}"/>
              </a:ext>
            </a:extLst>
          </p:cNvPr>
          <p:cNvSpPr>
            <a:spLocks noGrp="1"/>
          </p:cNvSpPr>
          <p:nvPr>
            <p:ph type="title"/>
          </p:nvPr>
        </p:nvSpPr>
        <p:spPr>
          <a:xfrm>
            <a:off x="228600" y="201168"/>
            <a:ext cx="6784596" cy="344932"/>
          </a:xfrm>
        </p:spPr>
        <p:txBody>
          <a:bodyPr/>
          <a:lstStyle/>
          <a:p>
            <a:r>
              <a:rPr lang="en-US" dirty="0"/>
              <a:t>What we understand on your requirements</a:t>
            </a:r>
          </a:p>
        </p:txBody>
      </p:sp>
      <p:sp>
        <p:nvSpPr>
          <p:cNvPr id="3" name="Text Placeholder 2">
            <a:extLst>
              <a:ext uri="{FF2B5EF4-FFF2-40B4-BE49-F238E27FC236}">
                <a16:creationId xmlns:a16="http://schemas.microsoft.com/office/drawing/2014/main" id="{D3BF29E9-302E-A14B-A990-68484AF2F040}"/>
              </a:ext>
            </a:extLst>
          </p:cNvPr>
          <p:cNvSpPr>
            <a:spLocks noGrp="1"/>
          </p:cNvSpPr>
          <p:nvPr>
            <p:ph type="body" sz="quarter" idx="12"/>
          </p:nvPr>
        </p:nvSpPr>
        <p:spPr>
          <a:xfrm>
            <a:off x="5147734" y="710946"/>
            <a:ext cx="4114800" cy="4185666"/>
          </a:xfrm>
        </p:spPr>
        <p:txBody>
          <a:bodyPr/>
          <a:lstStyle/>
          <a:p>
            <a:r>
              <a:rPr lang="en-US" dirty="0"/>
              <a:t>I Performance</a:t>
            </a:r>
          </a:p>
          <a:p>
            <a:endParaRPr lang="en-US" dirty="0"/>
          </a:p>
          <a:p>
            <a:r>
              <a:rPr lang="en-US" dirty="0"/>
              <a:t>II Security</a:t>
            </a:r>
          </a:p>
          <a:p>
            <a:endParaRPr lang="en-US" dirty="0"/>
          </a:p>
          <a:p>
            <a:r>
              <a:rPr lang="en-US" dirty="0"/>
              <a:t>III Visibility</a:t>
            </a:r>
          </a:p>
          <a:p>
            <a:endParaRPr lang="en-US" dirty="0"/>
          </a:p>
          <a:p>
            <a:r>
              <a:rPr lang="en-US" dirty="0"/>
              <a:t>IV Business Mission Critical vs Reliability (HA)</a:t>
            </a:r>
          </a:p>
          <a:p>
            <a:endParaRPr lang="en-US" dirty="0"/>
          </a:p>
          <a:p>
            <a:r>
              <a:rPr lang="en-US" dirty="0"/>
              <a:t>V On Boarding Efficiency</a:t>
            </a:r>
          </a:p>
          <a:p>
            <a:endParaRPr lang="en-US" dirty="0"/>
          </a:p>
          <a:p>
            <a:r>
              <a:rPr lang="en-US" dirty="0"/>
              <a:t>VI Cloud and Container Readiness Ecosystem</a:t>
            </a:r>
          </a:p>
          <a:p>
            <a:endParaRPr lang="en-US" dirty="0"/>
          </a:p>
          <a:p>
            <a:r>
              <a:rPr lang="en-US" dirty="0"/>
              <a:t>VII Optimal Architecture</a:t>
            </a:r>
          </a:p>
          <a:p>
            <a:endParaRPr lang="en-US" dirty="0"/>
          </a:p>
          <a:p>
            <a:r>
              <a:rPr lang="en-US" dirty="0"/>
              <a:t>VIII Organization &amp; Housekeeping</a:t>
            </a:r>
          </a:p>
          <a:p>
            <a:endParaRPr lang="en-US" dirty="0"/>
          </a:p>
          <a:p>
            <a:r>
              <a:rPr lang="en-US" dirty="0"/>
              <a:t>IX Team Skills (Training)</a:t>
            </a:r>
          </a:p>
          <a:p>
            <a:endParaRPr lang="en-US" dirty="0"/>
          </a:p>
          <a:p>
            <a:r>
              <a:rPr lang="en-US" dirty="0"/>
              <a:t>X Entitlements Review</a:t>
            </a:r>
          </a:p>
        </p:txBody>
      </p:sp>
      <p:sp>
        <p:nvSpPr>
          <p:cNvPr id="4" name="Text Placeholder 3">
            <a:extLst>
              <a:ext uri="{FF2B5EF4-FFF2-40B4-BE49-F238E27FC236}">
                <a16:creationId xmlns:a16="http://schemas.microsoft.com/office/drawing/2014/main" id="{932D732A-D8A9-4A43-BF55-0A2C2892CCB8}"/>
              </a:ext>
            </a:extLst>
          </p:cNvPr>
          <p:cNvSpPr>
            <a:spLocks noGrp="1"/>
          </p:cNvSpPr>
          <p:nvPr>
            <p:ph type="body" sz="quarter" idx="13"/>
          </p:nvPr>
        </p:nvSpPr>
        <p:spPr>
          <a:xfrm>
            <a:off x="228600" y="894842"/>
            <a:ext cx="4444067" cy="3584448"/>
          </a:xfrm>
        </p:spPr>
        <p:txBody>
          <a:bodyPr/>
          <a:lstStyle/>
          <a:p>
            <a:r>
              <a:rPr lang="en-US" dirty="0"/>
              <a:t>Highlights</a:t>
            </a:r>
          </a:p>
          <a:p>
            <a:endParaRPr lang="en-US" dirty="0"/>
          </a:p>
          <a:p>
            <a:pPr marL="342900" indent="-342900">
              <a:buAutoNum type="alphaLcParenR"/>
            </a:pPr>
            <a:endParaRPr lang="en-US" dirty="0"/>
          </a:p>
          <a:p>
            <a:pPr marL="342900" indent="-342900">
              <a:buAutoNum type="alphaLcParenR"/>
            </a:pPr>
            <a:r>
              <a:rPr lang="en-US" dirty="0"/>
              <a:t>⁠Improvement/tuning experiences on high-volume platforms.</a:t>
            </a:r>
          </a:p>
          <a:p>
            <a:pPr marL="342900" indent="-342900">
              <a:buAutoNum type="alphaLcParenR"/>
            </a:pPr>
            <a:r>
              <a:rPr lang="en-US" dirty="0"/>
              <a:t> ⁠How to isolate BPs when they are queued in the SFG by an unresponsive </a:t>
            </a:r>
            <a:r>
              <a:rPr lang="en-US"/>
              <a:t>CD.</a:t>
            </a:r>
          </a:p>
          <a:p>
            <a:pPr marL="342900" indent="-342900">
              <a:buAutoNum type="alphaLcParenR"/>
            </a:pPr>
            <a:r>
              <a:rPr lang="en-US"/>
              <a:t>⁠⁠</a:t>
            </a:r>
            <a:r>
              <a:rPr lang="en-US" dirty="0"/>
              <a:t>How to suspend the use of a channel without having to delete it.</a:t>
            </a:r>
            <a:br>
              <a:rPr lang="en-US" dirty="0"/>
            </a:br>
            <a:r>
              <a:rPr lang="en-US" dirty="0"/>
              <a:t>•⁠ ⁠⁠Best practices in SFG and DB2 maintenance procedures.</a:t>
            </a:r>
            <a:br>
              <a:rPr lang="en-US" dirty="0"/>
            </a:br>
            <a:r>
              <a:rPr lang="en-US" dirty="0"/>
              <a:t>•⁠ ⁠⁠Building CC dashboards for end users.</a:t>
            </a:r>
            <a:br>
              <a:rPr lang="en-US" dirty="0"/>
            </a:br>
            <a:r>
              <a:rPr lang="en-US" dirty="0"/>
              <a:t>•⁠ ⁠⁠Improving the high availability of SSP and PS.</a:t>
            </a:r>
          </a:p>
          <a:p>
            <a:pPr marL="342900" indent="-342900">
              <a:buAutoNum type="alphaLcParenR"/>
            </a:pPr>
            <a:endParaRPr lang="en-US" dirty="0"/>
          </a:p>
          <a:p>
            <a:pPr marL="342900" indent="-342900">
              <a:buAutoNum type="alphaLcParenR"/>
            </a:pPr>
            <a:endParaRPr lang="en-US" dirty="0"/>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0B10EBF7-387E-5D4E-8C40-507D3CB1F7DD}"/>
              </a:ext>
            </a:extLst>
          </p:cNvPr>
          <p:cNvSpPr>
            <a:spLocks noGrp="1"/>
          </p:cNvSpPr>
          <p:nvPr>
            <p:ph type="ftr" sz="quarter" idx="11"/>
          </p:nvPr>
        </p:nvSpPr>
        <p:spPr/>
        <p:txBody>
          <a:bodyPr/>
          <a:lstStyle/>
          <a:p>
            <a:r>
              <a:rPr lang="en-US" dirty="0"/>
              <a:t>IBM Sterling  / © 2025 IBM Corporation</a:t>
            </a:r>
          </a:p>
        </p:txBody>
      </p:sp>
    </p:spTree>
    <p:extLst>
      <p:ext uri="{BB962C8B-B14F-4D97-AF65-F5344CB8AC3E}">
        <p14:creationId xmlns:p14="http://schemas.microsoft.com/office/powerpoint/2010/main" val="250518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anim calcmode="lin" valueType="num">
                                      <p:cBhvr additive="base">
                                        <p:cTn id="5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6" end="16"/>
                                            </p:txEl>
                                          </p:spTgt>
                                        </p:tgtEl>
                                        <p:attrNameLst>
                                          <p:attrName>style.visibility</p:attrName>
                                        </p:attrNameLst>
                                      </p:cBhvr>
                                      <p:to>
                                        <p:strVal val="visible"/>
                                      </p:to>
                                    </p:set>
                                    <p:anim calcmode="lin" valueType="num">
                                      <p:cBhvr additive="base">
                                        <p:cTn id="6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8" end="18"/>
                                            </p:txEl>
                                          </p:spTgt>
                                        </p:tgtEl>
                                        <p:attrNameLst>
                                          <p:attrName>style.visibility</p:attrName>
                                        </p:attrNameLst>
                                      </p:cBhvr>
                                      <p:to>
                                        <p:strVal val="visible"/>
                                      </p:to>
                                    </p:set>
                                    <p:anim calcmode="lin" valueType="num">
                                      <p:cBhvr additive="base">
                                        <p:cTn id="6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28AB5-EE07-87EA-6958-CB2781FC8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4CF662-A86D-BA72-212A-2A746F6FEF75}"/>
              </a:ext>
            </a:extLst>
          </p:cNvPr>
          <p:cNvSpPr>
            <a:spLocks noGrp="1"/>
          </p:cNvSpPr>
          <p:nvPr>
            <p:ph type="title"/>
          </p:nvPr>
        </p:nvSpPr>
        <p:spPr>
          <a:xfrm>
            <a:off x="228600" y="201168"/>
            <a:ext cx="6784596" cy="344932"/>
          </a:xfrm>
        </p:spPr>
        <p:txBody>
          <a:bodyPr/>
          <a:lstStyle/>
          <a:p>
            <a:r>
              <a:rPr lang="en-US" dirty="0"/>
              <a:t>B2B Health Check Guidelines Threshold</a:t>
            </a:r>
          </a:p>
        </p:txBody>
      </p:sp>
      <p:sp>
        <p:nvSpPr>
          <p:cNvPr id="3" name="Text Placeholder 2">
            <a:extLst>
              <a:ext uri="{FF2B5EF4-FFF2-40B4-BE49-F238E27FC236}">
                <a16:creationId xmlns:a16="http://schemas.microsoft.com/office/drawing/2014/main" id="{5691AC83-A5BA-36C1-A5B6-1E1973CC2AD7}"/>
              </a:ext>
            </a:extLst>
          </p:cNvPr>
          <p:cNvSpPr>
            <a:spLocks noGrp="1"/>
          </p:cNvSpPr>
          <p:nvPr>
            <p:ph type="body" sz="quarter" idx="12"/>
          </p:nvPr>
        </p:nvSpPr>
        <p:spPr>
          <a:xfrm>
            <a:off x="5147734" y="710946"/>
            <a:ext cx="4114800" cy="4185666"/>
          </a:xfrm>
        </p:spPr>
        <p:txBody>
          <a:bodyPr/>
          <a:lstStyle/>
          <a:p>
            <a:r>
              <a:rPr lang="en-US" dirty="0"/>
              <a:t>I Performance</a:t>
            </a:r>
          </a:p>
          <a:p>
            <a:endParaRPr lang="en-US" dirty="0"/>
          </a:p>
          <a:p>
            <a:r>
              <a:rPr lang="en-US" dirty="0"/>
              <a:t>II Security</a:t>
            </a:r>
          </a:p>
          <a:p>
            <a:endParaRPr lang="en-US" dirty="0"/>
          </a:p>
          <a:p>
            <a:r>
              <a:rPr lang="en-US" dirty="0"/>
              <a:t>III Visibility</a:t>
            </a:r>
          </a:p>
          <a:p>
            <a:endParaRPr lang="en-US" dirty="0"/>
          </a:p>
          <a:p>
            <a:r>
              <a:rPr lang="en-US" dirty="0"/>
              <a:t>IV Business Mission Critical vs Reliability (HA)</a:t>
            </a:r>
          </a:p>
          <a:p>
            <a:endParaRPr lang="en-US" dirty="0"/>
          </a:p>
          <a:p>
            <a:r>
              <a:rPr lang="en-US" dirty="0"/>
              <a:t>V On Boarding Efficiency</a:t>
            </a:r>
          </a:p>
          <a:p>
            <a:endParaRPr lang="en-US" dirty="0"/>
          </a:p>
          <a:p>
            <a:r>
              <a:rPr lang="en-US" dirty="0"/>
              <a:t>VI Cloud and Container Readiness Ecosystem</a:t>
            </a:r>
          </a:p>
          <a:p>
            <a:endParaRPr lang="en-US" dirty="0"/>
          </a:p>
          <a:p>
            <a:r>
              <a:rPr lang="en-US" dirty="0"/>
              <a:t>VII Optimal Architecture</a:t>
            </a:r>
          </a:p>
          <a:p>
            <a:endParaRPr lang="en-US" dirty="0"/>
          </a:p>
          <a:p>
            <a:r>
              <a:rPr lang="en-US" dirty="0"/>
              <a:t>VIII Organization &amp; Housekeeping</a:t>
            </a:r>
          </a:p>
          <a:p>
            <a:endParaRPr lang="en-US" dirty="0"/>
          </a:p>
          <a:p>
            <a:r>
              <a:rPr lang="en-US" dirty="0"/>
              <a:t>IX Team Skills (Training)</a:t>
            </a:r>
          </a:p>
          <a:p>
            <a:endParaRPr lang="en-US" dirty="0"/>
          </a:p>
          <a:p>
            <a:r>
              <a:rPr lang="en-US" dirty="0"/>
              <a:t>X Entitlements Review</a:t>
            </a:r>
          </a:p>
        </p:txBody>
      </p:sp>
      <p:sp>
        <p:nvSpPr>
          <p:cNvPr id="4" name="Text Placeholder 3">
            <a:extLst>
              <a:ext uri="{FF2B5EF4-FFF2-40B4-BE49-F238E27FC236}">
                <a16:creationId xmlns:a16="http://schemas.microsoft.com/office/drawing/2014/main" id="{E21E5206-2232-7B83-59EF-ED98CFC456DB}"/>
              </a:ext>
            </a:extLst>
          </p:cNvPr>
          <p:cNvSpPr>
            <a:spLocks noGrp="1"/>
          </p:cNvSpPr>
          <p:nvPr>
            <p:ph type="body" sz="quarter" idx="13"/>
          </p:nvPr>
        </p:nvSpPr>
        <p:spPr>
          <a:xfrm>
            <a:off x="228600" y="894842"/>
            <a:ext cx="4444067" cy="3584448"/>
          </a:xfrm>
        </p:spPr>
        <p:txBody>
          <a:bodyPr/>
          <a:lstStyle/>
          <a:p>
            <a:r>
              <a:rPr lang="en-US" dirty="0"/>
              <a:t>Highlights</a:t>
            </a:r>
          </a:p>
          <a:p>
            <a:endParaRPr lang="en-US" dirty="0"/>
          </a:p>
          <a:p>
            <a:pPr marL="342900" indent="-342900">
              <a:buAutoNum type="alphaLcParenR"/>
            </a:pPr>
            <a:endParaRPr lang="en-US" dirty="0"/>
          </a:p>
          <a:p>
            <a:pPr marL="342900" indent="-342900">
              <a:buAutoNum type="alphaLcParenR"/>
            </a:pPr>
            <a:r>
              <a:rPr lang="en-US" dirty="0"/>
              <a:t>Goal: Identify areas of improvements and potential disruption and its solutions</a:t>
            </a:r>
          </a:p>
          <a:p>
            <a:pPr marL="342900" indent="-342900">
              <a:buAutoNum type="alphaLcParenR"/>
            </a:pPr>
            <a:endParaRPr lang="en-US" dirty="0"/>
          </a:p>
          <a:p>
            <a:pPr marL="342900" indent="-342900">
              <a:buAutoNum type="alphaLcParenR"/>
            </a:pPr>
            <a:r>
              <a:rPr lang="en-US" dirty="0"/>
              <a:t>In- Scope: Sterling Prod Footprint Instance</a:t>
            </a:r>
          </a:p>
          <a:p>
            <a:pPr marL="342900" indent="-342900">
              <a:buAutoNum type="alphaLcParenR"/>
            </a:pPr>
            <a:endParaRPr lang="en-US" dirty="0"/>
          </a:p>
          <a:p>
            <a:pPr marL="342900" indent="-342900">
              <a:buAutoNum type="alphaLcParenR"/>
            </a:pPr>
            <a:r>
              <a:rPr lang="en-US" dirty="0"/>
              <a:t>Out-Scope: ERP, Other System of Records</a:t>
            </a:r>
          </a:p>
          <a:p>
            <a:pPr marL="342900" indent="-342900">
              <a:buAutoNum type="alphaLcParenR"/>
            </a:pPr>
            <a:endParaRPr lang="en-US" dirty="0"/>
          </a:p>
          <a:p>
            <a:pPr marL="342900" indent="-342900">
              <a:buAutoNum type="alphaLcParenR"/>
            </a:pPr>
            <a:r>
              <a:rPr lang="en-US" dirty="0"/>
              <a:t>Dependencies and Constraints</a:t>
            </a:r>
          </a:p>
          <a:p>
            <a:pPr marL="342900" indent="-342900">
              <a:buAutoNum type="alphaLcParenR"/>
            </a:pPr>
            <a:endParaRPr lang="en-US" dirty="0"/>
          </a:p>
          <a:p>
            <a:pPr marL="342900" indent="-342900">
              <a:buAutoNum type="alphaLcParenR"/>
            </a:pPr>
            <a:r>
              <a:rPr lang="en-US" dirty="0"/>
              <a:t>10 Assessment Areas</a:t>
            </a:r>
          </a:p>
          <a:p>
            <a:pPr marL="342900" indent="-342900">
              <a:buAutoNum type="alphaLcParenR"/>
            </a:pPr>
            <a:endParaRPr lang="en-US" dirty="0"/>
          </a:p>
          <a:p>
            <a:pPr marL="342900" indent="-342900">
              <a:buAutoNum type="alphaLcParenR"/>
            </a:pPr>
            <a:r>
              <a:rPr lang="en-US" dirty="0"/>
              <a:t>Point System 0 – 4</a:t>
            </a:r>
          </a:p>
          <a:p>
            <a:pPr marL="342900" indent="-342900">
              <a:buAutoNum type="alphaLcParenR"/>
            </a:pPr>
            <a:endParaRPr lang="en-US" dirty="0"/>
          </a:p>
          <a:p>
            <a:pPr marL="342900" indent="-342900">
              <a:buAutoNum type="alphaLcParenR"/>
            </a:pPr>
            <a:endParaRPr lang="en-US" dirty="0"/>
          </a:p>
          <a:p>
            <a:pPr marL="342900" indent="-342900">
              <a:buAutoNum type="alphaLcParenR"/>
            </a:pPr>
            <a:endParaRPr lang="en-US" dirty="0"/>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A7ED4172-0B71-3801-8056-7D546E0EDBFC}"/>
              </a:ext>
            </a:extLst>
          </p:cNvPr>
          <p:cNvSpPr>
            <a:spLocks noGrp="1"/>
          </p:cNvSpPr>
          <p:nvPr>
            <p:ph type="ftr" sz="quarter" idx="11"/>
          </p:nvPr>
        </p:nvSpPr>
        <p:spPr/>
        <p:txBody>
          <a:bodyPr/>
          <a:lstStyle/>
          <a:p>
            <a:r>
              <a:rPr lang="en-US" dirty="0"/>
              <a:t>IBM Sterling  / © 2025 IBM Corporation</a:t>
            </a:r>
          </a:p>
        </p:txBody>
      </p:sp>
    </p:spTree>
    <p:extLst>
      <p:ext uri="{BB962C8B-B14F-4D97-AF65-F5344CB8AC3E}">
        <p14:creationId xmlns:p14="http://schemas.microsoft.com/office/powerpoint/2010/main" val="3887551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 calcmode="lin" valueType="num">
                                      <p:cBhvr additive="base">
                                        <p:cTn id="1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 calcmode="lin" valueType="num">
                                      <p:cBhvr additive="base">
                                        <p:cTn id="2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anim calcmode="lin" valueType="num">
                                      <p:cBhvr additive="base">
                                        <p:cTn id="31"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anim calcmode="lin" valueType="num">
                                      <p:cBhvr additive="base">
                                        <p:cTn id="37"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anim calcmode="lin" valueType="num">
                                      <p:cBhvr additive="base">
                                        <p:cTn id="43"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anim calcmode="lin" valueType="num">
                                      <p:cBhvr additive="base">
                                        <p:cTn id="4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 calcmode="lin" valueType="num">
                                      <p:cBhvr additive="base">
                                        <p:cTn id="5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 calcmode="lin" valueType="num">
                                      <p:cBhvr additive="base">
                                        <p:cTn id="6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additive="base">
                                        <p:cTn id="6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8" end="8"/>
                                            </p:txEl>
                                          </p:spTgt>
                                        </p:tgtEl>
                                        <p:attrNameLst>
                                          <p:attrName>style.visibility</p:attrName>
                                        </p:attrNameLst>
                                      </p:cBhvr>
                                      <p:to>
                                        <p:strVal val="visible"/>
                                      </p:to>
                                    </p:set>
                                    <p:anim calcmode="lin" valueType="num">
                                      <p:cBhvr additive="base">
                                        <p:cTn id="7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 calcmode="lin" valueType="num">
                                      <p:cBhvr additive="base">
                                        <p:cTn id="7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2" end="12"/>
                                            </p:txEl>
                                          </p:spTgt>
                                        </p:tgtEl>
                                        <p:attrNameLst>
                                          <p:attrName>style.visibility</p:attrName>
                                        </p:attrNameLst>
                                      </p:cBhvr>
                                      <p:to>
                                        <p:strVal val="visible"/>
                                      </p:to>
                                    </p:set>
                                    <p:anim calcmode="lin" valueType="num">
                                      <p:cBhvr additive="base">
                                        <p:cTn id="8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6" end="16"/>
                                            </p:txEl>
                                          </p:spTgt>
                                        </p:tgtEl>
                                        <p:attrNameLst>
                                          <p:attrName>style.visibility</p:attrName>
                                        </p:attrNameLst>
                                      </p:cBhvr>
                                      <p:to>
                                        <p:strVal val="visible"/>
                                      </p:to>
                                    </p:set>
                                    <p:anim calcmode="lin" valueType="num">
                                      <p:cBhvr additive="base">
                                        <p:cTn id="9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8" end="18"/>
                                            </p:txEl>
                                          </p:spTgt>
                                        </p:tgtEl>
                                        <p:attrNameLst>
                                          <p:attrName>style.visibility</p:attrName>
                                        </p:attrNameLst>
                                      </p:cBhvr>
                                      <p:to>
                                        <p:strVal val="visible"/>
                                      </p:to>
                                    </p:set>
                                    <p:anim calcmode="lin" valueType="num">
                                      <p:cBhvr additive="base">
                                        <p:cTn id="103"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C76A-907E-4EFC-ADF0-28C024B2F061}"/>
              </a:ext>
            </a:extLst>
          </p:cNvPr>
          <p:cNvSpPr>
            <a:spLocks noGrp="1"/>
          </p:cNvSpPr>
          <p:nvPr>
            <p:ph type="title"/>
          </p:nvPr>
        </p:nvSpPr>
        <p:spPr>
          <a:xfrm>
            <a:off x="158749" y="91440"/>
            <a:ext cx="8889557" cy="640080"/>
          </a:xfrm>
        </p:spPr>
        <p:txBody>
          <a:bodyPr/>
          <a:lstStyle/>
          <a:p>
            <a:r>
              <a:rPr lang="en-US" dirty="0"/>
              <a:t>B2B Collaboration Health Check Assessment </a:t>
            </a:r>
            <a:br>
              <a:rPr lang="en-US" dirty="0"/>
            </a:br>
            <a:r>
              <a:rPr lang="en-US" dirty="0"/>
              <a:t>Point Score System</a:t>
            </a:r>
          </a:p>
        </p:txBody>
      </p:sp>
      <p:sp>
        <p:nvSpPr>
          <p:cNvPr id="3" name="Text Placeholder 2">
            <a:extLst>
              <a:ext uri="{FF2B5EF4-FFF2-40B4-BE49-F238E27FC236}">
                <a16:creationId xmlns:a16="http://schemas.microsoft.com/office/drawing/2014/main" id="{9602576C-3134-4649-B5DA-0BADB9781022}"/>
              </a:ext>
            </a:extLst>
          </p:cNvPr>
          <p:cNvSpPr>
            <a:spLocks noGrp="1"/>
          </p:cNvSpPr>
          <p:nvPr>
            <p:ph type="body" sz="quarter" idx="12"/>
          </p:nvPr>
        </p:nvSpPr>
        <p:spPr/>
        <p:txBody>
          <a:bodyPr/>
          <a:lstStyle/>
          <a:p>
            <a:r>
              <a:rPr lang="en-US" sz="1800" b="1" dirty="0">
                <a:solidFill>
                  <a:schemeClr val="bg2">
                    <a:lumMod val="95000"/>
                  </a:schemeClr>
                </a:solidFill>
              </a:rPr>
              <a:t>3 Score Value</a:t>
            </a:r>
          </a:p>
          <a:p>
            <a:endParaRPr lang="en-US" dirty="0"/>
          </a:p>
          <a:p>
            <a:r>
              <a:rPr lang="en-US" sz="1800" b="1" dirty="0">
                <a:solidFill>
                  <a:schemeClr val="bg2">
                    <a:lumMod val="95000"/>
                  </a:schemeClr>
                </a:solidFill>
              </a:rPr>
              <a:t>Minor Improvements to implement</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EB28DE6E-90FD-41F5-AEE6-48654CDA40A9}"/>
              </a:ext>
            </a:extLst>
          </p:cNvPr>
          <p:cNvSpPr>
            <a:spLocks noGrp="1"/>
          </p:cNvSpPr>
          <p:nvPr>
            <p:ph type="body" sz="quarter" idx="14"/>
          </p:nvPr>
        </p:nvSpPr>
        <p:spPr/>
        <p:txBody>
          <a:bodyPr/>
          <a:lstStyle/>
          <a:p>
            <a:r>
              <a:rPr lang="en-US" sz="1800" b="1" dirty="0">
                <a:solidFill>
                  <a:schemeClr val="bg2">
                    <a:lumMod val="95000"/>
                  </a:schemeClr>
                </a:solidFill>
              </a:rPr>
              <a:t>0-1 Score Value</a:t>
            </a:r>
          </a:p>
          <a:p>
            <a:endParaRPr lang="en-US" sz="1800" b="1" dirty="0">
              <a:solidFill>
                <a:schemeClr val="bg2">
                  <a:lumMod val="95000"/>
                </a:schemeClr>
              </a:solidFill>
            </a:endParaRPr>
          </a:p>
          <a:p>
            <a:r>
              <a:rPr lang="en-US" sz="1800" b="1" dirty="0">
                <a:solidFill>
                  <a:schemeClr val="bg2">
                    <a:lumMod val="95000"/>
                  </a:schemeClr>
                </a:solidFill>
              </a:rPr>
              <a:t>Improvement Solution Project Urgently Needed</a:t>
            </a:r>
          </a:p>
          <a:p>
            <a:endParaRPr lang="en-US" sz="1800" b="1" dirty="0">
              <a:solidFill>
                <a:schemeClr val="bg2">
                  <a:lumMod val="95000"/>
                </a:schemeClr>
              </a:solidFill>
            </a:endParaRPr>
          </a:p>
          <a:p>
            <a:endParaRPr lang="en-US" sz="1800" b="1" dirty="0">
              <a:solidFill>
                <a:schemeClr val="bg2">
                  <a:lumMod val="95000"/>
                </a:schemeClr>
              </a:solidFill>
            </a:endParaRPr>
          </a:p>
          <a:p>
            <a:pPr marL="285750" indent="-285750">
              <a:buFont typeface="Arial" panose="020B0604020202020204" pitchFamily="34" charset="0"/>
              <a:buChar char="•"/>
            </a:pPr>
            <a:endParaRPr lang="en-US" sz="1800" b="1" dirty="0">
              <a:solidFill>
                <a:schemeClr val="bg2">
                  <a:lumMod val="95000"/>
                </a:schemeClr>
              </a:solidFill>
            </a:endParaRPr>
          </a:p>
          <a:p>
            <a:endParaRPr lang="en-US" sz="2400" b="1" dirty="0">
              <a:solidFill>
                <a:schemeClr val="bg2">
                  <a:lumMod val="95000"/>
                </a:schemeClr>
              </a:solidFill>
            </a:endParaRPr>
          </a:p>
          <a:p>
            <a:endParaRPr lang="en-US" sz="2400" b="1" dirty="0">
              <a:solidFill>
                <a:schemeClr val="bg2">
                  <a:lumMod val="95000"/>
                </a:schemeClr>
              </a:solidFill>
            </a:endParaRPr>
          </a:p>
        </p:txBody>
      </p:sp>
      <p:sp>
        <p:nvSpPr>
          <p:cNvPr id="6" name="Text Placeholder 5">
            <a:extLst>
              <a:ext uri="{FF2B5EF4-FFF2-40B4-BE49-F238E27FC236}">
                <a16:creationId xmlns:a16="http://schemas.microsoft.com/office/drawing/2014/main" id="{18180983-FA64-46A6-99F7-FB5EABB9C536}"/>
              </a:ext>
            </a:extLst>
          </p:cNvPr>
          <p:cNvSpPr>
            <a:spLocks noGrp="1"/>
          </p:cNvSpPr>
          <p:nvPr>
            <p:ph type="body" sz="quarter" idx="15"/>
          </p:nvPr>
        </p:nvSpPr>
        <p:spPr/>
        <p:txBody>
          <a:bodyPr/>
          <a:lstStyle/>
          <a:p>
            <a:r>
              <a:rPr lang="en-US" sz="1800" b="1" dirty="0">
                <a:solidFill>
                  <a:schemeClr val="bg2">
                    <a:lumMod val="95000"/>
                  </a:schemeClr>
                </a:solidFill>
              </a:rPr>
              <a:t>2 Score Value</a:t>
            </a:r>
          </a:p>
          <a:p>
            <a:endParaRPr lang="en-US" dirty="0"/>
          </a:p>
          <a:p>
            <a:r>
              <a:rPr lang="en-US" sz="1800" b="1" dirty="0">
                <a:solidFill>
                  <a:schemeClr val="bg2">
                    <a:lumMod val="95000"/>
                  </a:schemeClr>
                </a:solidFill>
              </a:rPr>
              <a:t>Improvement Solution Project Needed in Short Term</a:t>
            </a:r>
          </a:p>
          <a:p>
            <a:endParaRPr lang="en-US" dirty="0"/>
          </a:p>
        </p:txBody>
      </p:sp>
      <p:sp>
        <p:nvSpPr>
          <p:cNvPr id="7" name="Text Placeholder 6">
            <a:extLst>
              <a:ext uri="{FF2B5EF4-FFF2-40B4-BE49-F238E27FC236}">
                <a16:creationId xmlns:a16="http://schemas.microsoft.com/office/drawing/2014/main" id="{0A5EA241-DA02-42EC-A4C2-5A8E706AC051}"/>
              </a:ext>
            </a:extLst>
          </p:cNvPr>
          <p:cNvSpPr>
            <a:spLocks noGrp="1"/>
          </p:cNvSpPr>
          <p:nvPr>
            <p:ph type="body" sz="quarter" idx="16"/>
          </p:nvPr>
        </p:nvSpPr>
        <p:spPr/>
        <p:txBody>
          <a:bodyPr/>
          <a:lstStyle/>
          <a:p>
            <a:r>
              <a:rPr lang="en-US" sz="1800" b="1" dirty="0">
                <a:solidFill>
                  <a:schemeClr val="bg2">
                    <a:lumMod val="95000"/>
                  </a:schemeClr>
                </a:solidFill>
              </a:rPr>
              <a:t>4 Score Value</a:t>
            </a:r>
          </a:p>
          <a:p>
            <a:endParaRPr lang="en-US" dirty="0"/>
          </a:p>
          <a:p>
            <a:r>
              <a:rPr lang="en-US" sz="1800" b="1" dirty="0"/>
              <a:t>World Class Best Practices Established</a:t>
            </a:r>
          </a:p>
          <a:p>
            <a:endParaRPr lang="en-US" dirty="0"/>
          </a:p>
        </p:txBody>
      </p:sp>
      <p:sp>
        <p:nvSpPr>
          <p:cNvPr id="8" name="Footer Placeholder 7">
            <a:extLst>
              <a:ext uri="{FF2B5EF4-FFF2-40B4-BE49-F238E27FC236}">
                <a16:creationId xmlns:a16="http://schemas.microsoft.com/office/drawing/2014/main" id="{FBED99EB-A97A-4F1B-8303-DE0CA86D18BC}"/>
              </a:ext>
            </a:extLst>
          </p:cNvPr>
          <p:cNvSpPr>
            <a:spLocks noGrp="1"/>
          </p:cNvSpPr>
          <p:nvPr>
            <p:ph type="ftr" sz="quarter" idx="11"/>
          </p:nvPr>
        </p:nvSpPr>
        <p:spPr/>
        <p:txBody>
          <a:bodyPr/>
          <a:lstStyle/>
          <a:p>
            <a:r>
              <a:rPr lang="en-US" dirty="0"/>
              <a:t>IBM Sterling  / © 2025 IBM Corporation</a:t>
            </a:r>
          </a:p>
        </p:txBody>
      </p:sp>
    </p:spTree>
    <p:extLst>
      <p:ext uri="{BB962C8B-B14F-4D97-AF65-F5344CB8AC3E}">
        <p14:creationId xmlns:p14="http://schemas.microsoft.com/office/powerpoint/2010/main" val="317034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012" y="179388"/>
            <a:ext cx="8696325" cy="851206"/>
          </a:xfrm>
        </p:spPr>
        <p:txBody>
          <a:bodyPr/>
          <a:lstStyle/>
          <a:p>
            <a:r>
              <a:rPr lang="en-US" dirty="0">
                <a:solidFill>
                  <a:schemeClr val="bg2"/>
                </a:solidFill>
              </a:rPr>
              <a:t>B2B Usage Model Review – Sample Results</a:t>
            </a:r>
          </a:p>
        </p:txBody>
      </p:sp>
      <p:pic>
        <p:nvPicPr>
          <p:cNvPr id="3" name="Picture 2">
            <a:extLst>
              <a:ext uri="{FF2B5EF4-FFF2-40B4-BE49-F238E27FC236}">
                <a16:creationId xmlns:a16="http://schemas.microsoft.com/office/drawing/2014/main" id="{F530C333-E162-45CE-8B84-4D0855F63110}"/>
              </a:ext>
            </a:extLst>
          </p:cNvPr>
          <p:cNvPicPr>
            <a:picLocks noChangeAspect="1"/>
          </p:cNvPicPr>
          <p:nvPr/>
        </p:nvPicPr>
        <p:blipFill>
          <a:blip r:embed="rId2"/>
          <a:stretch>
            <a:fillRect/>
          </a:stretch>
        </p:blipFill>
        <p:spPr>
          <a:xfrm>
            <a:off x="220662" y="538934"/>
            <a:ext cx="8696325" cy="4543425"/>
          </a:xfrm>
          <a:prstGeom prst="rect">
            <a:avLst/>
          </a:prstGeom>
        </p:spPr>
      </p:pic>
      <p:sp>
        <p:nvSpPr>
          <p:cNvPr id="2" name="Rectangle 1">
            <a:extLst>
              <a:ext uri="{FF2B5EF4-FFF2-40B4-BE49-F238E27FC236}">
                <a16:creationId xmlns:a16="http://schemas.microsoft.com/office/drawing/2014/main" id="{27CA4633-F3A7-F384-33FA-CD42C182CEC8}"/>
              </a:ext>
            </a:extLst>
          </p:cNvPr>
          <p:cNvSpPr/>
          <p:nvPr/>
        </p:nvSpPr>
        <p:spPr>
          <a:xfrm>
            <a:off x="1405467" y="668867"/>
            <a:ext cx="939800" cy="491066"/>
          </a:xfrm>
          <a:prstGeom prst="rect">
            <a:avLst/>
          </a:prstGeom>
          <a:solidFill>
            <a:schemeClr val="bg2"/>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538412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013" y="198773"/>
            <a:ext cx="7765146" cy="583822"/>
          </a:xfrm>
        </p:spPr>
        <p:txBody>
          <a:bodyPr/>
          <a:lstStyle/>
          <a:p>
            <a:r>
              <a:rPr lang="en-US" dirty="0">
                <a:solidFill>
                  <a:schemeClr val="bg2"/>
                </a:solidFill>
              </a:rPr>
              <a:t>Improvements Solution Projects</a:t>
            </a:r>
          </a:p>
        </p:txBody>
      </p:sp>
      <p:pic>
        <p:nvPicPr>
          <p:cNvPr id="15" name="Picture 14">
            <a:extLst>
              <a:ext uri="{FF2B5EF4-FFF2-40B4-BE49-F238E27FC236}">
                <a16:creationId xmlns:a16="http://schemas.microsoft.com/office/drawing/2014/main" id="{0E014650-ACB0-4822-A761-1663A0A5F0BE}"/>
              </a:ext>
            </a:extLst>
          </p:cNvPr>
          <p:cNvPicPr>
            <a:picLocks noChangeAspect="1"/>
          </p:cNvPicPr>
          <p:nvPr/>
        </p:nvPicPr>
        <p:blipFill>
          <a:blip r:embed="rId2"/>
          <a:stretch>
            <a:fillRect/>
          </a:stretch>
        </p:blipFill>
        <p:spPr>
          <a:xfrm>
            <a:off x="227012" y="687454"/>
            <a:ext cx="7926387" cy="4364499"/>
          </a:xfrm>
          <a:prstGeom prst="rect">
            <a:avLst/>
          </a:prstGeom>
        </p:spPr>
      </p:pic>
    </p:spTree>
    <p:extLst>
      <p:ext uri="{BB962C8B-B14F-4D97-AF65-F5344CB8AC3E}">
        <p14:creationId xmlns:p14="http://schemas.microsoft.com/office/powerpoint/2010/main" val="3197683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417C6-EF0E-02AF-F1F6-2319C6D1AB6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ED5287B-C382-F2B2-8CAD-CF0622382AAF}"/>
              </a:ext>
            </a:extLst>
          </p:cNvPr>
          <p:cNvSpPr txBox="1"/>
          <p:nvPr/>
        </p:nvSpPr>
        <p:spPr>
          <a:xfrm>
            <a:off x="1521526" y="2128651"/>
            <a:ext cx="6964877" cy="1477328"/>
          </a:xfrm>
          <a:prstGeom prst="rect">
            <a:avLst/>
          </a:prstGeom>
          <a:noFill/>
        </p:spPr>
        <p:txBody>
          <a:bodyPr wrap="square" rtlCol="0">
            <a:spAutoFit/>
          </a:bodyPr>
          <a:lstStyle/>
          <a:p>
            <a:pPr lvl="0"/>
            <a:r>
              <a:rPr lang="en-US" sz="1500" b="1" dirty="0">
                <a:solidFill>
                  <a:schemeClr val="bg2"/>
                </a:solidFill>
              </a:rPr>
              <a:t>A = Automated</a:t>
            </a:r>
            <a:r>
              <a:rPr lang="en-US" sz="1500" dirty="0">
                <a:solidFill>
                  <a:schemeClr val="bg2"/>
                </a:solidFill>
              </a:rPr>
              <a:t> (Straightforward, highlights the automation aspect) </a:t>
            </a:r>
          </a:p>
          <a:p>
            <a:pPr lvl="0"/>
            <a:r>
              <a:rPr lang="en-US" sz="1500" b="1" dirty="0">
                <a:solidFill>
                  <a:schemeClr val="bg2"/>
                </a:solidFill>
              </a:rPr>
              <a:t>N = Neuronal</a:t>
            </a:r>
            <a:r>
              <a:rPr lang="en-US" sz="1500" dirty="0">
                <a:solidFill>
                  <a:schemeClr val="bg2"/>
                </a:solidFill>
              </a:rPr>
              <a:t> (Emphasizes the interconnectedness of data and solutions) </a:t>
            </a:r>
          </a:p>
          <a:p>
            <a:pPr lvl="0"/>
            <a:r>
              <a:rPr lang="en-US" sz="1500" b="1" dirty="0">
                <a:solidFill>
                  <a:schemeClr val="bg2"/>
                </a:solidFill>
              </a:rPr>
              <a:t>D = Data-Driven</a:t>
            </a:r>
            <a:r>
              <a:rPr lang="en-US" sz="1500" dirty="0">
                <a:solidFill>
                  <a:schemeClr val="bg2"/>
                </a:solidFill>
              </a:rPr>
              <a:t> (Crucial for insights, entitlement, and RFI/RFP support) </a:t>
            </a:r>
          </a:p>
          <a:p>
            <a:pPr lvl="0"/>
            <a:r>
              <a:rPr lang="en-US" sz="1500" b="1" dirty="0">
                <a:solidFill>
                  <a:schemeClr val="bg2"/>
                </a:solidFill>
              </a:rPr>
              <a:t>A = Adaptive</a:t>
            </a:r>
            <a:r>
              <a:rPr lang="en-US" sz="1500" dirty="0">
                <a:solidFill>
                  <a:schemeClr val="bg2"/>
                </a:solidFill>
              </a:rPr>
              <a:t> (Highlights the LLM's ability to learn and adjust to user needs) </a:t>
            </a:r>
          </a:p>
          <a:p>
            <a:pPr lvl="0"/>
            <a:r>
              <a:rPr lang="en-US" sz="1500" b="1" dirty="0">
                <a:solidFill>
                  <a:schemeClr val="bg2"/>
                </a:solidFill>
              </a:rPr>
              <a:t>L = Learning</a:t>
            </a:r>
            <a:r>
              <a:rPr lang="en-US" sz="1500" dirty="0">
                <a:solidFill>
                  <a:schemeClr val="bg2"/>
                </a:solidFill>
              </a:rPr>
              <a:t> (Reinforces the training and quizzer functionality) </a:t>
            </a:r>
          </a:p>
          <a:p>
            <a:pPr lvl="0"/>
            <a:r>
              <a:rPr lang="en-US" sz="1500" b="1" dirty="0">
                <a:solidFill>
                  <a:schemeClr val="bg2"/>
                </a:solidFill>
              </a:rPr>
              <a:t>E = Engine</a:t>
            </a:r>
            <a:r>
              <a:rPr lang="en-US" sz="1500" dirty="0">
                <a:solidFill>
                  <a:schemeClr val="bg2"/>
                </a:solidFill>
              </a:rPr>
              <a:t> (Positions it as a powerful tool)</a:t>
            </a:r>
            <a:r>
              <a:rPr lang="en-US" sz="1500" dirty="0">
                <a:solidFill>
                  <a:schemeClr val="bg2"/>
                </a:solidFill>
                <a:latin typeface="Arial" panose="020B0604020202020204"/>
              </a:rPr>
              <a:t>.</a:t>
            </a:r>
            <a:endParaRPr lang="en-US" sz="1050" dirty="0">
              <a:solidFill>
                <a:schemeClr val="bg2"/>
              </a:solidFill>
              <a:latin typeface="Arial" panose="020B0604020202020204"/>
              <a:ea typeface="IBM Plex Sans" charset="0"/>
              <a:cs typeface="IBM Plex Sans" charset="0"/>
            </a:endParaRPr>
          </a:p>
        </p:txBody>
      </p:sp>
      <p:sp>
        <p:nvSpPr>
          <p:cNvPr id="2" name="TextBox 1">
            <a:extLst>
              <a:ext uri="{FF2B5EF4-FFF2-40B4-BE49-F238E27FC236}">
                <a16:creationId xmlns:a16="http://schemas.microsoft.com/office/drawing/2014/main" id="{185D149A-7985-167E-D50C-F1AEA2D9F87F}"/>
              </a:ext>
            </a:extLst>
          </p:cNvPr>
          <p:cNvSpPr txBox="1"/>
          <p:nvPr/>
        </p:nvSpPr>
        <p:spPr>
          <a:xfrm>
            <a:off x="1521527" y="1094012"/>
            <a:ext cx="5692733" cy="784830"/>
          </a:xfrm>
          <a:prstGeom prst="rect">
            <a:avLst/>
          </a:prstGeom>
          <a:noFill/>
        </p:spPr>
        <p:txBody>
          <a:bodyPr wrap="square" rtlCol="0">
            <a:spAutoFit/>
          </a:bodyPr>
          <a:lstStyle/>
          <a:p>
            <a:pPr lvl="0" algn="ctr"/>
            <a:r>
              <a:rPr lang="en-US" sz="4500" b="1" dirty="0">
                <a:solidFill>
                  <a:schemeClr val="bg2"/>
                </a:solidFill>
              </a:rPr>
              <a:t>ANDALE!!</a:t>
            </a:r>
            <a:endParaRPr lang="en-US" sz="3300" dirty="0">
              <a:solidFill>
                <a:schemeClr val="bg2"/>
              </a:solidFill>
              <a:latin typeface="Arial" panose="020B0604020202020204"/>
              <a:ea typeface="IBM Plex Sans" charset="0"/>
              <a:cs typeface="IBM Plex Sans" charset="0"/>
            </a:endParaRPr>
          </a:p>
        </p:txBody>
      </p:sp>
    </p:spTree>
    <p:extLst>
      <p:ext uri="{BB962C8B-B14F-4D97-AF65-F5344CB8AC3E}">
        <p14:creationId xmlns:p14="http://schemas.microsoft.com/office/powerpoint/2010/main" val="3664011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 calcmode="lin" valueType="num">
                                      <p:cBhvr additive="base">
                                        <p:cTn id="3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E54E24-F317-9B86-4F6C-AED6F4259F8F}"/>
              </a:ext>
            </a:extLst>
          </p:cNvPr>
          <p:cNvSpPr txBox="1"/>
          <p:nvPr/>
        </p:nvSpPr>
        <p:spPr>
          <a:xfrm>
            <a:off x="293914" y="1220189"/>
            <a:ext cx="9004465" cy="2308324"/>
          </a:xfrm>
          <a:prstGeom prst="rect">
            <a:avLst/>
          </a:prstGeom>
          <a:noFill/>
        </p:spPr>
        <p:txBody>
          <a:bodyPr wrap="square" rtlCol="0">
            <a:spAutoFit/>
          </a:bodyPr>
          <a:lstStyle/>
          <a:p>
            <a:pPr algn="l"/>
            <a:r>
              <a:rPr lang="en-US" sz="3600" b="1" dirty="0">
                <a:solidFill>
                  <a:schemeClr val="bg2"/>
                </a:solidFill>
              </a:rPr>
              <a:t>A = Artificial</a:t>
            </a:r>
            <a:r>
              <a:rPr lang="en-US" sz="3600" dirty="0">
                <a:solidFill>
                  <a:schemeClr val="bg2"/>
                </a:solidFill>
              </a:rPr>
              <a:t> </a:t>
            </a:r>
          </a:p>
          <a:p>
            <a:pPr algn="l"/>
            <a:r>
              <a:rPr lang="en-US" sz="3600" b="1" dirty="0">
                <a:solidFill>
                  <a:schemeClr val="bg2"/>
                </a:solidFill>
              </a:rPr>
              <a:t>N = Neuronal</a:t>
            </a:r>
            <a:r>
              <a:rPr lang="en-US" sz="3600" dirty="0">
                <a:solidFill>
                  <a:schemeClr val="bg2"/>
                </a:solidFill>
              </a:rPr>
              <a:t> </a:t>
            </a:r>
          </a:p>
          <a:p>
            <a:pPr algn="l"/>
            <a:r>
              <a:rPr lang="en-US" sz="3600" b="1" dirty="0">
                <a:solidFill>
                  <a:schemeClr val="bg2"/>
                </a:solidFill>
              </a:rPr>
              <a:t>D = Dynamic</a:t>
            </a:r>
            <a:r>
              <a:rPr lang="en-US" sz="3600" dirty="0">
                <a:solidFill>
                  <a:schemeClr val="bg2"/>
                </a:solidFill>
              </a:rPr>
              <a:t> </a:t>
            </a:r>
            <a:r>
              <a:rPr lang="en-US" sz="3600" b="1" dirty="0">
                <a:solidFill>
                  <a:schemeClr val="bg2"/>
                </a:solidFill>
              </a:rPr>
              <a:t>Data-Driven in</a:t>
            </a:r>
            <a:r>
              <a:rPr lang="en-US" sz="3600" dirty="0">
                <a:solidFill>
                  <a:schemeClr val="bg2"/>
                </a:solidFill>
              </a:rPr>
              <a:t> </a:t>
            </a:r>
          </a:p>
          <a:p>
            <a:pPr algn="l"/>
            <a:r>
              <a:rPr lang="en-US" sz="3600" b="1" dirty="0">
                <a:solidFill>
                  <a:schemeClr val="bg2"/>
                </a:solidFill>
              </a:rPr>
              <a:t>Y = Your Technical Sales Chatbot Agent</a:t>
            </a:r>
            <a:r>
              <a:rPr lang="en-US" sz="1500" dirty="0">
                <a:solidFill>
                  <a:schemeClr val="bg2"/>
                </a:solidFill>
              </a:rPr>
              <a:t>.</a:t>
            </a:r>
            <a:endParaRPr lang="en-US" sz="1050" dirty="0">
              <a:solidFill>
                <a:schemeClr val="bg2"/>
              </a:solidFill>
              <a:ea typeface="IBM Plex Sans" charset="0"/>
              <a:cs typeface="IBM Plex Sans" charset="0"/>
            </a:endParaRPr>
          </a:p>
        </p:txBody>
      </p:sp>
    </p:spTree>
    <p:extLst>
      <p:ext uri="{BB962C8B-B14F-4D97-AF65-F5344CB8AC3E}">
        <p14:creationId xmlns:p14="http://schemas.microsoft.com/office/powerpoint/2010/main" val="1497038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EBF39959-9161-4580-92A0-85F0A0A183FC}"/>
              </a:ext>
            </a:extLst>
          </p:cNvPr>
          <p:cNvSpPr>
            <a:spLocks noGrp="1"/>
          </p:cNvSpPr>
          <p:nvPr>
            <p:ph type="dt" sz="half" idx="10"/>
          </p:nvPr>
        </p:nvSpPr>
        <p:spPr>
          <a:xfrm>
            <a:off x="0" y="0"/>
            <a:ext cx="0" cy="0"/>
          </a:xfrm>
          <a:prstGeom prst="rect">
            <a:avLst/>
          </a:prstGeom>
        </p:spPr>
        <p:txBody>
          <a:bodyPr vert="horz" lIns="91440" tIns="45720" rIns="91440" bIns="45720" rtlCol="0" anchor="ctr"/>
          <a:ls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fld id="{81A21895-3885-B344-9669-445AF5C7E7CA}" type="datetimeFigureOut">
              <a:rPr lang="en-US" smtClean="0"/>
              <a:pPr/>
              <a:t>8/25/25</a:t>
            </a:fld>
            <a:endParaRPr lang="en-US" dirty="0"/>
          </a:p>
        </p:txBody>
      </p:sp>
      <p:sp>
        <p:nvSpPr>
          <p:cNvPr id="4" name="Footer Placeholder 4">
            <a:extLst>
              <a:ext uri="{FF2B5EF4-FFF2-40B4-BE49-F238E27FC236}">
                <a16:creationId xmlns:a16="http://schemas.microsoft.com/office/drawing/2014/main" id="{9E643746-EA8F-4B70-BC71-BDA1B7F7F527}"/>
              </a:ext>
            </a:extLst>
          </p:cNvPr>
          <p:cNvSpPr>
            <a:spLocks noGrp="1"/>
          </p:cNvSpPr>
          <p:nvPr>
            <p:ph type="ftr" sz="quarter" idx="11"/>
          </p:nvPr>
        </p:nvSpPr>
        <p:spPr>
          <a:xfrm>
            <a:off x="0" y="0"/>
            <a:ext cx="0" cy="0"/>
          </a:xfrm>
          <a:prstGeom prst="rect">
            <a:avLst/>
          </a:prstGeom>
        </p:spPr>
        <p:txBody>
          <a:bodyPr vert="horz" lIns="91440" tIns="45720" rIns="91440" bIns="45720" rtlCol="0" anchor="ctr"/>
          <a:ls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endParaRPr lang="en-US" altLang="en-US" dirty="0"/>
          </a:p>
        </p:txBody>
      </p:sp>
      <p:sp>
        <p:nvSpPr>
          <p:cNvPr id="5" name="Slide Number Placeholder 5">
            <a:extLst>
              <a:ext uri="{FF2B5EF4-FFF2-40B4-BE49-F238E27FC236}">
                <a16:creationId xmlns:a16="http://schemas.microsoft.com/office/drawing/2014/main" id="{6640764A-719A-49DD-B08B-B425F8EFEEA6}"/>
              </a:ext>
            </a:extLst>
          </p:cNvPr>
          <p:cNvSpPr>
            <a:spLocks noGrp="1"/>
          </p:cNvSpPr>
          <p:nvPr>
            <p:ph type="sldNum" sz="quarter" idx="12"/>
          </p:nvPr>
        </p:nvSpPr>
        <p:spPr>
          <a:xfrm>
            <a:off x="0" y="0"/>
            <a:ext cx="0" cy="0"/>
          </a:xfrm>
          <a:prstGeom prst="rect">
            <a:avLst/>
          </a:prstGeom>
        </p:spPr>
        <p:txBody>
          <a:bodyPr vert="horz" lIns="91440" tIns="45720" rIns="91440" bIns="45720" rtlCol="0" anchor="ctr"/>
          <a:ls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a:lstStyle>
          <a:p>
            <a:fld id="{41257B6B-479E-4245-9D86-04AD3667C7D5}" type="slidenum">
              <a:rPr lang="en-US" smtClean="0"/>
              <a:pPr/>
              <a:t>19</a:t>
            </a:fld>
            <a:endParaRPr lang="en-US" altLang="en-US" dirty="0"/>
          </a:p>
        </p:txBody>
      </p:sp>
      <p:pic>
        <p:nvPicPr>
          <p:cNvPr id="1026" name="Picture 2" descr="Image result for question slide">
            <a:extLst>
              <a:ext uri="{FF2B5EF4-FFF2-40B4-BE49-F238E27FC236}">
                <a16:creationId xmlns:a16="http://schemas.microsoft.com/office/drawing/2014/main" id="{9FB203B3-2FA9-4ED7-B2C3-A8F9BB2C8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675" y="621507"/>
            <a:ext cx="5200650" cy="3900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84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1F765-3A6C-E696-10E0-027E89DAB7B5}"/>
              </a:ext>
            </a:extLst>
          </p:cNvPr>
          <p:cNvSpPr>
            <a:spLocks noGrp="1"/>
          </p:cNvSpPr>
          <p:nvPr>
            <p:ph type="ctrTitle"/>
          </p:nvPr>
        </p:nvSpPr>
        <p:spPr>
          <a:xfrm>
            <a:off x="57752" y="39717"/>
            <a:ext cx="8797051" cy="388635"/>
          </a:xfrm>
        </p:spPr>
        <p:txBody>
          <a:bodyPr>
            <a:normAutofit/>
          </a:bodyPr>
          <a:lstStyle/>
          <a:p>
            <a:r>
              <a:rPr lang="en-US" sz="1800" b="1" dirty="0">
                <a:solidFill>
                  <a:srgbClr val="424242"/>
                </a:solidFill>
                <a:latin typeface="Segoe UI" panose="020B0502040204020203" pitchFamily="34" charset="0"/>
              </a:rPr>
              <a:t>IBM OIC Better Together Data and AI – Retail</a:t>
            </a:r>
            <a:endParaRPr lang="en-IN" sz="1800" dirty="0"/>
          </a:p>
        </p:txBody>
      </p:sp>
      <p:sp>
        <p:nvSpPr>
          <p:cNvPr id="12" name="TextBox 11">
            <a:extLst>
              <a:ext uri="{FF2B5EF4-FFF2-40B4-BE49-F238E27FC236}">
                <a16:creationId xmlns:a16="http://schemas.microsoft.com/office/drawing/2014/main" id="{C0A2BD9D-78A2-DEAE-5E2F-0270455B15C5}"/>
              </a:ext>
            </a:extLst>
          </p:cNvPr>
          <p:cNvSpPr txBox="1"/>
          <p:nvPr/>
        </p:nvSpPr>
        <p:spPr>
          <a:xfrm>
            <a:off x="967339" y="428352"/>
            <a:ext cx="7467110" cy="323165"/>
          </a:xfrm>
          <a:prstGeom prst="rect">
            <a:avLst/>
          </a:prstGeom>
          <a:noFill/>
        </p:spPr>
        <p:txBody>
          <a:bodyPr wrap="square">
            <a:spAutoFit/>
          </a:bodyPr>
          <a:lstStyle/>
          <a:p>
            <a:r>
              <a:rPr lang="en-IN" sz="1500" dirty="0">
                <a:solidFill>
                  <a:schemeClr val="tx2">
                    <a:lumMod val="75000"/>
                    <a:lumOff val="25000"/>
                  </a:schemeClr>
                </a:solidFill>
              </a:rPr>
              <a:t>Goal : Reimaging the Personal Loan Origination process as an AI Agentic workflow</a:t>
            </a:r>
            <a:r>
              <a:rPr lang="en-US" sz="1500" dirty="0">
                <a:solidFill>
                  <a:schemeClr val="tx2">
                    <a:lumMod val="75000"/>
                    <a:lumOff val="25000"/>
                  </a:schemeClr>
                </a:solidFill>
              </a:rPr>
              <a:t> </a:t>
            </a:r>
            <a:endParaRPr lang="en-IN" sz="1500" dirty="0">
              <a:solidFill>
                <a:schemeClr val="tx2">
                  <a:lumMod val="75000"/>
                  <a:lumOff val="25000"/>
                </a:schemeClr>
              </a:solidFill>
            </a:endParaRPr>
          </a:p>
        </p:txBody>
      </p:sp>
      <p:pic>
        <p:nvPicPr>
          <p:cNvPr id="6" name="Picture 5">
            <a:extLst>
              <a:ext uri="{FF2B5EF4-FFF2-40B4-BE49-F238E27FC236}">
                <a16:creationId xmlns:a16="http://schemas.microsoft.com/office/drawing/2014/main" id="{8FF9F4B2-4D75-187A-0641-41431D263710}"/>
              </a:ext>
            </a:extLst>
          </p:cNvPr>
          <p:cNvPicPr>
            <a:picLocks noChangeAspect="1"/>
          </p:cNvPicPr>
          <p:nvPr/>
        </p:nvPicPr>
        <p:blipFill>
          <a:blip r:embed="rId2"/>
          <a:stretch>
            <a:fillRect/>
          </a:stretch>
        </p:blipFill>
        <p:spPr>
          <a:xfrm>
            <a:off x="5291489" y="1940748"/>
            <a:ext cx="3794760" cy="3080399"/>
          </a:xfrm>
          <a:prstGeom prst="rect">
            <a:avLst/>
          </a:prstGeom>
        </p:spPr>
      </p:pic>
      <p:pic>
        <p:nvPicPr>
          <p:cNvPr id="8" name="Picture 7">
            <a:extLst>
              <a:ext uri="{FF2B5EF4-FFF2-40B4-BE49-F238E27FC236}">
                <a16:creationId xmlns:a16="http://schemas.microsoft.com/office/drawing/2014/main" id="{7F0A4F8A-DED2-A6B8-2E2F-D78095C3A822}"/>
              </a:ext>
            </a:extLst>
          </p:cNvPr>
          <p:cNvPicPr>
            <a:picLocks noChangeAspect="1"/>
          </p:cNvPicPr>
          <p:nvPr/>
        </p:nvPicPr>
        <p:blipFill>
          <a:blip r:embed="rId3"/>
          <a:stretch>
            <a:fillRect/>
          </a:stretch>
        </p:blipFill>
        <p:spPr>
          <a:xfrm>
            <a:off x="93846" y="764719"/>
            <a:ext cx="5139891" cy="3210605"/>
          </a:xfrm>
          <a:prstGeom prst="rect">
            <a:avLst/>
          </a:prstGeom>
        </p:spPr>
      </p:pic>
      <p:sp>
        <p:nvSpPr>
          <p:cNvPr id="9" name="TextBox 8">
            <a:extLst>
              <a:ext uri="{FF2B5EF4-FFF2-40B4-BE49-F238E27FC236}">
                <a16:creationId xmlns:a16="http://schemas.microsoft.com/office/drawing/2014/main" id="{088ACC15-4D67-516E-2B73-5103364D9996}"/>
              </a:ext>
            </a:extLst>
          </p:cNvPr>
          <p:cNvSpPr txBox="1"/>
          <p:nvPr/>
        </p:nvSpPr>
        <p:spPr>
          <a:xfrm>
            <a:off x="89255" y="3906246"/>
            <a:ext cx="4274247" cy="1200329"/>
          </a:xfrm>
          <a:prstGeom prst="rect">
            <a:avLst/>
          </a:prstGeom>
          <a:noFill/>
        </p:spPr>
        <p:txBody>
          <a:bodyPr wrap="none" rtlCol="0">
            <a:spAutoFit/>
          </a:bodyPr>
          <a:lstStyle/>
          <a:p>
            <a:r>
              <a:rPr lang="en-US" sz="1200" b="1" u="sng" dirty="0"/>
              <a:t>Initiative Use Case Impact</a:t>
            </a:r>
            <a:endParaRPr lang="en-US" sz="1200" dirty="0"/>
          </a:p>
          <a:p>
            <a:pPr marL="214313" indent="-214313">
              <a:buFont typeface="Arial" panose="020B0604020202020204" pitchFamily="34" charset="0"/>
              <a:buChar char="•"/>
            </a:pPr>
            <a:r>
              <a:rPr lang="en-US" sz="1200" dirty="0"/>
              <a:t>IBM Developer </a:t>
            </a:r>
            <a:r>
              <a:rPr lang="en-US" sz="1200" dirty="0">
                <a:hlinkClick r:id="rId4"/>
              </a:rPr>
              <a:t>article</a:t>
            </a:r>
            <a:r>
              <a:rPr lang="en-US" sz="1200" dirty="0"/>
              <a:t> published</a:t>
            </a:r>
          </a:p>
          <a:p>
            <a:pPr marL="214313" indent="-214313">
              <a:buFont typeface="Arial" panose="020B0604020202020204" pitchFamily="34" charset="0"/>
              <a:buChar char="•"/>
            </a:pPr>
            <a:r>
              <a:rPr lang="en-US" sz="1200" dirty="0"/>
              <a:t>Source code </a:t>
            </a:r>
            <a:r>
              <a:rPr lang="en-US" sz="1200" dirty="0">
                <a:hlinkClick r:id="rId5"/>
              </a:rPr>
              <a:t>repo</a:t>
            </a:r>
            <a:r>
              <a:rPr lang="en-US" sz="1200" dirty="0"/>
              <a:t> available</a:t>
            </a:r>
          </a:p>
          <a:p>
            <a:pPr marL="214313" indent="-214313">
              <a:buFont typeface="Arial" panose="020B0604020202020204" pitchFamily="34" charset="0"/>
              <a:buChar char="•"/>
            </a:pPr>
            <a:r>
              <a:rPr lang="en-US" sz="1200" dirty="0"/>
              <a:t>Presentation to Red Hat Tech Sales</a:t>
            </a:r>
          </a:p>
          <a:p>
            <a:pPr marL="214313" indent="-214313">
              <a:buFont typeface="Arial" panose="020B0604020202020204" pitchFamily="34" charset="0"/>
              <a:buChar char="•"/>
            </a:pPr>
            <a:r>
              <a:rPr lang="en-US" sz="1200" dirty="0"/>
              <a:t>IBM CSMs in Financial Services using assets</a:t>
            </a:r>
          </a:p>
          <a:p>
            <a:pPr marL="214313" indent="-214313">
              <a:buFont typeface="Arial" panose="020B0604020202020204" pitchFamily="34" charset="0"/>
              <a:buChar char="•"/>
            </a:pPr>
            <a:r>
              <a:rPr lang="en-US" sz="1200" dirty="0"/>
              <a:t>watsonx.orchestrate PMs looking at the implementation</a:t>
            </a:r>
          </a:p>
        </p:txBody>
      </p:sp>
    </p:spTree>
    <p:extLst>
      <p:ext uri="{BB962C8B-B14F-4D97-AF65-F5344CB8AC3E}">
        <p14:creationId xmlns:p14="http://schemas.microsoft.com/office/powerpoint/2010/main" val="3964627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bg2"/>
                </a:solidFill>
              </a:rPr>
              <a:t>Usage Model Review Process Steps</a:t>
            </a:r>
          </a:p>
        </p:txBody>
      </p:sp>
      <p:graphicFrame>
        <p:nvGraphicFramePr>
          <p:cNvPr id="5" name="Content Placeholder 2" descr="Tab List" title="SmartArt"/>
          <p:cNvGraphicFramePr>
            <a:graphicFrameLocks/>
          </p:cNvGraphicFramePr>
          <p:nvPr>
            <p:extLst>
              <p:ext uri="{D42A27DB-BD31-4B8C-83A1-F6EECF244321}">
                <p14:modId xmlns:p14="http://schemas.microsoft.com/office/powerpoint/2010/main" val="2632525523"/>
              </p:ext>
            </p:extLst>
          </p:nvPr>
        </p:nvGraphicFramePr>
        <p:xfrm>
          <a:off x="1027509" y="1314451"/>
          <a:ext cx="7200900" cy="3280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8" name="Straight Connector 7">
            <a:extLst>
              <a:ext uri="{FF2B5EF4-FFF2-40B4-BE49-F238E27FC236}">
                <a16:creationId xmlns:a16="http://schemas.microsoft.com/office/drawing/2014/main" id="{C2F5CD8B-A855-48CF-AE75-8EDE4366EF84}"/>
              </a:ext>
            </a:extLst>
          </p:cNvPr>
          <p:cNvCxnSpPr>
            <a:cxnSpLocks/>
          </p:cNvCxnSpPr>
          <p:nvPr/>
        </p:nvCxnSpPr>
        <p:spPr>
          <a:xfrm>
            <a:off x="3604241" y="1314451"/>
            <a:ext cx="0" cy="3111499"/>
          </a:xfrm>
          <a:prstGeom prst="line">
            <a:avLst/>
          </a:prstGeom>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826596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28600" y="4826480"/>
            <a:ext cx="6400800" cy="137160"/>
          </a:xfrm>
        </p:spPr>
        <p:txBody>
          <a:bodyPr/>
          <a:lstStyle/>
          <a:p>
            <a:r>
              <a:rPr lang="en-US" dirty="0"/>
              <a:t>IBM Sterling  / © 2025 IBM Corporation</a:t>
            </a:r>
          </a:p>
        </p:txBody>
      </p:sp>
    </p:spTree>
    <p:extLst>
      <p:ext uri="{BB962C8B-B14F-4D97-AF65-F5344CB8AC3E}">
        <p14:creationId xmlns:p14="http://schemas.microsoft.com/office/powerpoint/2010/main" val="413377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22D6D-93D8-446A-A1F6-A5E29EEE9A33}"/>
              </a:ext>
            </a:extLst>
          </p:cNvPr>
          <p:cNvSpPr txBox="1"/>
          <p:nvPr/>
        </p:nvSpPr>
        <p:spPr>
          <a:xfrm>
            <a:off x="138896" y="129996"/>
            <a:ext cx="4961006" cy="461665"/>
          </a:xfrm>
          <a:prstGeom prst="rect">
            <a:avLst/>
          </a:prstGeom>
          <a:noFill/>
        </p:spPr>
        <p:txBody>
          <a:bodyPr wrap="square" rtlCol="0">
            <a:spAutoFit/>
          </a:bodyPr>
          <a:lstStyle/>
          <a:p>
            <a:r>
              <a:rPr lang="en-US" sz="2400" b="1" dirty="0">
                <a:solidFill>
                  <a:schemeClr val="bg1"/>
                </a:solidFill>
                <a:latin typeface="Lubalin Book for IBM" panose="02060502020205020404" pitchFamily="18" charset="0"/>
              </a:rPr>
              <a:t>Agenda</a:t>
            </a:r>
          </a:p>
        </p:txBody>
      </p:sp>
      <p:graphicFrame>
        <p:nvGraphicFramePr>
          <p:cNvPr id="5" name="Diagram 4">
            <a:extLst>
              <a:ext uri="{FF2B5EF4-FFF2-40B4-BE49-F238E27FC236}">
                <a16:creationId xmlns:a16="http://schemas.microsoft.com/office/drawing/2014/main" id="{93420C29-FA4C-48B5-AB7C-A46EEB7586C0}"/>
              </a:ext>
            </a:extLst>
          </p:cNvPr>
          <p:cNvGraphicFramePr/>
          <p:nvPr/>
        </p:nvGraphicFramePr>
        <p:xfrm>
          <a:off x="1524000" y="945472"/>
          <a:ext cx="6096000" cy="3658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4">
            <a:extLst>
              <a:ext uri="{FF2B5EF4-FFF2-40B4-BE49-F238E27FC236}">
                <a16:creationId xmlns:a16="http://schemas.microsoft.com/office/drawing/2014/main" id="{3812735C-52DE-407A-A8DC-2D46112BE38C}"/>
              </a:ext>
            </a:extLst>
          </p:cNvPr>
          <p:cNvSpPr txBox="1">
            <a:spLocks/>
          </p:cNvSpPr>
          <p:nvPr/>
        </p:nvSpPr>
        <p:spPr>
          <a:xfrm>
            <a:off x="2095500" y="4858538"/>
            <a:ext cx="38481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350" dirty="0">
                <a:solidFill>
                  <a:schemeClr val="bg1"/>
                </a:solidFill>
              </a:rPr>
              <a:t>Copyright 2025 IBM. All rights reserved.</a:t>
            </a:r>
          </a:p>
        </p:txBody>
      </p:sp>
      <p:sp>
        <p:nvSpPr>
          <p:cNvPr id="7" name="Slide Number Placeholder 5">
            <a:extLst>
              <a:ext uri="{FF2B5EF4-FFF2-40B4-BE49-F238E27FC236}">
                <a16:creationId xmlns:a16="http://schemas.microsoft.com/office/drawing/2014/main" id="{7838D802-3718-4158-A4C9-2845C7A113BB}"/>
              </a:ext>
            </a:extLst>
          </p:cNvPr>
          <p:cNvSpPr txBox="1">
            <a:spLocks/>
          </p:cNvSpPr>
          <p:nvPr/>
        </p:nvSpPr>
        <p:spPr>
          <a:xfrm>
            <a:off x="-415649" y="4858538"/>
            <a:ext cx="6477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0E4B67-2675-4854-BDB1-F28A80C2540C}" type="slidenum">
              <a:rPr lang="en-US" altLang="en-US" sz="1350">
                <a:solidFill>
                  <a:schemeClr val="bg1"/>
                </a:solidFill>
              </a:rPr>
              <a:pPr/>
              <a:t>22</a:t>
            </a:fld>
            <a:endParaRPr lang="en-US" altLang="en-US" sz="1350" dirty="0">
              <a:solidFill>
                <a:schemeClr val="bg1"/>
              </a:solidFill>
            </a:endParaRPr>
          </a:p>
        </p:txBody>
      </p:sp>
      <p:sp>
        <p:nvSpPr>
          <p:cNvPr id="8" name="Date Placeholder 3">
            <a:extLst>
              <a:ext uri="{FF2B5EF4-FFF2-40B4-BE49-F238E27FC236}">
                <a16:creationId xmlns:a16="http://schemas.microsoft.com/office/drawing/2014/main" id="{221C8D7B-40E0-4332-A78E-9538A4544BFA}"/>
              </a:ext>
            </a:extLst>
          </p:cNvPr>
          <p:cNvSpPr txBox="1">
            <a:spLocks/>
          </p:cNvSpPr>
          <p:nvPr/>
        </p:nvSpPr>
        <p:spPr>
          <a:xfrm>
            <a:off x="8115300" y="4808171"/>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E94205-A31B-4E41-9CB9-158FB99E6289}" type="datetimeFigureOut">
              <a:rPr lang="en-US" sz="1350">
                <a:solidFill>
                  <a:schemeClr val="bg1"/>
                </a:solidFill>
              </a:rPr>
              <a:pPr/>
              <a:t>8/25/25</a:t>
            </a:fld>
            <a:endParaRPr lang="en-US" sz="1350" dirty="0">
              <a:solidFill>
                <a:schemeClr val="bg1"/>
              </a:solidFill>
            </a:endParaRPr>
          </a:p>
        </p:txBody>
      </p:sp>
    </p:spTree>
    <p:extLst>
      <p:ext uri="{BB962C8B-B14F-4D97-AF65-F5344CB8AC3E}">
        <p14:creationId xmlns:p14="http://schemas.microsoft.com/office/powerpoint/2010/main" val="1086363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Rectangle 155">
            <a:extLst>
              <a:ext uri="{FF2B5EF4-FFF2-40B4-BE49-F238E27FC236}">
                <a16:creationId xmlns:a16="http://schemas.microsoft.com/office/drawing/2014/main" id="{70A21D98-09C4-A042-A759-C6CF3B93001C}"/>
              </a:ext>
            </a:extLst>
          </p:cNvPr>
          <p:cNvSpPr/>
          <p:nvPr/>
        </p:nvSpPr>
        <p:spPr>
          <a:xfrm>
            <a:off x="0" y="617862"/>
            <a:ext cx="9144001" cy="4525637"/>
          </a:xfrm>
          <a:prstGeom prst="rect">
            <a:avLst/>
          </a:prstGeom>
          <a:solidFill>
            <a:schemeClr val="bg2">
              <a:lumMod val="85000"/>
            </a:schemeClr>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65" name="Rectangle 164">
            <a:extLst>
              <a:ext uri="{FF2B5EF4-FFF2-40B4-BE49-F238E27FC236}">
                <a16:creationId xmlns:a16="http://schemas.microsoft.com/office/drawing/2014/main" id="{E5DC99B8-3DEA-474C-88C5-1E3DF13C52A0}"/>
              </a:ext>
            </a:extLst>
          </p:cNvPr>
          <p:cNvSpPr/>
          <p:nvPr/>
        </p:nvSpPr>
        <p:spPr>
          <a:xfrm>
            <a:off x="1314888" y="762787"/>
            <a:ext cx="7829111" cy="3701020"/>
          </a:xfrm>
          <a:prstGeom prst="rect">
            <a:avLst/>
          </a:prstGeom>
          <a:solidFill>
            <a:srgbClr val="FFC000">
              <a:alpha val="53000"/>
            </a:srgbClr>
          </a:solidFill>
        </p:spPr>
        <p:txBody>
          <a:bodyPr wrap="square" lIns="0" tIns="0" rIns="0" bIns="0" rtlCol="0" anchor="ctr">
            <a:no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err="1">
              <a:ln>
                <a:noFill/>
              </a:ln>
              <a:solidFill>
                <a:schemeClr val="bg2"/>
              </a:solidFill>
              <a:effectLst/>
              <a:uLnTx/>
              <a:uFillTx/>
              <a:latin typeface="Arial"/>
              <a:ea typeface="+mn-ea"/>
              <a:cs typeface="Arial"/>
            </a:endParaRPr>
          </a:p>
        </p:txBody>
      </p:sp>
      <p:sp>
        <p:nvSpPr>
          <p:cNvPr id="3" name="Slide Number Placeholder 2">
            <a:extLst>
              <a:ext uri="{FF2B5EF4-FFF2-40B4-BE49-F238E27FC236}">
                <a16:creationId xmlns:a16="http://schemas.microsoft.com/office/drawing/2014/main" id="{D0CDA9AF-94ED-45E2-80BD-981DD81D22EA}"/>
              </a:ext>
            </a:extLst>
          </p:cNvPr>
          <p:cNvSpPr>
            <a:spLocks noGrp="1"/>
          </p:cNvSpPr>
          <p:nvPr>
            <p:ph type="sldNum" sz="quarter" idx="4294967295"/>
          </p:nvPr>
        </p:nvSpPr>
        <p:spPr>
          <a:xfrm>
            <a:off x="135045" y="4679611"/>
            <a:ext cx="209550" cy="201613"/>
          </a:xfr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fld id="{E4DBDE34-E9B5-E04F-B662-69720E4BCB53}" type="slidenum">
              <a:rPr kumimoji="0" lang="en-US" sz="500" b="0" i="0" u="none" strike="noStrike" kern="1200" cap="none" spc="0" normalizeH="0" baseline="0" noProof="0">
                <a:ln>
                  <a:noFill/>
                </a:ln>
                <a:solidFill>
                  <a:schemeClr val="bg2"/>
                </a:solidFill>
                <a:effectLst/>
                <a:uLnTx/>
                <a:uFillTx/>
                <a:latin typeface="IBM Plex Sans" panose="020B0503050000000000" pitchFamily="34" charset="0"/>
                <a:cs typeface="Arial" charset="0"/>
              </a:rPr>
              <a:pPr marL="0" marR="0" lvl="0" indent="0" algn="l" defTabSz="68580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chemeClr val="bg2"/>
              </a:solidFill>
              <a:effectLst/>
              <a:uLnTx/>
              <a:uFillTx/>
              <a:latin typeface="IBM Plex Sans" panose="020B0503050000000000" pitchFamily="34" charset="0"/>
              <a:cs typeface="Arial" charset="0"/>
            </a:endParaRPr>
          </a:p>
        </p:txBody>
      </p:sp>
      <p:cxnSp>
        <p:nvCxnSpPr>
          <p:cNvPr id="154" name="Straight Connector 153">
            <a:extLst>
              <a:ext uri="{FF2B5EF4-FFF2-40B4-BE49-F238E27FC236}">
                <a16:creationId xmlns:a16="http://schemas.microsoft.com/office/drawing/2014/main" id="{50D907C5-9A80-4A47-97E4-9BE3B9760787}"/>
              </a:ext>
            </a:extLst>
          </p:cNvPr>
          <p:cNvCxnSpPr>
            <a:cxnSpLocks/>
          </p:cNvCxnSpPr>
          <p:nvPr/>
        </p:nvCxnSpPr>
        <p:spPr>
          <a:xfrm>
            <a:off x="1178710" y="722693"/>
            <a:ext cx="11941" cy="3692865"/>
          </a:xfrm>
          <a:prstGeom prst="line">
            <a:avLst/>
          </a:prstGeom>
          <a:ln w="28575">
            <a:solidFill>
              <a:srgbClr val="FFC000"/>
            </a:solidFill>
            <a:prstDash val="dash"/>
          </a:ln>
          <a:effectLst/>
        </p:spPr>
        <p:style>
          <a:lnRef idx="2">
            <a:schemeClr val="accent1"/>
          </a:lnRef>
          <a:fillRef idx="0">
            <a:schemeClr val="accent1"/>
          </a:fillRef>
          <a:effectRef idx="1">
            <a:schemeClr val="accent1"/>
          </a:effectRef>
          <a:fontRef idx="minor">
            <a:schemeClr val="tx1"/>
          </a:fontRef>
        </p:style>
      </p:cxnSp>
      <p:sp>
        <p:nvSpPr>
          <p:cNvPr id="158" name="Oval 157">
            <a:extLst>
              <a:ext uri="{FF2B5EF4-FFF2-40B4-BE49-F238E27FC236}">
                <a16:creationId xmlns:a16="http://schemas.microsoft.com/office/drawing/2014/main" id="{DF762451-A8EF-44C8-A8D3-653F8D764372}"/>
              </a:ext>
            </a:extLst>
          </p:cNvPr>
          <p:cNvSpPr/>
          <p:nvPr/>
        </p:nvSpPr>
        <p:spPr>
          <a:xfrm>
            <a:off x="1425525" y="1186559"/>
            <a:ext cx="850536" cy="850536"/>
          </a:xfrm>
          <a:prstGeom prst="ellipse">
            <a:avLst/>
          </a:prstGeom>
          <a:solidFill>
            <a:srgbClr val="FF9417"/>
          </a:solidFill>
        </p:spPr>
        <p:txBody>
          <a:bodyPr wrap="square" lIns="0" tIns="0" rIns="0" bIns="0" rtlCol="0" anchor="ctr">
            <a:noAutofit/>
          </a:bodyPr>
          <a:lstStyle/>
          <a:p>
            <a:pPr marL="0" marR="0" lvl="0" indent="0" algn="l" defTabSz="452840" rtl="0" eaLnBrk="1" fontAlgn="auto" latinLnBrk="0" hangingPunct="1">
              <a:lnSpc>
                <a:spcPct val="9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2"/>
              </a:solidFill>
              <a:effectLst/>
              <a:uLnTx/>
              <a:uFillTx/>
              <a:latin typeface="Arial" panose="020B0604020202020204"/>
              <a:ea typeface="Helvetica Neue" charset="0"/>
              <a:cs typeface="Helvetica" panose="020B0604020202020204" pitchFamily="34" charset="0"/>
            </a:endParaRPr>
          </a:p>
        </p:txBody>
      </p:sp>
      <p:sp>
        <p:nvSpPr>
          <p:cNvPr id="159" name="TextBox 158">
            <a:extLst>
              <a:ext uri="{FF2B5EF4-FFF2-40B4-BE49-F238E27FC236}">
                <a16:creationId xmlns:a16="http://schemas.microsoft.com/office/drawing/2014/main" id="{2D7DF753-EAEA-4CFD-93E9-C2971CEE3673}"/>
              </a:ext>
            </a:extLst>
          </p:cNvPr>
          <p:cNvSpPr txBox="1"/>
          <p:nvPr/>
        </p:nvSpPr>
        <p:spPr>
          <a:xfrm>
            <a:off x="1427592" y="806598"/>
            <a:ext cx="850536" cy="323165"/>
          </a:xfrm>
          <a:prstGeom prst="rect">
            <a:avLst/>
          </a:prstGeom>
          <a:noFill/>
        </p:spPr>
        <p:txBody>
          <a:bodyPr wrap="square" lIns="0" tIns="0" rIns="0" bIns="0" rtlCol="0">
            <a:spAutoFit/>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dirty="0">
                <a:ln>
                  <a:noFill/>
                </a:ln>
                <a:effectLst/>
                <a:uLnTx/>
                <a:uFillTx/>
                <a:latin typeface="IBM Plex Sans" panose="020B0503050203000203" pitchFamily="34" charset="77"/>
                <a:ea typeface="+mn-ea"/>
                <a:cs typeface="+mn-cs"/>
              </a:rPr>
              <a:t>IBM Secure Proxy</a:t>
            </a:r>
          </a:p>
        </p:txBody>
      </p:sp>
      <p:pic>
        <p:nvPicPr>
          <p:cNvPr id="160" name="Picture 159">
            <a:extLst>
              <a:ext uri="{FF2B5EF4-FFF2-40B4-BE49-F238E27FC236}">
                <a16:creationId xmlns:a16="http://schemas.microsoft.com/office/drawing/2014/main" id="{C9F5F35F-183C-4670-BBF7-DB91E93B1A02}"/>
              </a:ext>
            </a:extLst>
          </p:cNvPr>
          <p:cNvPicPr>
            <a:picLocks noChangeAspect="1"/>
          </p:cNvPicPr>
          <p:nvPr/>
        </p:nvPicPr>
        <p:blipFill>
          <a:blip r:embed="rId3"/>
          <a:stretch>
            <a:fillRect/>
          </a:stretch>
        </p:blipFill>
        <p:spPr>
          <a:xfrm>
            <a:off x="1618432" y="1366104"/>
            <a:ext cx="466557" cy="540224"/>
          </a:xfrm>
          <a:prstGeom prst="rect">
            <a:avLst/>
          </a:prstGeom>
        </p:spPr>
      </p:pic>
      <p:sp>
        <p:nvSpPr>
          <p:cNvPr id="167" name="Text Box 69">
            <a:extLst>
              <a:ext uri="{FF2B5EF4-FFF2-40B4-BE49-F238E27FC236}">
                <a16:creationId xmlns:a16="http://schemas.microsoft.com/office/drawing/2014/main" id="{EFDCCFBC-F781-408A-8370-F0098F51FBD6}"/>
              </a:ext>
            </a:extLst>
          </p:cNvPr>
          <p:cNvSpPr txBox="1">
            <a:spLocks noChangeArrowheads="1"/>
          </p:cNvSpPr>
          <p:nvPr/>
        </p:nvSpPr>
        <p:spPr bwMode="auto">
          <a:xfrm>
            <a:off x="285446" y="1533427"/>
            <a:ext cx="553357" cy="244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342892" rtl="0" eaLnBrk="1" fontAlgn="auto" latinLnBrk="0" hangingPunct="1">
              <a:lnSpc>
                <a:spcPct val="90000"/>
              </a:lnSpc>
              <a:spcBef>
                <a:spcPts val="0"/>
              </a:spcBef>
              <a:spcAft>
                <a:spcPts val="0"/>
              </a:spcAft>
              <a:buClr>
                <a:srgbClr val="5A5A5A"/>
              </a:buClr>
              <a:buSzTx/>
              <a:buFontTx/>
              <a:buNone/>
              <a:tabLst/>
              <a:defRPr/>
            </a:pPr>
            <a:r>
              <a:rPr kumimoji="0" lang="en-GB" altLang="en-US" sz="1100" b="0" i="0" u="none" strike="noStrike" kern="1200" cap="none" spc="0" normalizeH="0" baseline="0" noProof="0" dirty="0">
                <a:ln>
                  <a:noFill/>
                </a:ln>
                <a:effectLst/>
                <a:uLnTx/>
                <a:uFillTx/>
                <a:latin typeface="+mj-lt"/>
                <a:ea typeface="+mn-ea"/>
                <a:cs typeface="Arial" panose="020B0604020202020204" pitchFamily="34" charset="0"/>
              </a:rPr>
              <a:t>Users</a:t>
            </a:r>
          </a:p>
        </p:txBody>
      </p:sp>
      <p:grpSp>
        <p:nvGrpSpPr>
          <p:cNvPr id="168" name="Group 167">
            <a:extLst>
              <a:ext uri="{FF2B5EF4-FFF2-40B4-BE49-F238E27FC236}">
                <a16:creationId xmlns:a16="http://schemas.microsoft.com/office/drawing/2014/main" id="{F83D47EA-9517-467A-A40F-E1D3F3242858}"/>
              </a:ext>
            </a:extLst>
          </p:cNvPr>
          <p:cNvGrpSpPr/>
          <p:nvPr/>
        </p:nvGrpSpPr>
        <p:grpSpPr>
          <a:xfrm>
            <a:off x="287804" y="984787"/>
            <a:ext cx="548640" cy="548640"/>
            <a:chOff x="10814050" y="4120459"/>
            <a:chExt cx="1040237" cy="979048"/>
          </a:xfrm>
          <a:solidFill>
            <a:schemeClr val="accent3"/>
          </a:solidFill>
        </p:grpSpPr>
        <p:sp>
          <p:nvSpPr>
            <p:cNvPr id="169" name="Flowchart: Connector 168">
              <a:extLst>
                <a:ext uri="{FF2B5EF4-FFF2-40B4-BE49-F238E27FC236}">
                  <a16:creationId xmlns:a16="http://schemas.microsoft.com/office/drawing/2014/main" id="{E572AF3C-69B6-462E-9966-611D5051F989}"/>
                </a:ext>
              </a:extLst>
            </p:cNvPr>
            <p:cNvSpPr/>
            <p:nvPr/>
          </p:nvSpPr>
          <p:spPr>
            <a:xfrm>
              <a:off x="10814050" y="4120459"/>
              <a:ext cx="1040237" cy="979048"/>
            </a:xfrm>
            <a:prstGeom prst="flowChartConnector">
              <a:avLst/>
            </a:prstGeom>
            <a:grpFill/>
          </p:spPr>
          <p:txBody>
            <a:bodyPr wrap="square" lIns="0" tIns="0" rIns="0" bIns="0" rtlCol="0" anchor="ctr">
              <a:noAutofit/>
            </a:bodyPr>
            <a:lstStyle/>
            <a:p>
              <a:pPr marL="0" marR="0" lvl="0" indent="0" algn="ctr" defTabSz="34289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err="1">
                <a:ln>
                  <a:noFill/>
                </a:ln>
                <a:solidFill>
                  <a:schemeClr val="bg2"/>
                </a:solidFill>
                <a:effectLst/>
                <a:uLnTx/>
                <a:uFillTx/>
                <a:latin typeface="Arial"/>
                <a:ea typeface="+mn-ea"/>
                <a:cs typeface="Arial"/>
              </a:endParaRPr>
            </a:p>
          </p:txBody>
        </p:sp>
        <p:pic>
          <p:nvPicPr>
            <p:cNvPr id="170" name="Picture 169">
              <a:extLst>
                <a:ext uri="{FF2B5EF4-FFF2-40B4-BE49-F238E27FC236}">
                  <a16:creationId xmlns:a16="http://schemas.microsoft.com/office/drawing/2014/main" id="{0D38DD90-B5D8-4EC7-8609-6E851430C5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7097" y="4374475"/>
              <a:ext cx="514141" cy="467401"/>
            </a:xfrm>
            <a:prstGeom prst="rect">
              <a:avLst/>
            </a:prstGeom>
            <a:grpFill/>
          </p:spPr>
        </p:pic>
      </p:grpSp>
      <p:grpSp>
        <p:nvGrpSpPr>
          <p:cNvPr id="181" name="Group 180">
            <a:extLst>
              <a:ext uri="{FF2B5EF4-FFF2-40B4-BE49-F238E27FC236}">
                <a16:creationId xmlns:a16="http://schemas.microsoft.com/office/drawing/2014/main" id="{D07F19A5-C48F-4D04-959C-F9E20CE8C1B1}"/>
              </a:ext>
            </a:extLst>
          </p:cNvPr>
          <p:cNvGrpSpPr/>
          <p:nvPr/>
        </p:nvGrpSpPr>
        <p:grpSpPr>
          <a:xfrm>
            <a:off x="287804" y="1966476"/>
            <a:ext cx="548640" cy="548640"/>
            <a:chOff x="300535" y="2837823"/>
            <a:chExt cx="1309093" cy="1232089"/>
          </a:xfrm>
          <a:solidFill>
            <a:schemeClr val="accent3"/>
          </a:solidFill>
        </p:grpSpPr>
        <p:sp>
          <p:nvSpPr>
            <p:cNvPr id="182" name="Flowchart: Connector 181">
              <a:extLst>
                <a:ext uri="{FF2B5EF4-FFF2-40B4-BE49-F238E27FC236}">
                  <a16:creationId xmlns:a16="http://schemas.microsoft.com/office/drawing/2014/main" id="{75D52F01-AA0B-4371-B851-00DD2FBF9DB9}"/>
                </a:ext>
              </a:extLst>
            </p:cNvPr>
            <p:cNvSpPr/>
            <p:nvPr/>
          </p:nvSpPr>
          <p:spPr>
            <a:xfrm>
              <a:off x="300535" y="2837823"/>
              <a:ext cx="1309093" cy="1232089"/>
            </a:xfrm>
            <a:prstGeom prst="flowChartConnector">
              <a:avLst/>
            </a:prstGeom>
            <a:grpFill/>
          </p:spPr>
          <p:txBody>
            <a:bodyPr wrap="square" lIns="0" tIns="0" rIns="0" bIns="0" rtlCol="0" anchor="ctr">
              <a:noAutofit/>
            </a:bodyPr>
            <a:lstStyle/>
            <a:p>
              <a:pPr marL="0" marR="0" lvl="0" indent="0" algn="ctr" defTabSz="34289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err="1">
                <a:ln>
                  <a:noFill/>
                </a:ln>
                <a:solidFill>
                  <a:schemeClr val="bg2"/>
                </a:solidFill>
                <a:effectLst/>
                <a:uLnTx/>
                <a:uFillTx/>
                <a:latin typeface="Arial"/>
                <a:ea typeface="+mn-ea"/>
                <a:cs typeface="Arial"/>
              </a:endParaRPr>
            </a:p>
          </p:txBody>
        </p:sp>
        <p:pic>
          <p:nvPicPr>
            <p:cNvPr id="183" name="Picture 182">
              <a:extLst>
                <a:ext uri="{FF2B5EF4-FFF2-40B4-BE49-F238E27FC236}">
                  <a16:creationId xmlns:a16="http://schemas.microsoft.com/office/drawing/2014/main" id="{DC99AD57-F9F6-445B-B3D7-FCC2A43B27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869" y="3083776"/>
              <a:ext cx="810465" cy="712227"/>
            </a:xfrm>
            <a:prstGeom prst="rect">
              <a:avLst/>
            </a:prstGeom>
            <a:grpFill/>
          </p:spPr>
        </p:pic>
      </p:grpSp>
      <p:grpSp>
        <p:nvGrpSpPr>
          <p:cNvPr id="184" name="Group 183">
            <a:extLst>
              <a:ext uri="{FF2B5EF4-FFF2-40B4-BE49-F238E27FC236}">
                <a16:creationId xmlns:a16="http://schemas.microsoft.com/office/drawing/2014/main" id="{8A3E595F-FE77-47B2-ACDF-32CEC9DC87B6}"/>
              </a:ext>
            </a:extLst>
          </p:cNvPr>
          <p:cNvGrpSpPr/>
          <p:nvPr/>
        </p:nvGrpSpPr>
        <p:grpSpPr>
          <a:xfrm>
            <a:off x="287804" y="3230679"/>
            <a:ext cx="548640" cy="548640"/>
            <a:chOff x="263117" y="4417620"/>
            <a:chExt cx="1346511" cy="1267306"/>
          </a:xfrm>
          <a:solidFill>
            <a:schemeClr val="accent3"/>
          </a:solidFill>
        </p:grpSpPr>
        <p:sp>
          <p:nvSpPr>
            <p:cNvPr id="185" name="Flowchart: Connector 184">
              <a:extLst>
                <a:ext uri="{FF2B5EF4-FFF2-40B4-BE49-F238E27FC236}">
                  <a16:creationId xmlns:a16="http://schemas.microsoft.com/office/drawing/2014/main" id="{39017FD1-F79D-42C0-BD67-D8A6284FCC83}"/>
                </a:ext>
              </a:extLst>
            </p:cNvPr>
            <p:cNvSpPr/>
            <p:nvPr/>
          </p:nvSpPr>
          <p:spPr>
            <a:xfrm>
              <a:off x="263117" y="4417620"/>
              <a:ext cx="1346511" cy="1267306"/>
            </a:xfrm>
            <a:prstGeom prst="flowChartConnector">
              <a:avLst/>
            </a:prstGeom>
            <a:grpFill/>
          </p:spPr>
          <p:txBody>
            <a:bodyPr wrap="square" lIns="0" tIns="0" rIns="0" bIns="0" rtlCol="0" anchor="ctr">
              <a:noAutofit/>
            </a:bodyPr>
            <a:lstStyle/>
            <a:p>
              <a:pPr marL="0" marR="0" lvl="0" indent="0" algn="ctr" defTabSz="342892"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err="1">
                <a:ln>
                  <a:noFill/>
                </a:ln>
                <a:solidFill>
                  <a:schemeClr val="bg2"/>
                </a:solidFill>
                <a:effectLst/>
                <a:uLnTx/>
                <a:uFillTx/>
                <a:latin typeface="Arial"/>
                <a:ea typeface="+mn-ea"/>
                <a:cs typeface="Arial"/>
              </a:endParaRPr>
            </a:p>
          </p:txBody>
        </p:sp>
        <p:pic>
          <p:nvPicPr>
            <p:cNvPr id="186" name="Picture 185">
              <a:extLst>
                <a:ext uri="{FF2B5EF4-FFF2-40B4-BE49-F238E27FC236}">
                  <a16:creationId xmlns:a16="http://schemas.microsoft.com/office/drawing/2014/main" id="{03777655-02ED-46CF-B1D1-551F078E58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7200" y="4634650"/>
              <a:ext cx="716814" cy="716814"/>
            </a:xfrm>
            <a:prstGeom prst="rect">
              <a:avLst/>
            </a:prstGeom>
            <a:grpFill/>
          </p:spPr>
        </p:pic>
      </p:grpSp>
      <p:sp>
        <p:nvSpPr>
          <p:cNvPr id="187" name="TextBox 186">
            <a:extLst>
              <a:ext uri="{FF2B5EF4-FFF2-40B4-BE49-F238E27FC236}">
                <a16:creationId xmlns:a16="http://schemas.microsoft.com/office/drawing/2014/main" id="{6DCE951A-8B8A-4018-819A-99AB9461571C}"/>
              </a:ext>
            </a:extLst>
          </p:cNvPr>
          <p:cNvSpPr txBox="1"/>
          <p:nvPr/>
        </p:nvSpPr>
        <p:spPr>
          <a:xfrm>
            <a:off x="-51906" y="2543057"/>
            <a:ext cx="1228058" cy="430887"/>
          </a:xfrm>
          <a:prstGeom prst="rect">
            <a:avLst/>
          </a:prstGeom>
          <a:noFill/>
        </p:spPr>
        <p:txBody>
          <a:bodyPr wrap="square" rtlCol="0">
            <a:spAutoFit/>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mj-lt"/>
                <a:ea typeface="+mn-ea"/>
                <a:cs typeface="+mn-cs"/>
              </a:rPr>
              <a:t>B2B Cloud </a:t>
            </a:r>
          </a:p>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mj-lt"/>
                <a:ea typeface="+mn-ea"/>
                <a:cs typeface="+mn-cs"/>
              </a:rPr>
              <a:t>Services</a:t>
            </a:r>
          </a:p>
        </p:txBody>
      </p:sp>
      <p:sp>
        <p:nvSpPr>
          <p:cNvPr id="188" name="TextBox 187">
            <a:extLst>
              <a:ext uri="{FF2B5EF4-FFF2-40B4-BE49-F238E27FC236}">
                <a16:creationId xmlns:a16="http://schemas.microsoft.com/office/drawing/2014/main" id="{BD3FD83D-36BB-4247-8108-E0EC802B769B}"/>
              </a:ext>
            </a:extLst>
          </p:cNvPr>
          <p:cNvSpPr txBox="1"/>
          <p:nvPr/>
        </p:nvSpPr>
        <p:spPr>
          <a:xfrm>
            <a:off x="-63647" y="3791524"/>
            <a:ext cx="1297160" cy="430887"/>
          </a:xfrm>
          <a:prstGeom prst="rect">
            <a:avLst/>
          </a:prstGeom>
          <a:noFill/>
        </p:spPr>
        <p:txBody>
          <a:bodyPr wrap="square" rtlCol="0">
            <a:spAutoFit/>
          </a:bodyPr>
          <a:lstStyle/>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mj-lt"/>
                <a:ea typeface="+mn-ea"/>
                <a:cs typeface="+mn-cs"/>
              </a:rPr>
              <a:t>3</a:t>
            </a:r>
            <a:r>
              <a:rPr kumimoji="0" lang="en-US" sz="1100" b="0" i="0" u="none" strike="noStrike" kern="1200" cap="none" spc="0" normalizeH="0" baseline="30000" noProof="0" dirty="0">
                <a:ln>
                  <a:noFill/>
                </a:ln>
                <a:effectLst/>
                <a:uLnTx/>
                <a:uFillTx/>
                <a:latin typeface="+mj-lt"/>
                <a:ea typeface="+mn-ea"/>
                <a:cs typeface="+mn-cs"/>
              </a:rPr>
              <a:t>rd</a:t>
            </a:r>
            <a:r>
              <a:rPr kumimoji="0" lang="en-US" sz="1100" b="0" i="0" u="none" strike="noStrike" kern="1200" cap="none" spc="0" normalizeH="0" baseline="0" noProof="0" dirty="0">
                <a:ln>
                  <a:noFill/>
                </a:ln>
                <a:effectLst/>
                <a:uLnTx/>
                <a:uFillTx/>
                <a:latin typeface="+mj-lt"/>
                <a:ea typeface="+mn-ea"/>
                <a:cs typeface="+mn-cs"/>
              </a:rPr>
              <a:t> Party </a:t>
            </a:r>
          </a:p>
          <a:p>
            <a:pPr marL="0" marR="0" lvl="0" indent="0" algn="ctr" defTabSz="34289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latin typeface="+mj-lt"/>
                <a:ea typeface="+mn-ea"/>
                <a:cs typeface="+mn-cs"/>
              </a:rPr>
              <a:t>Systems</a:t>
            </a:r>
          </a:p>
        </p:txBody>
      </p:sp>
      <p:sp>
        <p:nvSpPr>
          <p:cNvPr id="111" name="Rectangle 110">
            <a:extLst>
              <a:ext uri="{FF2B5EF4-FFF2-40B4-BE49-F238E27FC236}">
                <a16:creationId xmlns:a16="http://schemas.microsoft.com/office/drawing/2014/main" id="{64E8E908-2C45-9447-967E-161C2C967EFC}"/>
              </a:ext>
            </a:extLst>
          </p:cNvPr>
          <p:cNvSpPr/>
          <p:nvPr/>
        </p:nvSpPr>
        <p:spPr>
          <a:xfrm>
            <a:off x="0" y="4528939"/>
            <a:ext cx="9144001" cy="631428"/>
          </a:xfrm>
          <a:prstGeom prst="rect">
            <a:avLst/>
          </a:prstGeom>
          <a:solidFill>
            <a:srgbClr val="171717"/>
          </a:solidFill>
          <a:ln>
            <a:noFill/>
          </a:ln>
        </p:spPr>
        <p:txBody>
          <a:bodyPr wrap="square" lIns="0" tIns="0" rIns="0" bIns="0" rtlCol="0" anchor="ctr">
            <a:noAutofit/>
          </a:bodyPr>
          <a:lstStyle/>
          <a:p>
            <a:pPr algn="ctr" defTabSz="685800"/>
            <a:endParaRPr lang="en-US" sz="1200" dirty="0" err="1">
              <a:solidFill>
                <a:srgbClr val="FFFFFF"/>
              </a:solidFill>
              <a:latin typeface="Arial" charset="0"/>
              <a:ea typeface="Arial" charset="0"/>
              <a:cs typeface="Arial" charset="0"/>
            </a:endParaRPr>
          </a:p>
        </p:txBody>
      </p:sp>
      <p:sp>
        <p:nvSpPr>
          <p:cNvPr id="112" name="TextBox 111">
            <a:extLst>
              <a:ext uri="{FF2B5EF4-FFF2-40B4-BE49-F238E27FC236}">
                <a16:creationId xmlns:a16="http://schemas.microsoft.com/office/drawing/2014/main" id="{3A1DFACB-A0DB-A844-A35F-224F919AE38B}"/>
              </a:ext>
            </a:extLst>
          </p:cNvPr>
          <p:cNvSpPr txBox="1"/>
          <p:nvPr/>
        </p:nvSpPr>
        <p:spPr>
          <a:xfrm>
            <a:off x="1712659" y="4642261"/>
            <a:ext cx="1867456" cy="461665"/>
          </a:xfrm>
          <a:prstGeom prst="rect">
            <a:avLst/>
          </a:prstGeom>
          <a:solidFill>
            <a:srgbClr val="171717"/>
          </a:solidFill>
        </p:spPr>
        <p:txBody>
          <a:bodyPr wrap="square" rtlCol="0">
            <a:spAutoFit/>
          </a:bodyPr>
          <a:lstStyle/>
          <a:p>
            <a:pPr defTabSz="685800"/>
            <a:r>
              <a:rPr lang="en-US" sz="1200" b="1" dirty="0">
                <a:solidFill>
                  <a:schemeClr val="bg2"/>
                </a:solidFill>
                <a:latin typeface="IBM Plex Sans" charset="0"/>
                <a:ea typeface="IBM Plex Sans" charset="0"/>
                <a:cs typeface="IBM Plex Sans" charset="0"/>
              </a:rPr>
              <a:t>#1 </a:t>
            </a:r>
            <a:r>
              <a:rPr lang="en-US" sz="1200" dirty="0">
                <a:solidFill>
                  <a:schemeClr val="bg2"/>
                </a:solidFill>
                <a:latin typeface="IBM Plex Sans" charset="0"/>
                <a:ea typeface="IBM Plex Sans" charset="0"/>
                <a:cs typeface="IBM Plex Sans" charset="0"/>
              </a:rPr>
              <a:t>Managed File Transfer Software : IDC</a:t>
            </a:r>
          </a:p>
        </p:txBody>
      </p:sp>
      <p:sp>
        <p:nvSpPr>
          <p:cNvPr id="113" name="TextBox 112">
            <a:extLst>
              <a:ext uri="{FF2B5EF4-FFF2-40B4-BE49-F238E27FC236}">
                <a16:creationId xmlns:a16="http://schemas.microsoft.com/office/drawing/2014/main" id="{6EA32F87-87E9-3E47-9629-62FF624C70A9}"/>
              </a:ext>
            </a:extLst>
          </p:cNvPr>
          <p:cNvSpPr txBox="1"/>
          <p:nvPr/>
        </p:nvSpPr>
        <p:spPr>
          <a:xfrm>
            <a:off x="7522267" y="4634422"/>
            <a:ext cx="1328317" cy="461665"/>
          </a:xfrm>
          <a:prstGeom prst="rect">
            <a:avLst/>
          </a:prstGeom>
          <a:solidFill>
            <a:srgbClr val="171717"/>
          </a:solidFill>
        </p:spPr>
        <p:txBody>
          <a:bodyPr wrap="square" rtlCol="0">
            <a:spAutoFit/>
          </a:bodyPr>
          <a:lstStyle/>
          <a:p>
            <a:pPr defTabSz="685800"/>
            <a:r>
              <a:rPr lang="en-US" sz="1200" b="1" dirty="0">
                <a:solidFill>
                  <a:schemeClr val="bg2"/>
                </a:solidFill>
                <a:latin typeface="IBM Plex Sans" charset="0"/>
                <a:ea typeface="IBM Plex Sans" charset="0"/>
                <a:cs typeface="IBM Plex Sans" charset="0"/>
              </a:rPr>
              <a:t>Thousands of  </a:t>
            </a:r>
            <a:r>
              <a:rPr lang="en-US" sz="1200" dirty="0">
                <a:solidFill>
                  <a:schemeClr val="bg2"/>
                </a:solidFill>
                <a:latin typeface="IBM Plex Sans" charset="0"/>
                <a:ea typeface="IBM Plex Sans" charset="0"/>
                <a:cs typeface="IBM Plex Sans" charset="0"/>
              </a:rPr>
              <a:t>Customers</a:t>
            </a:r>
          </a:p>
        </p:txBody>
      </p:sp>
      <p:sp>
        <p:nvSpPr>
          <p:cNvPr id="114" name="TextBox 113">
            <a:extLst>
              <a:ext uri="{FF2B5EF4-FFF2-40B4-BE49-F238E27FC236}">
                <a16:creationId xmlns:a16="http://schemas.microsoft.com/office/drawing/2014/main" id="{76B6D6B0-580B-8441-B741-99F246DC6CDC}"/>
              </a:ext>
            </a:extLst>
          </p:cNvPr>
          <p:cNvSpPr txBox="1"/>
          <p:nvPr/>
        </p:nvSpPr>
        <p:spPr>
          <a:xfrm>
            <a:off x="5827680" y="4659203"/>
            <a:ext cx="1149674" cy="461665"/>
          </a:xfrm>
          <a:prstGeom prst="rect">
            <a:avLst/>
          </a:prstGeom>
          <a:solidFill>
            <a:srgbClr val="171717"/>
          </a:solidFill>
        </p:spPr>
        <p:txBody>
          <a:bodyPr wrap="none" rtlCol="0">
            <a:spAutoFit/>
          </a:bodyPr>
          <a:lstStyle/>
          <a:p>
            <a:pPr defTabSz="685800"/>
            <a:r>
              <a:rPr lang="en-US" sz="1200" b="1" dirty="0">
                <a:solidFill>
                  <a:schemeClr val="bg2"/>
                </a:solidFill>
                <a:latin typeface="IBM Plex Sans" charset="0"/>
                <a:ea typeface="IBM Plex Sans" charset="0"/>
                <a:cs typeface="IBM Plex Sans" charset="0"/>
              </a:rPr>
              <a:t>2/3 of Top 50</a:t>
            </a:r>
          </a:p>
          <a:p>
            <a:pPr defTabSz="685800"/>
            <a:r>
              <a:rPr lang="en-US" sz="1200" dirty="0">
                <a:solidFill>
                  <a:schemeClr val="bg2"/>
                </a:solidFill>
                <a:latin typeface="IBM Plex Sans" charset="0"/>
                <a:ea typeface="IBM Plex Sans" charset="0"/>
                <a:cs typeface="IBM Plex Sans" charset="0"/>
              </a:rPr>
              <a:t>Banks</a:t>
            </a:r>
          </a:p>
        </p:txBody>
      </p:sp>
      <p:sp>
        <p:nvSpPr>
          <p:cNvPr id="115" name="TextBox 114">
            <a:extLst>
              <a:ext uri="{FF2B5EF4-FFF2-40B4-BE49-F238E27FC236}">
                <a16:creationId xmlns:a16="http://schemas.microsoft.com/office/drawing/2014/main" id="{EFBDFC9B-9E0A-CB4C-94DD-56137C63DDD2}"/>
              </a:ext>
            </a:extLst>
          </p:cNvPr>
          <p:cNvSpPr txBox="1"/>
          <p:nvPr/>
        </p:nvSpPr>
        <p:spPr>
          <a:xfrm>
            <a:off x="196882" y="4630727"/>
            <a:ext cx="1373252" cy="461665"/>
          </a:xfrm>
          <a:prstGeom prst="rect">
            <a:avLst/>
          </a:prstGeom>
          <a:solidFill>
            <a:srgbClr val="171717"/>
          </a:solidFill>
        </p:spPr>
        <p:txBody>
          <a:bodyPr wrap="square" rtlCol="0">
            <a:spAutoFit/>
          </a:bodyPr>
          <a:lstStyle/>
          <a:p>
            <a:pPr defTabSz="685800"/>
            <a:r>
              <a:rPr lang="en-US" sz="1200" b="1" dirty="0">
                <a:solidFill>
                  <a:schemeClr val="bg2"/>
                </a:solidFill>
                <a:latin typeface="IBM Plex Sans" charset="0"/>
                <a:ea typeface="IBM Plex Sans" charset="0"/>
                <a:cs typeface="IBM Plex Sans" charset="0"/>
              </a:rPr>
              <a:t>IBM is the Market Leader </a:t>
            </a:r>
            <a:endParaRPr lang="en-US" sz="1200" dirty="0">
              <a:solidFill>
                <a:schemeClr val="bg2"/>
              </a:solidFill>
              <a:latin typeface="IBM Plex Sans" charset="0"/>
              <a:ea typeface="IBM Plex Sans" charset="0"/>
              <a:cs typeface="IBM Plex Sans" charset="0"/>
            </a:endParaRPr>
          </a:p>
        </p:txBody>
      </p:sp>
      <p:sp>
        <p:nvSpPr>
          <p:cNvPr id="116" name="TextBox 115">
            <a:extLst>
              <a:ext uri="{FF2B5EF4-FFF2-40B4-BE49-F238E27FC236}">
                <a16:creationId xmlns:a16="http://schemas.microsoft.com/office/drawing/2014/main" id="{05E27355-4AED-E04B-8539-F58253CC4123}"/>
              </a:ext>
            </a:extLst>
          </p:cNvPr>
          <p:cNvSpPr txBox="1"/>
          <p:nvPr/>
        </p:nvSpPr>
        <p:spPr>
          <a:xfrm>
            <a:off x="3863380" y="4656622"/>
            <a:ext cx="1867456" cy="461665"/>
          </a:xfrm>
          <a:prstGeom prst="rect">
            <a:avLst/>
          </a:prstGeom>
          <a:solidFill>
            <a:srgbClr val="171717"/>
          </a:solidFill>
        </p:spPr>
        <p:txBody>
          <a:bodyPr wrap="square" rtlCol="0">
            <a:spAutoFit/>
          </a:bodyPr>
          <a:lstStyle/>
          <a:p>
            <a:pPr defTabSz="685800"/>
            <a:r>
              <a:rPr lang="en-US" sz="1200" b="1" dirty="0">
                <a:solidFill>
                  <a:schemeClr val="bg2"/>
                </a:solidFill>
                <a:latin typeface="IBM Plex Sans" charset="0"/>
                <a:ea typeface="IBM Plex Sans" charset="0"/>
                <a:cs typeface="IBM Plex Sans" charset="0"/>
              </a:rPr>
              <a:t>#1 </a:t>
            </a:r>
            <a:r>
              <a:rPr lang="en-US" sz="1200" dirty="0">
                <a:solidFill>
                  <a:schemeClr val="bg2"/>
                </a:solidFill>
                <a:latin typeface="IBM Plex Sans" charset="0"/>
                <a:ea typeface="IBM Plex Sans" charset="0"/>
                <a:cs typeface="IBM Plex Sans" charset="0"/>
              </a:rPr>
              <a:t>B2B Integration Software: IDC</a:t>
            </a:r>
          </a:p>
        </p:txBody>
      </p:sp>
      <p:sp>
        <p:nvSpPr>
          <p:cNvPr id="117" name="Title 3">
            <a:extLst>
              <a:ext uri="{FF2B5EF4-FFF2-40B4-BE49-F238E27FC236}">
                <a16:creationId xmlns:a16="http://schemas.microsoft.com/office/drawing/2014/main" id="{1BFC7179-AD1A-1E41-8FBC-26DF29FD21EF}"/>
              </a:ext>
            </a:extLst>
          </p:cNvPr>
          <p:cNvSpPr>
            <a:spLocks noGrp="1"/>
          </p:cNvSpPr>
          <p:nvPr>
            <p:ph type="title"/>
          </p:nvPr>
        </p:nvSpPr>
        <p:spPr>
          <a:xfrm>
            <a:off x="135045" y="183309"/>
            <a:ext cx="8806765" cy="456801"/>
          </a:xfrm>
        </p:spPr>
        <p:txBody>
          <a:bodyPr/>
          <a:lstStyle/>
          <a:p>
            <a:r>
              <a:rPr lang="en-US" sz="2400" b="1" dirty="0">
                <a:latin typeface="IBM Plex Sans Light" charset="0"/>
                <a:ea typeface="IBM Plex Sans Light" charset="0"/>
                <a:cs typeface="IBM Plex Sans Light" charset="0"/>
              </a:rPr>
              <a:t>IBM B2B solutions</a:t>
            </a:r>
            <a:br>
              <a:rPr lang="en-US" sz="2400" b="1" dirty="0">
                <a:latin typeface="IBM Plex Sans Light" charset="0"/>
                <a:ea typeface="IBM Plex Sans Light" charset="0"/>
                <a:cs typeface="IBM Plex Sans Light" charset="0"/>
              </a:rPr>
            </a:br>
            <a:endParaRPr lang="en-US" sz="2400" b="1" dirty="0">
              <a:solidFill>
                <a:schemeClr val="accent2"/>
              </a:solidFill>
              <a:latin typeface="IBM Plex Sans Light" charset="0"/>
              <a:ea typeface="IBM Plex Sans Light" charset="0"/>
              <a:cs typeface="IBM Plex Sans Light" charset="0"/>
            </a:endParaRPr>
          </a:p>
        </p:txBody>
      </p:sp>
      <p:pic>
        <p:nvPicPr>
          <p:cNvPr id="8" name="Picture 7" descr="A screenshot of a cell phone&#10;&#10;Description automatically generated">
            <a:extLst>
              <a:ext uri="{FF2B5EF4-FFF2-40B4-BE49-F238E27FC236}">
                <a16:creationId xmlns:a16="http://schemas.microsoft.com/office/drawing/2014/main" id="{36851A72-259D-5F4F-9ABB-7C2F4D15F720}"/>
              </a:ext>
            </a:extLst>
          </p:cNvPr>
          <p:cNvPicPr>
            <a:picLocks noChangeAspect="1"/>
          </p:cNvPicPr>
          <p:nvPr/>
        </p:nvPicPr>
        <p:blipFill>
          <a:blip r:embed="rId7">
            <a:clrChange>
              <a:clrFrom>
                <a:srgbClr val="EBE8EA"/>
              </a:clrFrom>
              <a:clrTo>
                <a:srgbClr val="EBE8EA">
                  <a:alpha val="0"/>
                </a:srgbClr>
              </a:clrTo>
            </a:clrChange>
          </a:blip>
          <a:stretch>
            <a:fillRect/>
          </a:stretch>
        </p:blipFill>
        <p:spPr>
          <a:xfrm>
            <a:off x="2465760" y="1574521"/>
            <a:ext cx="6634507" cy="2028536"/>
          </a:xfrm>
          <a:prstGeom prst="rect">
            <a:avLst/>
          </a:prstGeom>
        </p:spPr>
      </p:pic>
      <p:sp>
        <p:nvSpPr>
          <p:cNvPr id="2" name="Rectangle 1">
            <a:extLst>
              <a:ext uri="{FF2B5EF4-FFF2-40B4-BE49-F238E27FC236}">
                <a16:creationId xmlns:a16="http://schemas.microsoft.com/office/drawing/2014/main" id="{016F5FD5-06D9-354C-8AD2-380BBDEFE541}"/>
              </a:ext>
            </a:extLst>
          </p:cNvPr>
          <p:cNvSpPr/>
          <p:nvPr/>
        </p:nvSpPr>
        <p:spPr>
          <a:xfrm>
            <a:off x="1274361" y="2271531"/>
            <a:ext cx="1188804" cy="1292470"/>
          </a:xfrm>
          <a:prstGeom prst="rect">
            <a:avLst/>
          </a:prstGeom>
        </p:spPr>
        <p:txBody>
          <a:bodyPr wrap="square">
            <a:spAutoFit/>
          </a:bodyPr>
          <a:lstStyle/>
          <a:p>
            <a:pPr algn="ctr">
              <a:lnSpc>
                <a:spcPct val="120000"/>
              </a:lnSpc>
              <a:spcBef>
                <a:spcPts val="600"/>
              </a:spcBef>
            </a:pPr>
            <a:r>
              <a:rPr lang="en-US" sz="1100" dirty="0">
                <a:solidFill>
                  <a:schemeClr val="tx1">
                    <a:lumMod val="65000"/>
                    <a:lumOff val="35000"/>
                  </a:schemeClr>
                </a:solidFill>
              </a:rPr>
              <a:t>DMZ based application proxy with advanced security features</a:t>
            </a:r>
            <a:endParaRPr lang="en-US" sz="1100" dirty="0">
              <a:solidFill>
                <a:schemeClr val="tx1">
                  <a:lumMod val="65000"/>
                  <a:lumOff val="35000"/>
                </a:schemeClr>
              </a:solidFill>
              <a:effectLst/>
            </a:endParaRPr>
          </a:p>
        </p:txBody>
      </p:sp>
    </p:spTree>
    <p:extLst>
      <p:ext uri="{BB962C8B-B14F-4D97-AF65-F5344CB8AC3E}">
        <p14:creationId xmlns:p14="http://schemas.microsoft.com/office/powerpoint/2010/main" val="1436821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D2C8C8-FBB9-4732-ADA8-A639FCEDBEA9}"/>
              </a:ext>
            </a:extLst>
          </p:cNvPr>
          <p:cNvSpPr>
            <a:spLocks noGrp="1"/>
          </p:cNvSpPr>
          <p:nvPr>
            <p:ph type="ftr" sz="quarter" idx="11"/>
          </p:nvPr>
        </p:nvSpPr>
        <p:spPr/>
        <p:txBody>
          <a:bodyPr/>
          <a:lstStyle/>
          <a:p>
            <a:r>
              <a:rPr lang="en-US" dirty="0"/>
              <a:t>IBM Sterling  / © 2025 IBM Corporation</a:t>
            </a:r>
          </a:p>
        </p:txBody>
      </p:sp>
      <p:sp>
        <p:nvSpPr>
          <p:cNvPr id="4" name="Text Placeholder 2">
            <a:extLst>
              <a:ext uri="{FF2B5EF4-FFF2-40B4-BE49-F238E27FC236}">
                <a16:creationId xmlns:a16="http://schemas.microsoft.com/office/drawing/2014/main" id="{7F5A9101-D629-4ED8-A5C9-027ADBBC3F53}"/>
              </a:ext>
            </a:extLst>
          </p:cNvPr>
          <p:cNvSpPr txBox="1">
            <a:spLocks/>
          </p:cNvSpPr>
          <p:nvPr/>
        </p:nvSpPr>
        <p:spPr>
          <a:xfrm>
            <a:off x="5528930" y="1561620"/>
            <a:ext cx="4114800"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solidFill>
                  <a:schemeClr val="tx1"/>
                </a:solidFill>
              </a:rPr>
              <a:t>Password Enhancement, Performance Tunning</a:t>
            </a:r>
          </a:p>
        </p:txBody>
      </p:sp>
      <p:sp>
        <p:nvSpPr>
          <p:cNvPr id="6" name="Text Placeholder 2">
            <a:extLst>
              <a:ext uri="{FF2B5EF4-FFF2-40B4-BE49-F238E27FC236}">
                <a16:creationId xmlns:a16="http://schemas.microsoft.com/office/drawing/2014/main" id="{F7E86458-825A-46FA-BB46-3D186EFD7CCF}"/>
              </a:ext>
            </a:extLst>
          </p:cNvPr>
          <p:cNvSpPr txBox="1">
            <a:spLocks/>
          </p:cNvSpPr>
          <p:nvPr/>
        </p:nvSpPr>
        <p:spPr>
          <a:xfrm>
            <a:off x="5532468" y="1777818"/>
            <a:ext cx="4114800"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solidFill>
                  <a:schemeClr val="tx1"/>
                </a:solidFill>
              </a:rPr>
              <a:t>Sterling Secure Proxy Implementation</a:t>
            </a:r>
          </a:p>
        </p:txBody>
      </p:sp>
      <p:sp>
        <p:nvSpPr>
          <p:cNvPr id="7" name="Text Placeholder 2">
            <a:extLst>
              <a:ext uri="{FF2B5EF4-FFF2-40B4-BE49-F238E27FC236}">
                <a16:creationId xmlns:a16="http://schemas.microsoft.com/office/drawing/2014/main" id="{28970755-72C0-4FE9-BF61-F8D053D04846}"/>
              </a:ext>
            </a:extLst>
          </p:cNvPr>
          <p:cNvSpPr txBox="1">
            <a:spLocks/>
          </p:cNvSpPr>
          <p:nvPr/>
        </p:nvSpPr>
        <p:spPr>
          <a:xfrm>
            <a:off x="5528930" y="3427136"/>
            <a:ext cx="2296633"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solidFill>
                  <a:schemeClr val="tx1"/>
                </a:solidFill>
              </a:rPr>
              <a:t>ILMT Deployment</a:t>
            </a:r>
          </a:p>
        </p:txBody>
      </p:sp>
      <p:sp>
        <p:nvSpPr>
          <p:cNvPr id="8" name="Text Placeholder 2">
            <a:extLst>
              <a:ext uri="{FF2B5EF4-FFF2-40B4-BE49-F238E27FC236}">
                <a16:creationId xmlns:a16="http://schemas.microsoft.com/office/drawing/2014/main" id="{176B79EE-05BB-45F0-8C10-DEFF0048EFE6}"/>
              </a:ext>
            </a:extLst>
          </p:cNvPr>
          <p:cNvSpPr txBox="1">
            <a:spLocks/>
          </p:cNvSpPr>
          <p:nvPr/>
        </p:nvSpPr>
        <p:spPr>
          <a:xfrm>
            <a:off x="5532468" y="2569479"/>
            <a:ext cx="2296633"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solidFill>
                  <a:schemeClr val="tx1"/>
                </a:solidFill>
              </a:rPr>
              <a:t>SI Containerization</a:t>
            </a:r>
          </a:p>
        </p:txBody>
      </p:sp>
      <p:sp>
        <p:nvSpPr>
          <p:cNvPr id="9" name="Text Placeholder 2">
            <a:extLst>
              <a:ext uri="{FF2B5EF4-FFF2-40B4-BE49-F238E27FC236}">
                <a16:creationId xmlns:a16="http://schemas.microsoft.com/office/drawing/2014/main" id="{923EB00C-4ADA-4377-AAD2-2A13852085BC}"/>
              </a:ext>
            </a:extLst>
          </p:cNvPr>
          <p:cNvSpPr txBox="1">
            <a:spLocks/>
          </p:cNvSpPr>
          <p:nvPr/>
        </p:nvSpPr>
        <p:spPr>
          <a:xfrm>
            <a:off x="5528929" y="2370458"/>
            <a:ext cx="2296633"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solidFill>
                  <a:schemeClr val="tx1"/>
                </a:solidFill>
              </a:rPr>
              <a:t>PEM STD Implementation</a:t>
            </a:r>
          </a:p>
        </p:txBody>
      </p:sp>
      <p:pic>
        <p:nvPicPr>
          <p:cNvPr id="10" name="Picture 9">
            <a:extLst>
              <a:ext uri="{FF2B5EF4-FFF2-40B4-BE49-F238E27FC236}">
                <a16:creationId xmlns:a16="http://schemas.microsoft.com/office/drawing/2014/main" id="{2B858ACD-A9F2-4573-8652-1C405691529C}"/>
              </a:ext>
            </a:extLst>
          </p:cNvPr>
          <p:cNvPicPr>
            <a:picLocks noChangeAspect="1"/>
          </p:cNvPicPr>
          <p:nvPr/>
        </p:nvPicPr>
        <p:blipFill>
          <a:blip r:embed="rId2"/>
          <a:stretch>
            <a:fillRect/>
          </a:stretch>
        </p:blipFill>
        <p:spPr>
          <a:xfrm>
            <a:off x="886620" y="65132"/>
            <a:ext cx="6934806" cy="5143500"/>
          </a:xfrm>
          <a:prstGeom prst="rect">
            <a:avLst/>
          </a:prstGeom>
        </p:spPr>
      </p:pic>
      <p:sp>
        <p:nvSpPr>
          <p:cNvPr id="11" name="Text Placeholder 2">
            <a:extLst>
              <a:ext uri="{FF2B5EF4-FFF2-40B4-BE49-F238E27FC236}">
                <a16:creationId xmlns:a16="http://schemas.microsoft.com/office/drawing/2014/main" id="{B335B5BA-00D6-4A33-94E1-A7A6654580C8}"/>
              </a:ext>
            </a:extLst>
          </p:cNvPr>
          <p:cNvSpPr txBox="1">
            <a:spLocks/>
          </p:cNvSpPr>
          <p:nvPr/>
        </p:nvSpPr>
        <p:spPr>
          <a:xfrm>
            <a:off x="1185529" y="4375075"/>
            <a:ext cx="2243471" cy="277812"/>
          </a:xfrm>
          <a:prstGeom prst="rect">
            <a:avLst/>
          </a:prstGeom>
          <a:solidFill>
            <a:schemeClr val="bg1">
              <a:lumMod val="50000"/>
              <a:lumOff val="50000"/>
            </a:schemeClr>
          </a:solidFill>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1. Password Enhancement</a:t>
            </a:r>
          </a:p>
        </p:txBody>
      </p:sp>
      <p:sp>
        <p:nvSpPr>
          <p:cNvPr id="12" name="Text Placeholder 2">
            <a:extLst>
              <a:ext uri="{FF2B5EF4-FFF2-40B4-BE49-F238E27FC236}">
                <a16:creationId xmlns:a16="http://schemas.microsoft.com/office/drawing/2014/main" id="{33418D26-B8E5-43A5-8AC6-24D08C092512}"/>
              </a:ext>
            </a:extLst>
          </p:cNvPr>
          <p:cNvSpPr txBox="1">
            <a:spLocks/>
          </p:cNvSpPr>
          <p:nvPr/>
        </p:nvSpPr>
        <p:spPr>
          <a:xfrm>
            <a:off x="1784086" y="2636882"/>
            <a:ext cx="2182051" cy="687219"/>
          </a:xfrm>
          <a:prstGeom prst="rect">
            <a:avLst/>
          </a:prstGeom>
          <a:solidFill>
            <a:schemeClr val="bg1">
              <a:lumMod val="50000"/>
              <a:lumOff val="50000"/>
            </a:schemeClr>
          </a:solidFill>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3. IBM Expert Lab Services Performance Tunning and Health Check</a:t>
            </a:r>
          </a:p>
        </p:txBody>
      </p:sp>
      <p:sp>
        <p:nvSpPr>
          <p:cNvPr id="13" name="Text Placeholder 2">
            <a:extLst>
              <a:ext uri="{FF2B5EF4-FFF2-40B4-BE49-F238E27FC236}">
                <a16:creationId xmlns:a16="http://schemas.microsoft.com/office/drawing/2014/main" id="{6F953831-3A93-4FEC-A2FC-6D024F492E8F}"/>
              </a:ext>
            </a:extLst>
          </p:cNvPr>
          <p:cNvSpPr txBox="1">
            <a:spLocks/>
          </p:cNvSpPr>
          <p:nvPr/>
        </p:nvSpPr>
        <p:spPr>
          <a:xfrm>
            <a:off x="1079795" y="3897351"/>
            <a:ext cx="2531738"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highlight>
                  <a:srgbClr val="0064FF"/>
                </a:highlight>
              </a:rPr>
              <a:t>2. ILMT Deployment</a:t>
            </a:r>
          </a:p>
        </p:txBody>
      </p:sp>
      <p:sp>
        <p:nvSpPr>
          <p:cNvPr id="14" name="Text Placeholder 2">
            <a:extLst>
              <a:ext uri="{FF2B5EF4-FFF2-40B4-BE49-F238E27FC236}">
                <a16:creationId xmlns:a16="http://schemas.microsoft.com/office/drawing/2014/main" id="{7F30240C-ECDE-4395-97B2-C447EC583027}"/>
              </a:ext>
            </a:extLst>
          </p:cNvPr>
          <p:cNvSpPr txBox="1">
            <a:spLocks/>
          </p:cNvSpPr>
          <p:nvPr/>
        </p:nvSpPr>
        <p:spPr>
          <a:xfrm>
            <a:off x="5210683" y="1515127"/>
            <a:ext cx="1581945" cy="587579"/>
          </a:xfrm>
          <a:prstGeom prst="rect">
            <a:avLst/>
          </a:prstGeom>
          <a:solidFill>
            <a:schemeClr val="bg1">
              <a:lumMod val="50000"/>
              <a:lumOff val="50000"/>
            </a:schemeClr>
          </a:solidFill>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7. Resilience Enhancement: SI Containerization</a:t>
            </a:r>
          </a:p>
        </p:txBody>
      </p:sp>
      <p:sp>
        <p:nvSpPr>
          <p:cNvPr id="15" name="Text Placeholder 2">
            <a:extLst>
              <a:ext uri="{FF2B5EF4-FFF2-40B4-BE49-F238E27FC236}">
                <a16:creationId xmlns:a16="http://schemas.microsoft.com/office/drawing/2014/main" id="{13B87363-23E4-4488-A905-11D3187DDE84}"/>
              </a:ext>
            </a:extLst>
          </p:cNvPr>
          <p:cNvSpPr txBox="1">
            <a:spLocks/>
          </p:cNvSpPr>
          <p:nvPr/>
        </p:nvSpPr>
        <p:spPr>
          <a:xfrm>
            <a:off x="1998521" y="576846"/>
            <a:ext cx="2296633" cy="277812"/>
          </a:xfrm>
          <a:prstGeom prst="rect">
            <a:avLst/>
          </a:prstGeom>
          <a:solidFill>
            <a:schemeClr val="bg1">
              <a:lumMod val="50000"/>
              <a:lumOff val="50000"/>
            </a:schemeClr>
          </a:solidFill>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4. PEM STD Implementation</a:t>
            </a:r>
          </a:p>
        </p:txBody>
      </p:sp>
      <p:sp>
        <p:nvSpPr>
          <p:cNvPr id="17" name="Text Placeholder 2">
            <a:extLst>
              <a:ext uri="{FF2B5EF4-FFF2-40B4-BE49-F238E27FC236}">
                <a16:creationId xmlns:a16="http://schemas.microsoft.com/office/drawing/2014/main" id="{ED50585D-52E7-486A-A6E1-89CCC745409E}"/>
              </a:ext>
            </a:extLst>
          </p:cNvPr>
          <p:cNvSpPr txBox="1">
            <a:spLocks/>
          </p:cNvSpPr>
          <p:nvPr/>
        </p:nvSpPr>
        <p:spPr>
          <a:xfrm>
            <a:off x="4419600" y="2682551"/>
            <a:ext cx="2709333"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highlight>
                  <a:srgbClr val="0064FF"/>
                </a:highlight>
              </a:rPr>
              <a:t>6. Zero Trust Workshop</a:t>
            </a:r>
          </a:p>
        </p:txBody>
      </p:sp>
      <p:sp>
        <p:nvSpPr>
          <p:cNvPr id="18" name="Text Placeholder 2">
            <a:extLst>
              <a:ext uri="{FF2B5EF4-FFF2-40B4-BE49-F238E27FC236}">
                <a16:creationId xmlns:a16="http://schemas.microsoft.com/office/drawing/2014/main" id="{0961A67D-4D8A-473E-9BE4-A033775BEBC5}"/>
              </a:ext>
            </a:extLst>
          </p:cNvPr>
          <p:cNvSpPr txBox="1">
            <a:spLocks/>
          </p:cNvSpPr>
          <p:nvPr/>
        </p:nvSpPr>
        <p:spPr>
          <a:xfrm>
            <a:off x="1515310" y="1591127"/>
            <a:ext cx="2296633" cy="587579"/>
          </a:xfrm>
          <a:prstGeom prst="rect">
            <a:avLst/>
          </a:prstGeom>
          <a:solidFill>
            <a:schemeClr val="bg1">
              <a:lumMod val="50000"/>
              <a:lumOff val="50000"/>
            </a:schemeClr>
          </a:solidFill>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 5. Increase CPU Cores assigned to Sterling Integrator Prod</a:t>
            </a:r>
          </a:p>
        </p:txBody>
      </p:sp>
    </p:spTree>
    <p:extLst>
      <p:ext uri="{BB962C8B-B14F-4D97-AF65-F5344CB8AC3E}">
        <p14:creationId xmlns:p14="http://schemas.microsoft.com/office/powerpoint/2010/main" val="281000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animBg="1"/>
      <p:bldP spid="17" grpId="0"/>
      <p:bldP spid="1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28600" y="4826480"/>
            <a:ext cx="6400800" cy="137160"/>
          </a:xfrm>
        </p:spPr>
        <p:txBody>
          <a:bodyPr/>
          <a:lstStyle/>
          <a:p>
            <a:r>
              <a:rPr lang="en-US" dirty="0"/>
              <a:t>IBM Sterling  / © 2025 IBM Corporation</a:t>
            </a:r>
          </a:p>
        </p:txBody>
      </p:sp>
    </p:spTree>
    <p:extLst>
      <p:ext uri="{BB962C8B-B14F-4D97-AF65-F5344CB8AC3E}">
        <p14:creationId xmlns:p14="http://schemas.microsoft.com/office/powerpoint/2010/main" val="1937772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22D6D-93D8-446A-A1F6-A5E29EEE9A33}"/>
              </a:ext>
            </a:extLst>
          </p:cNvPr>
          <p:cNvSpPr txBox="1"/>
          <p:nvPr/>
        </p:nvSpPr>
        <p:spPr>
          <a:xfrm>
            <a:off x="138895" y="129996"/>
            <a:ext cx="8663651" cy="461665"/>
          </a:xfrm>
          <a:prstGeom prst="rect">
            <a:avLst/>
          </a:prstGeom>
          <a:noFill/>
        </p:spPr>
        <p:txBody>
          <a:bodyPr wrap="square" rtlCol="0">
            <a:spAutoFit/>
          </a:bodyPr>
          <a:lstStyle/>
          <a:p>
            <a:r>
              <a:rPr lang="en-US" sz="2400" b="1" dirty="0">
                <a:solidFill>
                  <a:schemeClr val="bg1"/>
                </a:solidFill>
                <a:latin typeface="Lubalin Book for IBM" panose="02060502020205020404" pitchFamily="18" charset="0"/>
              </a:rPr>
              <a:t>Agenda</a:t>
            </a:r>
          </a:p>
        </p:txBody>
      </p:sp>
      <p:graphicFrame>
        <p:nvGraphicFramePr>
          <p:cNvPr id="5" name="Diagram 4">
            <a:extLst>
              <a:ext uri="{FF2B5EF4-FFF2-40B4-BE49-F238E27FC236}">
                <a16:creationId xmlns:a16="http://schemas.microsoft.com/office/drawing/2014/main" id="{93420C29-FA4C-48B5-AB7C-A46EEB7586C0}"/>
              </a:ext>
            </a:extLst>
          </p:cNvPr>
          <p:cNvGraphicFramePr/>
          <p:nvPr/>
        </p:nvGraphicFramePr>
        <p:xfrm>
          <a:off x="1524000" y="945472"/>
          <a:ext cx="6096000" cy="3658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4">
            <a:extLst>
              <a:ext uri="{FF2B5EF4-FFF2-40B4-BE49-F238E27FC236}">
                <a16:creationId xmlns:a16="http://schemas.microsoft.com/office/drawing/2014/main" id="{3812735C-52DE-407A-A8DC-2D46112BE38C}"/>
              </a:ext>
            </a:extLst>
          </p:cNvPr>
          <p:cNvSpPr txBox="1">
            <a:spLocks/>
          </p:cNvSpPr>
          <p:nvPr/>
        </p:nvSpPr>
        <p:spPr>
          <a:xfrm>
            <a:off x="2095500" y="4858538"/>
            <a:ext cx="38481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350" dirty="0">
                <a:solidFill>
                  <a:schemeClr val="bg1"/>
                </a:solidFill>
              </a:rPr>
              <a:t>Copyright 2025 IBM. All rights reserved.</a:t>
            </a:r>
          </a:p>
        </p:txBody>
      </p:sp>
      <p:sp>
        <p:nvSpPr>
          <p:cNvPr id="7" name="Slide Number Placeholder 5">
            <a:extLst>
              <a:ext uri="{FF2B5EF4-FFF2-40B4-BE49-F238E27FC236}">
                <a16:creationId xmlns:a16="http://schemas.microsoft.com/office/drawing/2014/main" id="{7838D802-3718-4158-A4C9-2845C7A113BB}"/>
              </a:ext>
            </a:extLst>
          </p:cNvPr>
          <p:cNvSpPr txBox="1">
            <a:spLocks/>
          </p:cNvSpPr>
          <p:nvPr/>
        </p:nvSpPr>
        <p:spPr>
          <a:xfrm>
            <a:off x="-415649" y="4858538"/>
            <a:ext cx="6477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0E4B67-2675-4854-BDB1-F28A80C2540C}" type="slidenum">
              <a:rPr lang="en-US" altLang="en-US" sz="1350">
                <a:solidFill>
                  <a:schemeClr val="bg1"/>
                </a:solidFill>
              </a:rPr>
              <a:pPr/>
              <a:t>26</a:t>
            </a:fld>
            <a:endParaRPr lang="en-US" altLang="en-US" sz="1350" dirty="0">
              <a:solidFill>
                <a:schemeClr val="bg1"/>
              </a:solidFill>
            </a:endParaRPr>
          </a:p>
        </p:txBody>
      </p:sp>
      <p:sp>
        <p:nvSpPr>
          <p:cNvPr id="8" name="Date Placeholder 3">
            <a:extLst>
              <a:ext uri="{FF2B5EF4-FFF2-40B4-BE49-F238E27FC236}">
                <a16:creationId xmlns:a16="http://schemas.microsoft.com/office/drawing/2014/main" id="{221C8D7B-40E0-4332-A78E-9538A4544BFA}"/>
              </a:ext>
            </a:extLst>
          </p:cNvPr>
          <p:cNvSpPr txBox="1">
            <a:spLocks/>
          </p:cNvSpPr>
          <p:nvPr/>
        </p:nvSpPr>
        <p:spPr>
          <a:xfrm>
            <a:off x="8115300" y="4808171"/>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E94205-A31B-4E41-9CB9-158FB99E6289}" type="datetimeFigureOut">
              <a:rPr lang="en-US" sz="1350">
                <a:solidFill>
                  <a:schemeClr val="bg1"/>
                </a:solidFill>
              </a:rPr>
              <a:pPr/>
              <a:t>8/25/25</a:t>
            </a:fld>
            <a:endParaRPr lang="en-US" sz="1350" dirty="0">
              <a:solidFill>
                <a:schemeClr val="bg1"/>
              </a:solidFill>
            </a:endParaRPr>
          </a:p>
        </p:txBody>
      </p:sp>
    </p:spTree>
    <p:extLst>
      <p:ext uri="{BB962C8B-B14F-4D97-AF65-F5344CB8AC3E}">
        <p14:creationId xmlns:p14="http://schemas.microsoft.com/office/powerpoint/2010/main" val="42595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0E884-A709-5F6A-0098-E2C4EED8819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CDD047D-7CDC-AF04-8DA3-890CE5F40D68}"/>
              </a:ext>
            </a:extLst>
          </p:cNvPr>
          <p:cNvSpPr txBox="1"/>
          <p:nvPr/>
        </p:nvSpPr>
        <p:spPr>
          <a:xfrm>
            <a:off x="541062" y="1951374"/>
            <a:ext cx="1554438" cy="1200329"/>
          </a:xfrm>
          <a:prstGeom prst="rect">
            <a:avLst/>
          </a:prstGeom>
          <a:noFill/>
        </p:spPr>
        <p:txBody>
          <a:bodyPr wrap="square" rtlCol="0">
            <a:spAutoFit/>
          </a:bodyPr>
          <a:lstStyle/>
          <a:p>
            <a:pPr algn="ctr"/>
            <a:r>
              <a:rPr lang="en-US" sz="2400" b="1" dirty="0">
                <a:solidFill>
                  <a:schemeClr val="bg2"/>
                </a:solidFill>
                <a:latin typeface="Lubalin Book for IBM" panose="02060502020205020404" pitchFamily="18" charset="0"/>
              </a:rPr>
              <a:t>Day 1 Agenda</a:t>
            </a:r>
          </a:p>
          <a:p>
            <a:pPr algn="ctr"/>
            <a:r>
              <a:rPr lang="en-US" sz="2400" b="1" dirty="0">
                <a:solidFill>
                  <a:schemeClr val="bg2"/>
                </a:solidFill>
                <a:latin typeface="Lubalin Book for IBM" panose="02060502020205020404" pitchFamily="18" charset="0"/>
              </a:rPr>
              <a:t>AM</a:t>
            </a:r>
          </a:p>
        </p:txBody>
      </p:sp>
      <p:graphicFrame>
        <p:nvGraphicFramePr>
          <p:cNvPr id="5" name="Diagram 4">
            <a:extLst>
              <a:ext uri="{FF2B5EF4-FFF2-40B4-BE49-F238E27FC236}">
                <a16:creationId xmlns:a16="http://schemas.microsoft.com/office/drawing/2014/main" id="{5A560729-55D6-A849-0A94-524E28A6287F}"/>
              </a:ext>
            </a:extLst>
          </p:cNvPr>
          <p:cNvGraphicFramePr/>
          <p:nvPr>
            <p:extLst>
              <p:ext uri="{D42A27DB-BD31-4B8C-83A1-F6EECF244321}">
                <p14:modId xmlns:p14="http://schemas.microsoft.com/office/powerpoint/2010/main" val="2245282967"/>
              </p:ext>
            </p:extLst>
          </p:nvPr>
        </p:nvGraphicFramePr>
        <p:xfrm>
          <a:off x="1524000" y="129996"/>
          <a:ext cx="6426200" cy="4473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4">
            <a:extLst>
              <a:ext uri="{FF2B5EF4-FFF2-40B4-BE49-F238E27FC236}">
                <a16:creationId xmlns:a16="http://schemas.microsoft.com/office/drawing/2014/main" id="{C9E80B1B-9350-793C-C723-922C4FD511FC}"/>
              </a:ext>
            </a:extLst>
          </p:cNvPr>
          <p:cNvSpPr txBox="1">
            <a:spLocks/>
          </p:cNvSpPr>
          <p:nvPr/>
        </p:nvSpPr>
        <p:spPr>
          <a:xfrm>
            <a:off x="2095500" y="4858538"/>
            <a:ext cx="38481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350" dirty="0">
                <a:solidFill>
                  <a:schemeClr val="bg1"/>
                </a:solidFill>
              </a:rPr>
              <a:t>Copyright 2025 IBM. All rights reserved.</a:t>
            </a:r>
          </a:p>
        </p:txBody>
      </p:sp>
      <p:sp>
        <p:nvSpPr>
          <p:cNvPr id="7" name="Slide Number Placeholder 5">
            <a:extLst>
              <a:ext uri="{FF2B5EF4-FFF2-40B4-BE49-F238E27FC236}">
                <a16:creationId xmlns:a16="http://schemas.microsoft.com/office/drawing/2014/main" id="{D3791426-A602-0A18-220C-BB30E32FBF4F}"/>
              </a:ext>
            </a:extLst>
          </p:cNvPr>
          <p:cNvSpPr txBox="1">
            <a:spLocks/>
          </p:cNvSpPr>
          <p:nvPr/>
        </p:nvSpPr>
        <p:spPr>
          <a:xfrm>
            <a:off x="-415649" y="4858538"/>
            <a:ext cx="6477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0E4B67-2675-4854-BDB1-F28A80C2540C}" type="slidenum">
              <a:rPr lang="en-US" altLang="en-US" sz="1350">
                <a:solidFill>
                  <a:schemeClr val="bg1"/>
                </a:solidFill>
              </a:rPr>
              <a:pPr/>
              <a:t>27</a:t>
            </a:fld>
            <a:endParaRPr lang="en-US" altLang="en-US" sz="1350" dirty="0">
              <a:solidFill>
                <a:schemeClr val="bg1"/>
              </a:solidFill>
            </a:endParaRPr>
          </a:p>
        </p:txBody>
      </p:sp>
      <p:sp>
        <p:nvSpPr>
          <p:cNvPr id="8" name="Date Placeholder 3">
            <a:extLst>
              <a:ext uri="{FF2B5EF4-FFF2-40B4-BE49-F238E27FC236}">
                <a16:creationId xmlns:a16="http://schemas.microsoft.com/office/drawing/2014/main" id="{585CE592-C20C-E99D-6161-0C503116B041}"/>
              </a:ext>
            </a:extLst>
          </p:cNvPr>
          <p:cNvSpPr txBox="1">
            <a:spLocks/>
          </p:cNvSpPr>
          <p:nvPr/>
        </p:nvSpPr>
        <p:spPr>
          <a:xfrm>
            <a:off x="8115300" y="4808171"/>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E94205-A31B-4E41-9CB9-158FB99E6289}" type="datetimeFigureOut">
              <a:rPr lang="en-US" sz="1350">
                <a:solidFill>
                  <a:schemeClr val="bg1"/>
                </a:solidFill>
              </a:rPr>
              <a:pPr/>
              <a:t>8/25/25</a:t>
            </a:fld>
            <a:endParaRPr lang="en-US" sz="1350" dirty="0">
              <a:solidFill>
                <a:schemeClr val="bg1"/>
              </a:solidFill>
            </a:endParaRPr>
          </a:p>
        </p:txBody>
      </p:sp>
    </p:spTree>
    <p:extLst>
      <p:ext uri="{BB962C8B-B14F-4D97-AF65-F5344CB8AC3E}">
        <p14:creationId xmlns:p14="http://schemas.microsoft.com/office/powerpoint/2010/main" val="316891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36646-E034-3ECB-7875-907792ED5B0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08B29C0-0201-9E7C-C67B-CB7D7BEC580B}"/>
              </a:ext>
            </a:extLst>
          </p:cNvPr>
          <p:cNvSpPr txBox="1"/>
          <p:nvPr/>
        </p:nvSpPr>
        <p:spPr>
          <a:xfrm>
            <a:off x="541062" y="1951374"/>
            <a:ext cx="1554438" cy="1200329"/>
          </a:xfrm>
          <a:prstGeom prst="rect">
            <a:avLst/>
          </a:prstGeom>
          <a:noFill/>
        </p:spPr>
        <p:txBody>
          <a:bodyPr wrap="square" rtlCol="0">
            <a:spAutoFit/>
          </a:bodyPr>
          <a:lstStyle/>
          <a:p>
            <a:pPr algn="ctr"/>
            <a:r>
              <a:rPr lang="en-US" sz="2400" b="1" dirty="0">
                <a:solidFill>
                  <a:schemeClr val="bg2"/>
                </a:solidFill>
                <a:latin typeface="Lubalin Book for IBM" panose="02060502020205020404" pitchFamily="18" charset="0"/>
              </a:rPr>
              <a:t>Day 1 Agenda</a:t>
            </a:r>
          </a:p>
          <a:p>
            <a:pPr algn="ctr"/>
            <a:r>
              <a:rPr lang="en-US" sz="2400" b="1" dirty="0">
                <a:solidFill>
                  <a:schemeClr val="bg2"/>
                </a:solidFill>
                <a:latin typeface="Lubalin Book for IBM" panose="02060502020205020404" pitchFamily="18" charset="0"/>
              </a:rPr>
              <a:t>PM</a:t>
            </a:r>
          </a:p>
        </p:txBody>
      </p:sp>
      <p:graphicFrame>
        <p:nvGraphicFramePr>
          <p:cNvPr id="5" name="Diagram 4">
            <a:extLst>
              <a:ext uri="{FF2B5EF4-FFF2-40B4-BE49-F238E27FC236}">
                <a16:creationId xmlns:a16="http://schemas.microsoft.com/office/drawing/2014/main" id="{21856698-DC4D-74F8-49CA-E5C50974E1EC}"/>
              </a:ext>
            </a:extLst>
          </p:cNvPr>
          <p:cNvGraphicFramePr/>
          <p:nvPr>
            <p:extLst>
              <p:ext uri="{D42A27DB-BD31-4B8C-83A1-F6EECF244321}">
                <p14:modId xmlns:p14="http://schemas.microsoft.com/office/powerpoint/2010/main" val="708637545"/>
              </p:ext>
            </p:extLst>
          </p:nvPr>
        </p:nvGraphicFramePr>
        <p:xfrm>
          <a:off x="1524000" y="129996"/>
          <a:ext cx="6426200" cy="4473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4">
            <a:extLst>
              <a:ext uri="{FF2B5EF4-FFF2-40B4-BE49-F238E27FC236}">
                <a16:creationId xmlns:a16="http://schemas.microsoft.com/office/drawing/2014/main" id="{32178D59-2A71-13BD-D4B1-4279A6AD0DEC}"/>
              </a:ext>
            </a:extLst>
          </p:cNvPr>
          <p:cNvSpPr txBox="1">
            <a:spLocks/>
          </p:cNvSpPr>
          <p:nvPr/>
        </p:nvSpPr>
        <p:spPr>
          <a:xfrm>
            <a:off x="2095500" y="4858538"/>
            <a:ext cx="38481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350" dirty="0">
                <a:solidFill>
                  <a:schemeClr val="bg1"/>
                </a:solidFill>
              </a:rPr>
              <a:t>Copyright 2025 IBM. All rights reserved.</a:t>
            </a:r>
          </a:p>
        </p:txBody>
      </p:sp>
      <p:sp>
        <p:nvSpPr>
          <p:cNvPr id="7" name="Slide Number Placeholder 5">
            <a:extLst>
              <a:ext uri="{FF2B5EF4-FFF2-40B4-BE49-F238E27FC236}">
                <a16:creationId xmlns:a16="http://schemas.microsoft.com/office/drawing/2014/main" id="{D30A47FA-5B19-39D4-DF66-51D720E49126}"/>
              </a:ext>
            </a:extLst>
          </p:cNvPr>
          <p:cNvSpPr txBox="1">
            <a:spLocks/>
          </p:cNvSpPr>
          <p:nvPr/>
        </p:nvSpPr>
        <p:spPr>
          <a:xfrm>
            <a:off x="-415649" y="4858538"/>
            <a:ext cx="6477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0E4B67-2675-4854-BDB1-F28A80C2540C}" type="slidenum">
              <a:rPr lang="en-US" altLang="en-US" sz="1350">
                <a:solidFill>
                  <a:schemeClr val="bg1"/>
                </a:solidFill>
              </a:rPr>
              <a:pPr/>
              <a:t>28</a:t>
            </a:fld>
            <a:endParaRPr lang="en-US" altLang="en-US" sz="1350" dirty="0">
              <a:solidFill>
                <a:schemeClr val="bg1"/>
              </a:solidFill>
            </a:endParaRPr>
          </a:p>
        </p:txBody>
      </p:sp>
      <p:sp>
        <p:nvSpPr>
          <p:cNvPr id="8" name="Date Placeholder 3">
            <a:extLst>
              <a:ext uri="{FF2B5EF4-FFF2-40B4-BE49-F238E27FC236}">
                <a16:creationId xmlns:a16="http://schemas.microsoft.com/office/drawing/2014/main" id="{4466D5BE-D9C3-1896-DCEF-E3777D64B77A}"/>
              </a:ext>
            </a:extLst>
          </p:cNvPr>
          <p:cNvSpPr txBox="1">
            <a:spLocks/>
          </p:cNvSpPr>
          <p:nvPr/>
        </p:nvSpPr>
        <p:spPr>
          <a:xfrm>
            <a:off x="8115300" y="4808171"/>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E94205-A31B-4E41-9CB9-158FB99E6289}" type="datetimeFigureOut">
              <a:rPr lang="en-US" sz="1350">
                <a:solidFill>
                  <a:schemeClr val="bg1"/>
                </a:solidFill>
              </a:rPr>
              <a:pPr/>
              <a:t>8/25/25</a:t>
            </a:fld>
            <a:endParaRPr lang="en-US" sz="1350" dirty="0">
              <a:solidFill>
                <a:schemeClr val="bg1"/>
              </a:solidFill>
            </a:endParaRPr>
          </a:p>
        </p:txBody>
      </p:sp>
    </p:spTree>
    <p:extLst>
      <p:ext uri="{BB962C8B-B14F-4D97-AF65-F5344CB8AC3E}">
        <p14:creationId xmlns:p14="http://schemas.microsoft.com/office/powerpoint/2010/main" val="426044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1602-551E-CB64-19E5-1EB50BAA5EF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EE3A053-39E8-14E9-9029-373B2162CC1D}"/>
              </a:ext>
            </a:extLst>
          </p:cNvPr>
          <p:cNvSpPr txBox="1"/>
          <p:nvPr/>
        </p:nvSpPr>
        <p:spPr>
          <a:xfrm>
            <a:off x="541062" y="1951374"/>
            <a:ext cx="1554438" cy="1200329"/>
          </a:xfrm>
          <a:prstGeom prst="rect">
            <a:avLst/>
          </a:prstGeom>
          <a:noFill/>
        </p:spPr>
        <p:txBody>
          <a:bodyPr wrap="square" rtlCol="0">
            <a:spAutoFit/>
          </a:bodyPr>
          <a:lstStyle/>
          <a:p>
            <a:pPr algn="ctr"/>
            <a:r>
              <a:rPr lang="en-US" sz="2400" b="1" dirty="0">
                <a:solidFill>
                  <a:schemeClr val="bg2"/>
                </a:solidFill>
                <a:latin typeface="Lubalin Book for IBM" panose="02060502020205020404" pitchFamily="18" charset="0"/>
              </a:rPr>
              <a:t>Day 2 Agenda</a:t>
            </a:r>
          </a:p>
          <a:p>
            <a:pPr algn="ctr"/>
            <a:r>
              <a:rPr lang="en-US" sz="2400" b="1" dirty="0">
                <a:solidFill>
                  <a:schemeClr val="bg2"/>
                </a:solidFill>
                <a:latin typeface="Lubalin Book for IBM" panose="02060502020205020404" pitchFamily="18" charset="0"/>
              </a:rPr>
              <a:t>AM</a:t>
            </a:r>
          </a:p>
        </p:txBody>
      </p:sp>
      <p:graphicFrame>
        <p:nvGraphicFramePr>
          <p:cNvPr id="5" name="Diagram 4">
            <a:extLst>
              <a:ext uri="{FF2B5EF4-FFF2-40B4-BE49-F238E27FC236}">
                <a16:creationId xmlns:a16="http://schemas.microsoft.com/office/drawing/2014/main" id="{E3847844-6ACC-9726-290E-0C7A14247E01}"/>
              </a:ext>
            </a:extLst>
          </p:cNvPr>
          <p:cNvGraphicFramePr/>
          <p:nvPr>
            <p:extLst>
              <p:ext uri="{D42A27DB-BD31-4B8C-83A1-F6EECF244321}">
                <p14:modId xmlns:p14="http://schemas.microsoft.com/office/powerpoint/2010/main" val="1820965727"/>
              </p:ext>
            </p:extLst>
          </p:nvPr>
        </p:nvGraphicFramePr>
        <p:xfrm>
          <a:off x="1524000" y="129996"/>
          <a:ext cx="6426200" cy="4473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4">
            <a:extLst>
              <a:ext uri="{FF2B5EF4-FFF2-40B4-BE49-F238E27FC236}">
                <a16:creationId xmlns:a16="http://schemas.microsoft.com/office/drawing/2014/main" id="{C692B09E-D5A0-0F80-563E-73EF06C592B8}"/>
              </a:ext>
            </a:extLst>
          </p:cNvPr>
          <p:cNvSpPr txBox="1">
            <a:spLocks/>
          </p:cNvSpPr>
          <p:nvPr/>
        </p:nvSpPr>
        <p:spPr>
          <a:xfrm>
            <a:off x="2095500" y="4858538"/>
            <a:ext cx="38481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100" dirty="0">
                <a:solidFill>
                  <a:schemeClr val="bg1"/>
                </a:solidFill>
              </a:rPr>
              <a:t>Copyright 2025 IBM. All rights reserved.</a:t>
            </a:r>
          </a:p>
        </p:txBody>
      </p:sp>
      <p:sp>
        <p:nvSpPr>
          <p:cNvPr id="7" name="Slide Number Placeholder 5">
            <a:extLst>
              <a:ext uri="{FF2B5EF4-FFF2-40B4-BE49-F238E27FC236}">
                <a16:creationId xmlns:a16="http://schemas.microsoft.com/office/drawing/2014/main" id="{17F8AB55-0398-6201-4946-00C5111B007C}"/>
              </a:ext>
            </a:extLst>
          </p:cNvPr>
          <p:cNvSpPr txBox="1">
            <a:spLocks/>
          </p:cNvSpPr>
          <p:nvPr/>
        </p:nvSpPr>
        <p:spPr>
          <a:xfrm>
            <a:off x="-415649" y="4858538"/>
            <a:ext cx="6477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0E4B67-2675-4854-BDB1-F28A80C2540C}" type="slidenum">
              <a:rPr lang="en-US" altLang="en-US" sz="1100">
                <a:solidFill>
                  <a:schemeClr val="bg1"/>
                </a:solidFill>
              </a:rPr>
              <a:pPr/>
              <a:t>29</a:t>
            </a:fld>
            <a:endParaRPr lang="en-US" altLang="en-US" sz="1100" dirty="0">
              <a:solidFill>
                <a:schemeClr val="bg1"/>
              </a:solidFill>
            </a:endParaRPr>
          </a:p>
        </p:txBody>
      </p:sp>
      <p:sp>
        <p:nvSpPr>
          <p:cNvPr id="8" name="Date Placeholder 3">
            <a:extLst>
              <a:ext uri="{FF2B5EF4-FFF2-40B4-BE49-F238E27FC236}">
                <a16:creationId xmlns:a16="http://schemas.microsoft.com/office/drawing/2014/main" id="{34261E0C-5189-4A2F-DD72-929E089884C9}"/>
              </a:ext>
            </a:extLst>
          </p:cNvPr>
          <p:cNvSpPr txBox="1">
            <a:spLocks/>
          </p:cNvSpPr>
          <p:nvPr/>
        </p:nvSpPr>
        <p:spPr>
          <a:xfrm>
            <a:off x="8115300" y="4808171"/>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E94205-A31B-4E41-9CB9-158FB99E6289}" type="datetimeFigureOut">
              <a:rPr lang="en-US" sz="1100">
                <a:solidFill>
                  <a:schemeClr val="bg1"/>
                </a:solidFill>
              </a:rPr>
              <a:pPr/>
              <a:t>8/25/25</a:t>
            </a:fld>
            <a:endParaRPr lang="en-US" sz="1100" dirty="0">
              <a:solidFill>
                <a:schemeClr val="bg1"/>
              </a:solidFill>
            </a:endParaRPr>
          </a:p>
        </p:txBody>
      </p:sp>
    </p:spTree>
    <p:extLst>
      <p:ext uri="{BB962C8B-B14F-4D97-AF65-F5344CB8AC3E}">
        <p14:creationId xmlns:p14="http://schemas.microsoft.com/office/powerpoint/2010/main" val="390470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0EA8-71C0-0D81-C207-4B3FA641E612}"/>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CEB9D793-E7F8-F00E-53A3-F4F7B730D36E}"/>
              </a:ext>
            </a:extLst>
          </p:cNvPr>
          <p:cNvSpPr>
            <a:spLocks noGrp="1"/>
          </p:cNvSpPr>
          <p:nvPr>
            <p:ph type="ftr" sz="quarter" idx="11"/>
          </p:nvPr>
        </p:nvSpPr>
        <p:spPr/>
        <p:txBody>
          <a:bodyPr/>
          <a:lstStyle/>
          <a:p>
            <a:r>
              <a:rPr lang="en-US"/>
              <a:t>IBM Sterling  / © 2025 IBM Corporation</a:t>
            </a:r>
            <a:endParaRPr lang="en-US" dirty="0"/>
          </a:p>
        </p:txBody>
      </p:sp>
    </p:spTree>
    <p:extLst>
      <p:ext uri="{BB962C8B-B14F-4D97-AF65-F5344CB8AC3E}">
        <p14:creationId xmlns:p14="http://schemas.microsoft.com/office/powerpoint/2010/main" val="3823824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C39A9-EDB6-F44D-1F74-F40C95ADECA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D2C08AC-5CA4-3CBD-B1CB-5EDA0EF11069}"/>
              </a:ext>
            </a:extLst>
          </p:cNvPr>
          <p:cNvSpPr txBox="1"/>
          <p:nvPr/>
        </p:nvSpPr>
        <p:spPr>
          <a:xfrm>
            <a:off x="541062" y="1951374"/>
            <a:ext cx="1554438" cy="1200329"/>
          </a:xfrm>
          <a:prstGeom prst="rect">
            <a:avLst/>
          </a:prstGeom>
          <a:noFill/>
        </p:spPr>
        <p:txBody>
          <a:bodyPr wrap="square" rtlCol="0">
            <a:spAutoFit/>
          </a:bodyPr>
          <a:lstStyle/>
          <a:p>
            <a:pPr algn="ctr"/>
            <a:r>
              <a:rPr lang="en-US" sz="2400" b="1" dirty="0">
                <a:solidFill>
                  <a:schemeClr val="bg2"/>
                </a:solidFill>
                <a:latin typeface="Lubalin Book for IBM" panose="02060502020205020404" pitchFamily="18" charset="0"/>
              </a:rPr>
              <a:t>Day 2 Agenda</a:t>
            </a:r>
          </a:p>
          <a:p>
            <a:pPr algn="ctr"/>
            <a:r>
              <a:rPr lang="en-US" sz="2400" b="1" dirty="0">
                <a:solidFill>
                  <a:schemeClr val="bg2"/>
                </a:solidFill>
                <a:latin typeface="Lubalin Book for IBM" panose="02060502020205020404" pitchFamily="18" charset="0"/>
              </a:rPr>
              <a:t>PM</a:t>
            </a:r>
          </a:p>
        </p:txBody>
      </p:sp>
      <p:graphicFrame>
        <p:nvGraphicFramePr>
          <p:cNvPr id="5" name="Diagram 4">
            <a:extLst>
              <a:ext uri="{FF2B5EF4-FFF2-40B4-BE49-F238E27FC236}">
                <a16:creationId xmlns:a16="http://schemas.microsoft.com/office/drawing/2014/main" id="{74EC9420-F102-CC0A-25CE-B136383DF37E}"/>
              </a:ext>
            </a:extLst>
          </p:cNvPr>
          <p:cNvGraphicFramePr/>
          <p:nvPr>
            <p:extLst>
              <p:ext uri="{D42A27DB-BD31-4B8C-83A1-F6EECF244321}">
                <p14:modId xmlns:p14="http://schemas.microsoft.com/office/powerpoint/2010/main" val="307334837"/>
              </p:ext>
            </p:extLst>
          </p:nvPr>
        </p:nvGraphicFramePr>
        <p:xfrm>
          <a:off x="1524000" y="129996"/>
          <a:ext cx="6426200" cy="4473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4">
            <a:extLst>
              <a:ext uri="{FF2B5EF4-FFF2-40B4-BE49-F238E27FC236}">
                <a16:creationId xmlns:a16="http://schemas.microsoft.com/office/drawing/2014/main" id="{EE13CF9F-E09E-4964-874F-143C01DE3803}"/>
              </a:ext>
            </a:extLst>
          </p:cNvPr>
          <p:cNvSpPr txBox="1">
            <a:spLocks/>
          </p:cNvSpPr>
          <p:nvPr/>
        </p:nvSpPr>
        <p:spPr>
          <a:xfrm>
            <a:off x="2095500" y="4858538"/>
            <a:ext cx="38481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350" dirty="0">
                <a:solidFill>
                  <a:schemeClr val="bg1"/>
                </a:solidFill>
              </a:rPr>
              <a:t>Copyright 2025 IBM. All rights reserved.</a:t>
            </a:r>
          </a:p>
        </p:txBody>
      </p:sp>
      <p:sp>
        <p:nvSpPr>
          <p:cNvPr id="7" name="Slide Number Placeholder 5">
            <a:extLst>
              <a:ext uri="{FF2B5EF4-FFF2-40B4-BE49-F238E27FC236}">
                <a16:creationId xmlns:a16="http://schemas.microsoft.com/office/drawing/2014/main" id="{0699F74B-9A01-2C35-E5C5-C904F4030E0C}"/>
              </a:ext>
            </a:extLst>
          </p:cNvPr>
          <p:cNvSpPr txBox="1">
            <a:spLocks/>
          </p:cNvSpPr>
          <p:nvPr/>
        </p:nvSpPr>
        <p:spPr>
          <a:xfrm>
            <a:off x="-415649" y="4858538"/>
            <a:ext cx="6477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0E4B67-2675-4854-BDB1-F28A80C2540C}" type="slidenum">
              <a:rPr lang="en-US" altLang="en-US" sz="1350">
                <a:solidFill>
                  <a:schemeClr val="bg1"/>
                </a:solidFill>
              </a:rPr>
              <a:pPr/>
              <a:t>30</a:t>
            </a:fld>
            <a:endParaRPr lang="en-US" altLang="en-US" sz="1350" dirty="0">
              <a:solidFill>
                <a:schemeClr val="bg1"/>
              </a:solidFill>
            </a:endParaRPr>
          </a:p>
        </p:txBody>
      </p:sp>
      <p:sp>
        <p:nvSpPr>
          <p:cNvPr id="8" name="Date Placeholder 3">
            <a:extLst>
              <a:ext uri="{FF2B5EF4-FFF2-40B4-BE49-F238E27FC236}">
                <a16:creationId xmlns:a16="http://schemas.microsoft.com/office/drawing/2014/main" id="{1375BBC2-DB07-85EF-A586-C41DC598F31F}"/>
              </a:ext>
            </a:extLst>
          </p:cNvPr>
          <p:cNvSpPr txBox="1">
            <a:spLocks/>
          </p:cNvSpPr>
          <p:nvPr/>
        </p:nvSpPr>
        <p:spPr>
          <a:xfrm>
            <a:off x="8115300" y="4808171"/>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E94205-A31B-4E41-9CB9-158FB99E6289}" type="datetimeFigureOut">
              <a:rPr lang="en-US" sz="1350">
                <a:solidFill>
                  <a:schemeClr val="bg1"/>
                </a:solidFill>
              </a:rPr>
              <a:pPr/>
              <a:t>8/25/25</a:t>
            </a:fld>
            <a:endParaRPr lang="en-US" sz="1350" dirty="0">
              <a:solidFill>
                <a:schemeClr val="bg1"/>
              </a:solidFill>
            </a:endParaRPr>
          </a:p>
        </p:txBody>
      </p:sp>
    </p:spTree>
    <p:extLst>
      <p:ext uri="{BB962C8B-B14F-4D97-AF65-F5344CB8AC3E}">
        <p14:creationId xmlns:p14="http://schemas.microsoft.com/office/powerpoint/2010/main" val="227894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79A07-A49C-AA61-7B33-132AFF064638}"/>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DCEF6E-7A8D-996F-FF20-0DCD107E41ED}"/>
              </a:ext>
            </a:extLst>
          </p:cNvPr>
          <p:cNvSpPr>
            <a:spLocks noGrp="1"/>
          </p:cNvSpPr>
          <p:nvPr>
            <p:ph type="ftr" sz="quarter" idx="11"/>
          </p:nvPr>
        </p:nvSpPr>
        <p:spPr/>
        <p:txBody>
          <a:bodyPr/>
          <a:lstStyle/>
          <a:p>
            <a:r>
              <a:rPr lang="en-US" dirty="0"/>
              <a:t>IBM Sterling  / © 2025 IBM Corporation</a:t>
            </a:r>
          </a:p>
        </p:txBody>
      </p:sp>
      <p:sp>
        <p:nvSpPr>
          <p:cNvPr id="4" name="Text Placeholder 2">
            <a:extLst>
              <a:ext uri="{FF2B5EF4-FFF2-40B4-BE49-F238E27FC236}">
                <a16:creationId xmlns:a16="http://schemas.microsoft.com/office/drawing/2014/main" id="{2D89DEB3-53D0-6E36-59DC-C235B0396B78}"/>
              </a:ext>
            </a:extLst>
          </p:cNvPr>
          <p:cNvSpPr txBox="1">
            <a:spLocks/>
          </p:cNvSpPr>
          <p:nvPr/>
        </p:nvSpPr>
        <p:spPr>
          <a:xfrm>
            <a:off x="5528930" y="1561620"/>
            <a:ext cx="4114800"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solidFill>
                  <a:schemeClr val="tx1"/>
                </a:solidFill>
              </a:rPr>
              <a:t>Password Enhancement, Performance Tunning</a:t>
            </a:r>
          </a:p>
        </p:txBody>
      </p:sp>
      <p:sp>
        <p:nvSpPr>
          <p:cNvPr id="6" name="Text Placeholder 2">
            <a:extLst>
              <a:ext uri="{FF2B5EF4-FFF2-40B4-BE49-F238E27FC236}">
                <a16:creationId xmlns:a16="http://schemas.microsoft.com/office/drawing/2014/main" id="{6F54BF56-4ACA-D384-4518-3F2D0DF9E51D}"/>
              </a:ext>
            </a:extLst>
          </p:cNvPr>
          <p:cNvSpPr txBox="1">
            <a:spLocks/>
          </p:cNvSpPr>
          <p:nvPr/>
        </p:nvSpPr>
        <p:spPr>
          <a:xfrm>
            <a:off x="5532468" y="1777818"/>
            <a:ext cx="4114800"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solidFill>
                  <a:schemeClr val="tx1"/>
                </a:solidFill>
              </a:rPr>
              <a:t>Sterling Secure Proxy Implementation</a:t>
            </a:r>
          </a:p>
        </p:txBody>
      </p:sp>
      <p:sp>
        <p:nvSpPr>
          <p:cNvPr id="7" name="Text Placeholder 2">
            <a:extLst>
              <a:ext uri="{FF2B5EF4-FFF2-40B4-BE49-F238E27FC236}">
                <a16:creationId xmlns:a16="http://schemas.microsoft.com/office/drawing/2014/main" id="{A409ADCC-2B39-F805-7AC9-3F36B5B8A6B3}"/>
              </a:ext>
            </a:extLst>
          </p:cNvPr>
          <p:cNvSpPr txBox="1">
            <a:spLocks/>
          </p:cNvSpPr>
          <p:nvPr/>
        </p:nvSpPr>
        <p:spPr>
          <a:xfrm>
            <a:off x="5528930" y="3427136"/>
            <a:ext cx="2296633"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solidFill>
                  <a:schemeClr val="tx1"/>
                </a:solidFill>
              </a:rPr>
              <a:t>ILMT Deployment</a:t>
            </a:r>
          </a:p>
        </p:txBody>
      </p:sp>
      <p:sp>
        <p:nvSpPr>
          <p:cNvPr id="8" name="Text Placeholder 2">
            <a:extLst>
              <a:ext uri="{FF2B5EF4-FFF2-40B4-BE49-F238E27FC236}">
                <a16:creationId xmlns:a16="http://schemas.microsoft.com/office/drawing/2014/main" id="{03F5F301-E19F-919A-6718-622AF68A6059}"/>
              </a:ext>
            </a:extLst>
          </p:cNvPr>
          <p:cNvSpPr txBox="1">
            <a:spLocks/>
          </p:cNvSpPr>
          <p:nvPr/>
        </p:nvSpPr>
        <p:spPr>
          <a:xfrm>
            <a:off x="5532468" y="2569479"/>
            <a:ext cx="2296633"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solidFill>
                  <a:schemeClr val="tx1"/>
                </a:solidFill>
              </a:rPr>
              <a:t>SI Containerization</a:t>
            </a:r>
          </a:p>
        </p:txBody>
      </p:sp>
      <p:sp>
        <p:nvSpPr>
          <p:cNvPr id="9" name="Text Placeholder 2">
            <a:extLst>
              <a:ext uri="{FF2B5EF4-FFF2-40B4-BE49-F238E27FC236}">
                <a16:creationId xmlns:a16="http://schemas.microsoft.com/office/drawing/2014/main" id="{F5152D7B-3FAE-F2FE-9D06-65B92E244BF6}"/>
              </a:ext>
            </a:extLst>
          </p:cNvPr>
          <p:cNvSpPr txBox="1">
            <a:spLocks/>
          </p:cNvSpPr>
          <p:nvPr/>
        </p:nvSpPr>
        <p:spPr>
          <a:xfrm>
            <a:off x="5528929" y="2370458"/>
            <a:ext cx="2296633"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dirty="0">
                <a:solidFill>
                  <a:schemeClr val="tx1"/>
                </a:solidFill>
              </a:rPr>
              <a:t>PEM STD Implementation</a:t>
            </a:r>
          </a:p>
        </p:txBody>
      </p:sp>
      <p:pic>
        <p:nvPicPr>
          <p:cNvPr id="10" name="Picture 9">
            <a:extLst>
              <a:ext uri="{FF2B5EF4-FFF2-40B4-BE49-F238E27FC236}">
                <a16:creationId xmlns:a16="http://schemas.microsoft.com/office/drawing/2014/main" id="{65B5EDE4-8347-62E0-1904-46CEFD1C9CFF}"/>
              </a:ext>
            </a:extLst>
          </p:cNvPr>
          <p:cNvPicPr>
            <a:picLocks noChangeAspect="1"/>
          </p:cNvPicPr>
          <p:nvPr/>
        </p:nvPicPr>
        <p:blipFill>
          <a:blip r:embed="rId2"/>
          <a:stretch>
            <a:fillRect/>
          </a:stretch>
        </p:blipFill>
        <p:spPr>
          <a:xfrm>
            <a:off x="886620" y="65132"/>
            <a:ext cx="6934806" cy="5143500"/>
          </a:xfrm>
          <a:prstGeom prst="rect">
            <a:avLst/>
          </a:prstGeom>
        </p:spPr>
      </p:pic>
      <p:sp>
        <p:nvSpPr>
          <p:cNvPr id="11" name="Text Placeholder 2">
            <a:extLst>
              <a:ext uri="{FF2B5EF4-FFF2-40B4-BE49-F238E27FC236}">
                <a16:creationId xmlns:a16="http://schemas.microsoft.com/office/drawing/2014/main" id="{DE71974B-CADF-E741-1E19-D4DAC0168A38}"/>
              </a:ext>
            </a:extLst>
          </p:cNvPr>
          <p:cNvSpPr txBox="1">
            <a:spLocks/>
          </p:cNvSpPr>
          <p:nvPr/>
        </p:nvSpPr>
        <p:spPr>
          <a:xfrm>
            <a:off x="1185529" y="4375075"/>
            <a:ext cx="2243471" cy="277812"/>
          </a:xfrm>
          <a:prstGeom prst="rect">
            <a:avLst/>
          </a:prstGeom>
          <a:solidFill>
            <a:schemeClr val="bg1">
              <a:lumMod val="50000"/>
              <a:lumOff val="50000"/>
            </a:schemeClr>
          </a:solidFill>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1. Password Enhancement</a:t>
            </a:r>
          </a:p>
        </p:txBody>
      </p:sp>
      <p:sp>
        <p:nvSpPr>
          <p:cNvPr id="12" name="Text Placeholder 2">
            <a:extLst>
              <a:ext uri="{FF2B5EF4-FFF2-40B4-BE49-F238E27FC236}">
                <a16:creationId xmlns:a16="http://schemas.microsoft.com/office/drawing/2014/main" id="{D226B30F-2ECE-5971-E55D-4DCF0B257B1B}"/>
              </a:ext>
            </a:extLst>
          </p:cNvPr>
          <p:cNvSpPr txBox="1">
            <a:spLocks/>
          </p:cNvSpPr>
          <p:nvPr/>
        </p:nvSpPr>
        <p:spPr>
          <a:xfrm>
            <a:off x="1784086" y="2636882"/>
            <a:ext cx="2182051" cy="687219"/>
          </a:xfrm>
          <a:prstGeom prst="rect">
            <a:avLst/>
          </a:prstGeom>
          <a:solidFill>
            <a:schemeClr val="bg1">
              <a:lumMod val="50000"/>
              <a:lumOff val="50000"/>
            </a:schemeClr>
          </a:solidFill>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3. IBM Expert Lab Services Performance Tunning and Health Check</a:t>
            </a:r>
          </a:p>
        </p:txBody>
      </p:sp>
      <p:sp>
        <p:nvSpPr>
          <p:cNvPr id="13" name="Text Placeholder 2">
            <a:extLst>
              <a:ext uri="{FF2B5EF4-FFF2-40B4-BE49-F238E27FC236}">
                <a16:creationId xmlns:a16="http://schemas.microsoft.com/office/drawing/2014/main" id="{86EF6FB1-AEFE-B46C-C4F2-6CE3C2CCA2D7}"/>
              </a:ext>
            </a:extLst>
          </p:cNvPr>
          <p:cNvSpPr txBox="1">
            <a:spLocks/>
          </p:cNvSpPr>
          <p:nvPr/>
        </p:nvSpPr>
        <p:spPr>
          <a:xfrm>
            <a:off x="1079795" y="3897351"/>
            <a:ext cx="2531738"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highlight>
                  <a:srgbClr val="0064FF"/>
                </a:highlight>
              </a:rPr>
              <a:t>2. ILMT Deployment</a:t>
            </a:r>
          </a:p>
        </p:txBody>
      </p:sp>
      <p:sp>
        <p:nvSpPr>
          <p:cNvPr id="14" name="Text Placeholder 2">
            <a:extLst>
              <a:ext uri="{FF2B5EF4-FFF2-40B4-BE49-F238E27FC236}">
                <a16:creationId xmlns:a16="http://schemas.microsoft.com/office/drawing/2014/main" id="{27F2FCC3-1D0C-7E95-DD50-45BBDED6EF1A}"/>
              </a:ext>
            </a:extLst>
          </p:cNvPr>
          <p:cNvSpPr txBox="1">
            <a:spLocks/>
          </p:cNvSpPr>
          <p:nvPr/>
        </p:nvSpPr>
        <p:spPr>
          <a:xfrm>
            <a:off x="5210683" y="1515127"/>
            <a:ext cx="1581945" cy="587579"/>
          </a:xfrm>
          <a:prstGeom prst="rect">
            <a:avLst/>
          </a:prstGeom>
          <a:solidFill>
            <a:schemeClr val="bg1">
              <a:lumMod val="50000"/>
              <a:lumOff val="50000"/>
            </a:schemeClr>
          </a:solidFill>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7. Resilience Enhancement: SI Containerization</a:t>
            </a:r>
          </a:p>
        </p:txBody>
      </p:sp>
      <p:sp>
        <p:nvSpPr>
          <p:cNvPr id="15" name="Text Placeholder 2">
            <a:extLst>
              <a:ext uri="{FF2B5EF4-FFF2-40B4-BE49-F238E27FC236}">
                <a16:creationId xmlns:a16="http://schemas.microsoft.com/office/drawing/2014/main" id="{CE3FFE8B-C87E-DB88-622B-01A056B48F69}"/>
              </a:ext>
            </a:extLst>
          </p:cNvPr>
          <p:cNvSpPr txBox="1">
            <a:spLocks/>
          </p:cNvSpPr>
          <p:nvPr/>
        </p:nvSpPr>
        <p:spPr>
          <a:xfrm>
            <a:off x="1998521" y="576846"/>
            <a:ext cx="2296633" cy="277812"/>
          </a:xfrm>
          <a:prstGeom prst="rect">
            <a:avLst/>
          </a:prstGeom>
          <a:solidFill>
            <a:schemeClr val="bg1">
              <a:lumMod val="50000"/>
              <a:lumOff val="50000"/>
            </a:schemeClr>
          </a:solidFill>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4. PEM STD Implementation</a:t>
            </a:r>
          </a:p>
        </p:txBody>
      </p:sp>
      <p:sp>
        <p:nvSpPr>
          <p:cNvPr id="17" name="Text Placeholder 2">
            <a:extLst>
              <a:ext uri="{FF2B5EF4-FFF2-40B4-BE49-F238E27FC236}">
                <a16:creationId xmlns:a16="http://schemas.microsoft.com/office/drawing/2014/main" id="{3BFBA751-0C0B-0E7F-6165-B7B345C3DD4D}"/>
              </a:ext>
            </a:extLst>
          </p:cNvPr>
          <p:cNvSpPr txBox="1">
            <a:spLocks/>
          </p:cNvSpPr>
          <p:nvPr/>
        </p:nvSpPr>
        <p:spPr>
          <a:xfrm>
            <a:off x="4419600" y="2682551"/>
            <a:ext cx="2709333" cy="277812"/>
          </a:xfrm>
          <a:prstGeom prst="rect">
            <a:avLst/>
          </a:prstGeom>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highlight>
                  <a:srgbClr val="0064FF"/>
                </a:highlight>
              </a:rPr>
              <a:t>6. Zero Trust Workshop</a:t>
            </a:r>
          </a:p>
        </p:txBody>
      </p:sp>
      <p:sp>
        <p:nvSpPr>
          <p:cNvPr id="18" name="Text Placeholder 2">
            <a:extLst>
              <a:ext uri="{FF2B5EF4-FFF2-40B4-BE49-F238E27FC236}">
                <a16:creationId xmlns:a16="http://schemas.microsoft.com/office/drawing/2014/main" id="{71A9687F-4D3A-4A0C-871A-ADD14DC20E8D}"/>
              </a:ext>
            </a:extLst>
          </p:cNvPr>
          <p:cNvSpPr txBox="1">
            <a:spLocks/>
          </p:cNvSpPr>
          <p:nvPr/>
        </p:nvSpPr>
        <p:spPr>
          <a:xfrm>
            <a:off x="1515310" y="1591127"/>
            <a:ext cx="2296633" cy="587579"/>
          </a:xfrm>
          <a:prstGeom prst="rect">
            <a:avLst/>
          </a:prstGeom>
          <a:solidFill>
            <a:schemeClr val="bg1">
              <a:lumMod val="50000"/>
              <a:lumOff val="50000"/>
            </a:schemeClr>
          </a:solidFill>
        </p:spPr>
        <p:txBody>
          <a:bodyPr/>
          <a:lstStyle>
            <a:lvl1pPr marL="0" indent="0" algn="l" defTabSz="457200" rtl="0" eaLnBrk="1" latinLnBrk="0" hangingPunct="1">
              <a:lnSpc>
                <a:spcPct val="100000"/>
              </a:lnSpc>
              <a:spcBef>
                <a:spcPts val="1100"/>
              </a:spcBef>
              <a:buFont typeface="Arial"/>
              <a:buNone/>
              <a:defRPr sz="1400" kern="1200">
                <a:solidFill>
                  <a:schemeClr val="bg2"/>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400" kern="1200">
                <a:solidFill>
                  <a:schemeClr val="bg2"/>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1" dirty="0"/>
              <a:t> 5. Increase CPU Cores assigned to Sterling Integrator Prod</a:t>
            </a:r>
          </a:p>
        </p:txBody>
      </p:sp>
    </p:spTree>
    <p:extLst>
      <p:ext uri="{BB962C8B-B14F-4D97-AF65-F5344CB8AC3E}">
        <p14:creationId xmlns:p14="http://schemas.microsoft.com/office/powerpoint/2010/main" val="206240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animBg="1"/>
      <p:bldP spid="15" grpId="0" animBg="1"/>
      <p:bldP spid="17" grpId="0"/>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5D2C8C8-FBB9-4732-ADA8-A639FCEDBEA9}"/>
              </a:ext>
            </a:extLst>
          </p:cNvPr>
          <p:cNvSpPr>
            <a:spLocks noGrp="1"/>
          </p:cNvSpPr>
          <p:nvPr>
            <p:ph type="ftr" sz="quarter" idx="11"/>
          </p:nvPr>
        </p:nvSpPr>
        <p:spPr/>
        <p:txBody>
          <a:bodyPr/>
          <a:lstStyle/>
          <a:p>
            <a:r>
              <a:rPr lang="en-US" dirty="0"/>
              <a:t>IBM Sterling  / © 2025 IBM Corporation</a:t>
            </a:r>
          </a:p>
        </p:txBody>
      </p:sp>
      <p:pic>
        <p:nvPicPr>
          <p:cNvPr id="5" name="Picture 4">
            <a:extLst>
              <a:ext uri="{FF2B5EF4-FFF2-40B4-BE49-F238E27FC236}">
                <a16:creationId xmlns:a16="http://schemas.microsoft.com/office/drawing/2014/main" id="{B4BD6BDE-48D0-4F2C-B25D-9DB2B71E1B1D}"/>
              </a:ext>
            </a:extLst>
          </p:cNvPr>
          <p:cNvPicPr>
            <a:picLocks noChangeAspect="1"/>
          </p:cNvPicPr>
          <p:nvPr/>
        </p:nvPicPr>
        <p:blipFill>
          <a:blip r:embed="rId2"/>
          <a:stretch>
            <a:fillRect/>
          </a:stretch>
        </p:blipFill>
        <p:spPr>
          <a:xfrm>
            <a:off x="1005469" y="0"/>
            <a:ext cx="6967961" cy="5143500"/>
          </a:xfrm>
          <a:prstGeom prst="rect">
            <a:avLst/>
          </a:prstGeom>
        </p:spPr>
      </p:pic>
    </p:spTree>
    <p:extLst>
      <p:ext uri="{BB962C8B-B14F-4D97-AF65-F5344CB8AC3E}">
        <p14:creationId xmlns:p14="http://schemas.microsoft.com/office/powerpoint/2010/main" val="3262339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22D6D-93D8-446A-A1F6-A5E29EEE9A33}"/>
              </a:ext>
            </a:extLst>
          </p:cNvPr>
          <p:cNvSpPr txBox="1"/>
          <p:nvPr/>
        </p:nvSpPr>
        <p:spPr>
          <a:xfrm>
            <a:off x="138895" y="129996"/>
            <a:ext cx="8663651" cy="461665"/>
          </a:xfrm>
          <a:prstGeom prst="rect">
            <a:avLst/>
          </a:prstGeom>
          <a:noFill/>
        </p:spPr>
        <p:txBody>
          <a:bodyPr wrap="square" rtlCol="0">
            <a:spAutoFit/>
          </a:bodyPr>
          <a:lstStyle/>
          <a:p>
            <a:r>
              <a:rPr lang="en-US" sz="2400" b="1" dirty="0">
                <a:solidFill>
                  <a:schemeClr val="bg1"/>
                </a:solidFill>
                <a:latin typeface="Lubalin Book for IBM" panose="02060502020205020404" pitchFamily="18" charset="0"/>
              </a:rPr>
              <a:t>Agenda</a:t>
            </a:r>
          </a:p>
        </p:txBody>
      </p:sp>
      <p:graphicFrame>
        <p:nvGraphicFramePr>
          <p:cNvPr id="5" name="Diagram 4">
            <a:extLst>
              <a:ext uri="{FF2B5EF4-FFF2-40B4-BE49-F238E27FC236}">
                <a16:creationId xmlns:a16="http://schemas.microsoft.com/office/drawing/2014/main" id="{93420C29-FA4C-48B5-AB7C-A46EEB7586C0}"/>
              </a:ext>
            </a:extLst>
          </p:cNvPr>
          <p:cNvGraphicFramePr/>
          <p:nvPr/>
        </p:nvGraphicFramePr>
        <p:xfrm>
          <a:off x="1524000" y="945472"/>
          <a:ext cx="6096000" cy="3658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4">
            <a:extLst>
              <a:ext uri="{FF2B5EF4-FFF2-40B4-BE49-F238E27FC236}">
                <a16:creationId xmlns:a16="http://schemas.microsoft.com/office/drawing/2014/main" id="{3812735C-52DE-407A-A8DC-2D46112BE38C}"/>
              </a:ext>
            </a:extLst>
          </p:cNvPr>
          <p:cNvSpPr txBox="1">
            <a:spLocks/>
          </p:cNvSpPr>
          <p:nvPr/>
        </p:nvSpPr>
        <p:spPr>
          <a:xfrm>
            <a:off x="2095500" y="4858538"/>
            <a:ext cx="38481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350" dirty="0">
                <a:solidFill>
                  <a:schemeClr val="bg1"/>
                </a:solidFill>
              </a:rPr>
              <a:t>Copyright 2025 IBM. All rights reserved.</a:t>
            </a:r>
          </a:p>
        </p:txBody>
      </p:sp>
      <p:sp>
        <p:nvSpPr>
          <p:cNvPr id="7" name="Slide Number Placeholder 5">
            <a:extLst>
              <a:ext uri="{FF2B5EF4-FFF2-40B4-BE49-F238E27FC236}">
                <a16:creationId xmlns:a16="http://schemas.microsoft.com/office/drawing/2014/main" id="{7838D802-3718-4158-A4C9-2845C7A113BB}"/>
              </a:ext>
            </a:extLst>
          </p:cNvPr>
          <p:cNvSpPr txBox="1">
            <a:spLocks/>
          </p:cNvSpPr>
          <p:nvPr/>
        </p:nvSpPr>
        <p:spPr>
          <a:xfrm>
            <a:off x="-415649" y="4858538"/>
            <a:ext cx="6477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0E4B67-2675-4854-BDB1-F28A80C2540C}" type="slidenum">
              <a:rPr lang="en-US" altLang="en-US" sz="1350">
                <a:solidFill>
                  <a:schemeClr val="bg1"/>
                </a:solidFill>
              </a:rPr>
              <a:pPr/>
              <a:t>33</a:t>
            </a:fld>
            <a:endParaRPr lang="en-US" altLang="en-US" sz="1350" dirty="0">
              <a:solidFill>
                <a:schemeClr val="bg1"/>
              </a:solidFill>
            </a:endParaRPr>
          </a:p>
        </p:txBody>
      </p:sp>
      <p:sp>
        <p:nvSpPr>
          <p:cNvPr id="8" name="Date Placeholder 3">
            <a:extLst>
              <a:ext uri="{FF2B5EF4-FFF2-40B4-BE49-F238E27FC236}">
                <a16:creationId xmlns:a16="http://schemas.microsoft.com/office/drawing/2014/main" id="{221C8D7B-40E0-4332-A78E-9538A4544BFA}"/>
              </a:ext>
            </a:extLst>
          </p:cNvPr>
          <p:cNvSpPr txBox="1">
            <a:spLocks/>
          </p:cNvSpPr>
          <p:nvPr/>
        </p:nvSpPr>
        <p:spPr>
          <a:xfrm>
            <a:off x="8115300" y="4808171"/>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E94205-A31B-4E41-9CB9-158FB99E6289}" type="datetimeFigureOut">
              <a:rPr lang="en-US" sz="1350">
                <a:solidFill>
                  <a:schemeClr val="bg1"/>
                </a:solidFill>
              </a:rPr>
              <a:pPr/>
              <a:t>8/25/25</a:t>
            </a:fld>
            <a:endParaRPr lang="en-US" sz="1350" dirty="0">
              <a:solidFill>
                <a:schemeClr val="bg1"/>
              </a:solidFill>
            </a:endParaRPr>
          </a:p>
        </p:txBody>
      </p:sp>
    </p:spTree>
    <p:extLst>
      <p:ext uri="{BB962C8B-B14F-4D97-AF65-F5344CB8AC3E}">
        <p14:creationId xmlns:p14="http://schemas.microsoft.com/office/powerpoint/2010/main" val="645145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8E8719-21EA-E04A-BBD4-28704A408CE5}"/>
              </a:ext>
            </a:extLst>
          </p:cNvPr>
          <p:cNvSpPr txBox="1"/>
          <p:nvPr/>
        </p:nvSpPr>
        <p:spPr>
          <a:xfrm>
            <a:off x="1446978" y="2375543"/>
            <a:ext cx="6250046" cy="507831"/>
          </a:xfrm>
          <a:prstGeom prst="rect">
            <a:avLst/>
          </a:prstGeom>
          <a:noFill/>
        </p:spPr>
        <p:txBody>
          <a:bodyPr wrap="square" rtlCol="0">
            <a:spAutoFit/>
          </a:bodyPr>
          <a:lstStyle/>
          <a:p>
            <a:pPr algn="ctr"/>
            <a:r>
              <a:rPr lang="en-US" sz="2700" b="1" spc="75" dirty="0">
                <a:solidFill>
                  <a:srgbClr val="A970FF"/>
                </a:solidFill>
                <a:latin typeface="IBM Plex Sans" panose="020B0503050000000000" pitchFamily="34" charset="77"/>
              </a:rPr>
              <a:t>Let’s put smart to work.</a:t>
            </a:r>
          </a:p>
        </p:txBody>
      </p:sp>
    </p:spTree>
    <p:extLst>
      <p:ext uri="{BB962C8B-B14F-4D97-AF65-F5344CB8AC3E}">
        <p14:creationId xmlns:p14="http://schemas.microsoft.com/office/powerpoint/2010/main" val="49307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idos en Amor - Que triste amar sin ...">
            <a:extLst>
              <a:ext uri="{FF2B5EF4-FFF2-40B4-BE49-F238E27FC236}">
                <a16:creationId xmlns:a16="http://schemas.microsoft.com/office/drawing/2014/main" id="{B28CA9AB-6CD7-BEAD-531E-432B21F44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321" y="183451"/>
            <a:ext cx="3448842" cy="412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2689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1C7C37-FFC2-084B-9BEB-1B6074E90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6375" y="1838980"/>
            <a:ext cx="1571252" cy="1465541"/>
          </a:xfrm>
          <a:prstGeom prst="rect">
            <a:avLst/>
          </a:prstGeom>
        </p:spPr>
      </p:pic>
    </p:spTree>
    <p:extLst>
      <p:ext uri="{BB962C8B-B14F-4D97-AF65-F5344CB8AC3E}">
        <p14:creationId xmlns:p14="http://schemas.microsoft.com/office/powerpoint/2010/main" val="1187914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0CB31B-0E9A-9DE6-F438-3538FA80B397}"/>
              </a:ext>
            </a:extLst>
          </p:cNvPr>
          <p:cNvPicPr>
            <a:picLocks noChangeAspect="1"/>
          </p:cNvPicPr>
          <p:nvPr/>
        </p:nvPicPr>
        <p:blipFill>
          <a:blip r:embed="rId2"/>
          <a:stretch>
            <a:fillRect/>
          </a:stretch>
        </p:blipFill>
        <p:spPr>
          <a:xfrm>
            <a:off x="130629" y="146023"/>
            <a:ext cx="9144000" cy="4651669"/>
          </a:xfrm>
          <a:prstGeom prst="rect">
            <a:avLst/>
          </a:prstGeom>
        </p:spPr>
      </p:pic>
    </p:spTree>
    <p:extLst>
      <p:ext uri="{BB962C8B-B14F-4D97-AF65-F5344CB8AC3E}">
        <p14:creationId xmlns:p14="http://schemas.microsoft.com/office/powerpoint/2010/main" val="69952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362" y="0"/>
            <a:ext cx="4572000" cy="5135321"/>
          </a:xfrm>
          <a:prstGeom prst="rect">
            <a:avLst/>
          </a:prstGeom>
          <a:solidFill>
            <a:srgbClr val="FFFFFF"/>
          </a:solidFill>
        </p:spPr>
        <p:txBody>
          <a:bodyPr wrap="square" lIns="0" tIns="0" rIns="0" bIns="0" rtlCol="0" anchor="ctr">
            <a:noAutofit/>
          </a:bodyPr>
          <a:lstStyle/>
          <a:p>
            <a:pPr algn="ctr"/>
            <a:endParaRPr lang="en-GB" sz="1200" dirty="0">
              <a:solidFill>
                <a:srgbClr val="FFFFFF"/>
              </a:solidFill>
              <a:latin typeface="Arial"/>
              <a:cs typeface="Arial"/>
            </a:endParaRPr>
          </a:p>
        </p:txBody>
      </p:sp>
      <p:sp>
        <p:nvSpPr>
          <p:cNvPr id="2" name="Title 1"/>
          <p:cNvSpPr>
            <a:spLocks noGrp="1"/>
          </p:cNvSpPr>
          <p:nvPr>
            <p:ph type="title"/>
          </p:nvPr>
        </p:nvSpPr>
        <p:spPr>
          <a:xfrm>
            <a:off x="228600" y="173737"/>
            <a:ext cx="4117769" cy="911525"/>
          </a:xfrm>
        </p:spPr>
        <p:txBody>
          <a:bodyPr/>
          <a:lstStyle/>
          <a:p>
            <a:pPr algn="ctr"/>
            <a:r>
              <a:rPr lang="en-GB" sz="2800" dirty="0"/>
              <a:t>Technical Seller Chatbot Agent LLM</a:t>
            </a:r>
            <a:br>
              <a:rPr lang="en-GB" sz="2800" dirty="0"/>
            </a:br>
            <a:endParaRPr lang="en-GB" sz="2800" dirty="0"/>
          </a:p>
        </p:txBody>
      </p:sp>
      <p:sp>
        <p:nvSpPr>
          <p:cNvPr id="3" name="Content Placeholder 2"/>
          <p:cNvSpPr>
            <a:spLocks noGrp="1"/>
          </p:cNvSpPr>
          <p:nvPr>
            <p:ph idx="1"/>
          </p:nvPr>
        </p:nvSpPr>
        <p:spPr>
          <a:xfrm>
            <a:off x="4971246" y="620240"/>
            <a:ext cx="3959258" cy="4343400"/>
          </a:xfrm>
        </p:spPr>
        <p:txBody>
          <a:bodyPr/>
          <a:lstStyle/>
          <a:p>
            <a:r>
              <a:rPr lang="en-US" dirty="0">
                <a:solidFill>
                  <a:schemeClr val="bg2"/>
                </a:solidFill>
              </a:rPr>
              <a:t>Connectivity</a:t>
            </a:r>
          </a:p>
          <a:p>
            <a:pPr lvl="1"/>
            <a:r>
              <a:rPr lang="en-US" dirty="0">
                <a:solidFill>
                  <a:schemeClr val="bg2"/>
                </a:solidFill>
              </a:rPr>
              <a:t>Simplify and </a:t>
            </a:r>
            <a:r>
              <a:rPr lang="en-US" dirty="0" err="1">
                <a:solidFill>
                  <a:schemeClr val="bg2"/>
                </a:solidFill>
              </a:rPr>
              <a:t>agilize</a:t>
            </a:r>
            <a:r>
              <a:rPr lang="en-US" dirty="0">
                <a:solidFill>
                  <a:schemeClr val="bg2"/>
                </a:solidFill>
              </a:rPr>
              <a:t> client’s interactions, connectivity and collaboration </a:t>
            </a:r>
          </a:p>
          <a:p>
            <a:pPr lvl="1"/>
            <a:r>
              <a:rPr lang="en-US" dirty="0">
                <a:solidFill>
                  <a:schemeClr val="bg2"/>
                </a:solidFill>
              </a:rPr>
              <a:t>Automate and digitize B2B Knowledge Bases (101/201 Heath Maps, </a:t>
            </a:r>
            <a:r>
              <a:rPr lang="en-US" dirty="0" err="1">
                <a:solidFill>
                  <a:schemeClr val="bg2"/>
                </a:solidFill>
              </a:rPr>
              <a:t>Qvidian</a:t>
            </a:r>
            <a:r>
              <a:rPr lang="en-US" dirty="0">
                <a:solidFill>
                  <a:schemeClr val="bg2"/>
                </a:solidFill>
              </a:rPr>
              <a:t> RFPs Repos, Application Knowledge, </a:t>
            </a:r>
            <a:r>
              <a:rPr lang="en-US" dirty="0" err="1">
                <a:solidFill>
                  <a:schemeClr val="bg2"/>
                </a:solidFill>
              </a:rPr>
              <a:t>etc</a:t>
            </a:r>
            <a:r>
              <a:rPr lang="en-US" dirty="0">
                <a:solidFill>
                  <a:schemeClr val="bg2"/>
                </a:solidFill>
              </a:rPr>
              <a:t>)</a:t>
            </a:r>
          </a:p>
          <a:p>
            <a:endParaRPr lang="en-US" dirty="0"/>
          </a:p>
          <a:p>
            <a:endParaRPr lang="en-US" dirty="0"/>
          </a:p>
          <a:p>
            <a:endParaRPr lang="en-US" dirty="0"/>
          </a:p>
          <a:p>
            <a:r>
              <a:rPr lang="en-US" dirty="0">
                <a:solidFill>
                  <a:schemeClr val="bg2"/>
                </a:solidFill>
              </a:rPr>
              <a:t>Visibility and Insight</a:t>
            </a:r>
          </a:p>
          <a:p>
            <a:pPr lvl="1"/>
            <a:r>
              <a:rPr lang="en-US" dirty="0">
                <a:solidFill>
                  <a:schemeClr val="bg2"/>
                </a:solidFill>
              </a:rPr>
              <a:t>Holistic blueprint collaboration</a:t>
            </a:r>
          </a:p>
          <a:p>
            <a:pPr lvl="1"/>
            <a:r>
              <a:rPr lang="en-US" dirty="0">
                <a:solidFill>
                  <a:schemeClr val="bg2"/>
                </a:solidFill>
              </a:rPr>
              <a:t>Deliver systematic approach</a:t>
            </a:r>
          </a:p>
        </p:txBody>
      </p:sp>
      <p:sp>
        <p:nvSpPr>
          <p:cNvPr id="7" name="Slide Number Placeholder 6"/>
          <p:cNvSpPr>
            <a:spLocks noGrp="1"/>
          </p:cNvSpPr>
          <p:nvPr>
            <p:ph type="sldNum" sz="quarter" idx="12"/>
          </p:nvPr>
        </p:nvSpPr>
        <p:spPr/>
        <p:txBody>
          <a:bodyPr/>
          <a:lstStyle/>
          <a:p>
            <a:fld id="{E4DBDE34-E9B5-E04F-B662-69720E4BCB53}" type="slidenum">
              <a:rPr lang="en-US" smtClean="0"/>
              <a:t>5</a:t>
            </a:fld>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3203" t="45780" b="12637"/>
          <a:stretch/>
        </p:blipFill>
        <p:spPr>
          <a:xfrm>
            <a:off x="1053850" y="2252420"/>
            <a:ext cx="2172433" cy="1372321"/>
          </a:xfrm>
          <a:prstGeom prst="rect">
            <a:avLst/>
          </a:prstGeom>
        </p:spPr>
      </p:pic>
      <p:sp>
        <p:nvSpPr>
          <p:cNvPr id="8" name="TextBox 21"/>
          <p:cNvSpPr txBox="1"/>
          <p:nvPr/>
        </p:nvSpPr>
        <p:spPr>
          <a:xfrm>
            <a:off x="213496" y="3256536"/>
            <a:ext cx="1019618" cy="573257"/>
          </a:xfrm>
          <a:prstGeom prst="rect">
            <a:avLst/>
          </a:prstGeom>
        </p:spPr>
        <p:txBody>
          <a:bodyPr vert="horz" wrap="none" lIns="68580" tIns="34290" rIns="68580" bIns="34290"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Bef>
                <a:spcPts val="150"/>
              </a:spcBef>
            </a:pPr>
            <a:r>
              <a:rPr lang="en-US" sz="800" b="1" dirty="0">
                <a:solidFill>
                  <a:srgbClr val="1E1E1E"/>
                </a:solidFill>
              </a:rPr>
              <a:t>Technical Training </a:t>
            </a:r>
          </a:p>
          <a:p>
            <a:pPr algn="r">
              <a:spcBef>
                <a:spcPts val="150"/>
              </a:spcBef>
            </a:pPr>
            <a:r>
              <a:rPr lang="en-US" sz="800" b="1" dirty="0">
                <a:solidFill>
                  <a:srgbClr val="1E1E1E"/>
                </a:solidFill>
              </a:rPr>
              <a:t>Quizzes</a:t>
            </a:r>
          </a:p>
        </p:txBody>
      </p:sp>
      <p:sp>
        <p:nvSpPr>
          <p:cNvPr id="9" name="TextBox 22"/>
          <p:cNvSpPr txBox="1"/>
          <p:nvPr/>
        </p:nvSpPr>
        <p:spPr>
          <a:xfrm>
            <a:off x="821313" y="2308842"/>
            <a:ext cx="411801" cy="220616"/>
          </a:xfrm>
          <a:prstGeom prst="rect">
            <a:avLst/>
          </a:prstGeom>
        </p:spPr>
        <p:txBody>
          <a:bodyPr vert="horz" wrap="none" lIns="68580" tIns="34290" rIns="68580" bIns="34290"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Bef>
                <a:spcPts val="150"/>
              </a:spcBef>
            </a:pPr>
            <a:r>
              <a:rPr lang="en-US" sz="800" b="1" dirty="0">
                <a:solidFill>
                  <a:srgbClr val="1E1E1E"/>
                </a:solidFill>
              </a:rPr>
              <a:t>Discovery</a:t>
            </a:r>
          </a:p>
          <a:p>
            <a:pPr algn="r">
              <a:spcBef>
                <a:spcPts val="150"/>
              </a:spcBef>
            </a:pPr>
            <a:r>
              <a:rPr lang="en-US" sz="800" b="1" dirty="0">
                <a:solidFill>
                  <a:srgbClr val="1E1E1E"/>
                </a:solidFill>
              </a:rPr>
              <a:t>Assessment</a:t>
            </a:r>
          </a:p>
          <a:p>
            <a:pPr algn="r">
              <a:spcBef>
                <a:spcPts val="150"/>
              </a:spcBef>
            </a:pPr>
            <a:r>
              <a:rPr lang="en-US" sz="800" b="1" dirty="0">
                <a:solidFill>
                  <a:srgbClr val="1E1E1E"/>
                </a:solidFill>
              </a:rPr>
              <a:t>Services</a:t>
            </a:r>
          </a:p>
        </p:txBody>
      </p:sp>
      <p:sp>
        <p:nvSpPr>
          <p:cNvPr id="10" name="TextBox 23"/>
          <p:cNvSpPr txBox="1"/>
          <p:nvPr/>
        </p:nvSpPr>
        <p:spPr>
          <a:xfrm>
            <a:off x="3262722" y="3256536"/>
            <a:ext cx="411801" cy="257443"/>
          </a:xfrm>
          <a:prstGeom prst="rect">
            <a:avLst/>
          </a:prstGeom>
        </p:spPr>
        <p:txBody>
          <a:bodyPr vert="horz" wrap="none" lIns="68580" tIns="34290" rIns="68580" bIns="34290"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b="1" dirty="0">
                <a:solidFill>
                  <a:srgbClr val="1E1E1E"/>
                </a:solidFill>
              </a:rPr>
              <a:t>RFP/RFIs</a:t>
            </a:r>
          </a:p>
          <a:p>
            <a:r>
              <a:rPr lang="en-US" sz="800" b="1" dirty="0">
                <a:solidFill>
                  <a:srgbClr val="1E1E1E"/>
                </a:solidFill>
              </a:rPr>
              <a:t>White Glove </a:t>
            </a:r>
          </a:p>
          <a:p>
            <a:r>
              <a:rPr lang="en-US" sz="800" b="1" dirty="0">
                <a:solidFill>
                  <a:srgbClr val="1E1E1E"/>
                </a:solidFill>
              </a:rPr>
              <a:t>Advisor</a:t>
            </a:r>
          </a:p>
        </p:txBody>
      </p:sp>
      <p:sp>
        <p:nvSpPr>
          <p:cNvPr id="11" name="TextBox 25"/>
          <p:cNvSpPr txBox="1"/>
          <p:nvPr/>
        </p:nvSpPr>
        <p:spPr>
          <a:xfrm>
            <a:off x="1846281" y="2498603"/>
            <a:ext cx="806963" cy="879954"/>
          </a:xfrm>
          <a:prstGeom prst="rect">
            <a:avLst/>
          </a:prstGeom>
          <a:solidFill>
            <a:srgbClr val="FFC000"/>
          </a:solidFill>
        </p:spPr>
        <p:txBody>
          <a:bodyPr vert="horz" wrap="none" lIns="68580" tIns="34290" rIns="68580" bIns="34290"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90000"/>
              </a:lnSpc>
              <a:spcBef>
                <a:spcPts val="750"/>
              </a:spcBef>
            </a:pPr>
            <a:r>
              <a:rPr lang="en-US" sz="1500" b="1" dirty="0">
                <a:solidFill>
                  <a:srgbClr val="1E1E1E"/>
                </a:solidFill>
              </a:rPr>
              <a:t>LLM </a:t>
            </a:r>
          </a:p>
          <a:p>
            <a:pPr algn="ctr">
              <a:lnSpc>
                <a:spcPct val="90000"/>
              </a:lnSpc>
              <a:spcBef>
                <a:spcPts val="750"/>
              </a:spcBef>
            </a:pPr>
            <a:r>
              <a:rPr lang="en-US" sz="1500" b="1" dirty="0">
                <a:solidFill>
                  <a:srgbClr val="1E1E1E"/>
                </a:solidFill>
              </a:rPr>
              <a:t>Chatbot </a:t>
            </a:r>
          </a:p>
          <a:p>
            <a:pPr algn="ctr">
              <a:lnSpc>
                <a:spcPct val="90000"/>
              </a:lnSpc>
              <a:spcBef>
                <a:spcPts val="750"/>
              </a:spcBef>
            </a:pPr>
            <a:r>
              <a:rPr lang="en-US" sz="1500" b="1" dirty="0">
                <a:solidFill>
                  <a:srgbClr val="1E1E1E"/>
                </a:solidFill>
              </a:rPr>
              <a:t>Agent</a:t>
            </a:r>
          </a:p>
        </p:txBody>
      </p:sp>
      <p:sp>
        <p:nvSpPr>
          <p:cNvPr id="13" name="Rectangle 12"/>
          <p:cNvSpPr/>
          <p:nvPr/>
        </p:nvSpPr>
        <p:spPr>
          <a:xfrm>
            <a:off x="2325551" y="3452829"/>
            <a:ext cx="397413" cy="264915"/>
          </a:xfrm>
          <a:prstGeom prst="rect">
            <a:avLst/>
          </a:prstGeom>
          <a:solidFill>
            <a:srgbClr val="FFFFFF"/>
          </a:solidFill>
        </p:spPr>
        <p:txBody>
          <a:bodyPr wrap="square" lIns="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100" dirty="0">
              <a:solidFill>
                <a:srgbClr val="FFFFFF"/>
              </a:solidFill>
              <a:cs typeface="Arial"/>
            </a:endParaRPr>
          </a:p>
        </p:txBody>
      </p:sp>
      <p:cxnSp>
        <p:nvCxnSpPr>
          <p:cNvPr id="14" name="Straight Connector 13"/>
          <p:cNvCxnSpPr/>
          <p:nvPr/>
        </p:nvCxnSpPr>
        <p:spPr>
          <a:xfrm>
            <a:off x="2249763" y="1692567"/>
            <a:ext cx="0" cy="791986"/>
          </a:xfrm>
          <a:prstGeom prst="line">
            <a:avLst/>
          </a:prstGeom>
          <a:ln w="57150">
            <a:solidFill>
              <a:srgbClr val="5596E6"/>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256591" y="3385779"/>
            <a:ext cx="0" cy="791986"/>
          </a:xfrm>
          <a:prstGeom prst="line">
            <a:avLst/>
          </a:prstGeom>
          <a:ln w="57150">
            <a:solidFill>
              <a:srgbClr val="5596E6"/>
            </a:solidFill>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2025701" y="1244707"/>
            <a:ext cx="395660" cy="395660"/>
          </a:xfrm>
          <a:prstGeom prst="ellipse">
            <a:avLst/>
          </a:prstGeom>
          <a:solidFill>
            <a:srgbClr val="959595"/>
          </a:solidFill>
        </p:spPr>
        <p:txBody>
          <a:bodyPr wrap="square" lIns="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100" dirty="0">
              <a:solidFill>
                <a:srgbClr val="FFFFFF"/>
              </a:solidFill>
              <a:cs typeface="Arial"/>
            </a:endParaRPr>
          </a:p>
        </p:txBody>
      </p:sp>
      <p:pic>
        <p:nvPicPr>
          <p:cNvPr id="17" name="Picture 16"/>
          <p:cNvPicPr>
            <a:picLocks noChangeAspect="1"/>
          </p:cNvPicPr>
          <p:nvPr/>
        </p:nvPicPr>
        <p:blipFill>
          <a:blip r:embed="rId4">
            <a:duotone>
              <a:schemeClr val="bg2">
                <a:shade val="45000"/>
                <a:satMod val="135000"/>
              </a:schemeClr>
              <a:prstClr val="white"/>
            </a:duotone>
            <a:alphaModFix/>
            <a:extLst>
              <a:ext uri="{BEBA8EAE-BF5A-486C-A8C5-ECC9F3942E4B}">
                <a14:imgProps xmlns:a14="http://schemas.microsoft.com/office/drawing/2010/main">
                  <a14:imgLayer r:embed="rId5">
                    <a14:imgEffect>
                      <a14:backgroundRemoval t="10000" b="90000" l="10000" r="90000"/>
                    </a14:imgEffect>
                    <a14:imgEffect>
                      <a14:brightnessContrast bright="40000" contrast="-40000"/>
                    </a14:imgEffect>
                  </a14:imgLayer>
                </a14:imgProps>
              </a:ext>
            </a:extLst>
          </a:blip>
          <a:stretch>
            <a:fillRect/>
          </a:stretch>
        </p:blipFill>
        <p:spPr>
          <a:xfrm>
            <a:off x="2060996" y="1285511"/>
            <a:ext cx="325071" cy="314052"/>
          </a:xfrm>
          <a:prstGeom prst="rect">
            <a:avLst/>
          </a:prstGeom>
        </p:spPr>
      </p:pic>
      <p:sp>
        <p:nvSpPr>
          <p:cNvPr id="18" name="TextBox 19"/>
          <p:cNvSpPr txBox="1"/>
          <p:nvPr/>
        </p:nvSpPr>
        <p:spPr>
          <a:xfrm>
            <a:off x="2472699" y="1349144"/>
            <a:ext cx="411801" cy="250418"/>
          </a:xfrm>
          <a:prstGeom prst="rect">
            <a:avLst/>
          </a:prstGeom>
        </p:spPr>
        <p:txBody>
          <a:bodyPr vert="horz" wrap="none" lIns="68580" tIns="34290" rIns="68580" bIns="34290"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b="1" dirty="0">
                <a:solidFill>
                  <a:srgbClr val="1E1E1E"/>
                </a:solidFill>
              </a:rPr>
              <a:t>IBM Automation </a:t>
            </a:r>
          </a:p>
          <a:p>
            <a:r>
              <a:rPr lang="en-US" sz="900" b="1" dirty="0">
                <a:solidFill>
                  <a:srgbClr val="1E1E1E"/>
                </a:solidFill>
              </a:rPr>
              <a:t>Tech Seller</a:t>
            </a:r>
          </a:p>
        </p:txBody>
      </p:sp>
      <p:grpSp>
        <p:nvGrpSpPr>
          <p:cNvPr id="19" name="Group 18"/>
          <p:cNvGrpSpPr/>
          <p:nvPr/>
        </p:nvGrpSpPr>
        <p:grpSpPr>
          <a:xfrm>
            <a:off x="1392554" y="4198825"/>
            <a:ext cx="395660" cy="395660"/>
            <a:chOff x="5357274" y="4481420"/>
            <a:chExt cx="588784" cy="588784"/>
          </a:xfrm>
        </p:grpSpPr>
        <p:sp>
          <p:nvSpPr>
            <p:cNvPr id="30" name="Oval 29"/>
            <p:cNvSpPr/>
            <p:nvPr/>
          </p:nvSpPr>
          <p:spPr>
            <a:xfrm>
              <a:off x="5357274" y="4481420"/>
              <a:ext cx="588784" cy="588784"/>
            </a:xfrm>
            <a:prstGeom prst="ellipse">
              <a:avLst/>
            </a:prstGeom>
            <a:solidFill>
              <a:srgbClr val="959595"/>
            </a:solidFill>
          </p:spPr>
          <p:txBody>
            <a:bodyPr wrap="square" lIns="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100" dirty="0">
                <a:solidFill>
                  <a:srgbClr val="FFFFFF"/>
                </a:solidFill>
                <a:cs typeface="Arial"/>
              </a:endParaRPr>
            </a:p>
          </p:txBody>
        </p:sp>
        <p:pic>
          <p:nvPicPr>
            <p:cNvPr id="31" name="Picture 30"/>
            <p:cNvPicPr>
              <a:picLocks noChangeAspect="1"/>
            </p:cNvPicPr>
            <p:nvPr/>
          </p:nvPicPr>
          <p:blipFill>
            <a:blip r:embed="rId6"/>
            <a:stretch>
              <a:fillRect/>
            </a:stretch>
          </p:blipFill>
          <p:spPr>
            <a:xfrm>
              <a:off x="5427863" y="4594409"/>
              <a:ext cx="441889" cy="353511"/>
            </a:xfrm>
            <a:prstGeom prst="rect">
              <a:avLst/>
            </a:prstGeom>
          </p:spPr>
        </p:pic>
      </p:grpSp>
      <p:grpSp>
        <p:nvGrpSpPr>
          <p:cNvPr id="20" name="Group 19"/>
          <p:cNvGrpSpPr/>
          <p:nvPr/>
        </p:nvGrpSpPr>
        <p:grpSpPr>
          <a:xfrm>
            <a:off x="1843167" y="4198825"/>
            <a:ext cx="395660" cy="395660"/>
            <a:chOff x="5357274" y="4481420"/>
            <a:chExt cx="588784" cy="588784"/>
          </a:xfrm>
        </p:grpSpPr>
        <p:sp>
          <p:nvSpPr>
            <p:cNvPr id="28" name="Oval 27"/>
            <p:cNvSpPr/>
            <p:nvPr/>
          </p:nvSpPr>
          <p:spPr>
            <a:xfrm>
              <a:off x="5357274" y="4481420"/>
              <a:ext cx="588784" cy="588784"/>
            </a:xfrm>
            <a:prstGeom prst="ellipse">
              <a:avLst/>
            </a:prstGeom>
            <a:solidFill>
              <a:srgbClr val="959595"/>
            </a:solidFill>
          </p:spPr>
          <p:txBody>
            <a:bodyPr wrap="square" lIns="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100" dirty="0">
                <a:solidFill>
                  <a:srgbClr val="FFFFFF"/>
                </a:solidFill>
                <a:cs typeface="Arial"/>
              </a:endParaRPr>
            </a:p>
          </p:txBody>
        </p:sp>
        <p:pic>
          <p:nvPicPr>
            <p:cNvPr id="29" name="Picture 28"/>
            <p:cNvPicPr>
              <a:picLocks noChangeAspect="1"/>
            </p:cNvPicPr>
            <p:nvPr/>
          </p:nvPicPr>
          <p:blipFill>
            <a:blip r:embed="rId6"/>
            <a:stretch>
              <a:fillRect/>
            </a:stretch>
          </p:blipFill>
          <p:spPr>
            <a:xfrm>
              <a:off x="5427863" y="4594409"/>
              <a:ext cx="441889" cy="353511"/>
            </a:xfrm>
            <a:prstGeom prst="rect">
              <a:avLst/>
            </a:prstGeom>
          </p:spPr>
        </p:pic>
      </p:grpSp>
      <p:grpSp>
        <p:nvGrpSpPr>
          <p:cNvPr id="21" name="Group 20"/>
          <p:cNvGrpSpPr/>
          <p:nvPr/>
        </p:nvGrpSpPr>
        <p:grpSpPr>
          <a:xfrm>
            <a:off x="2293780" y="4198825"/>
            <a:ext cx="395660" cy="395660"/>
            <a:chOff x="5357274" y="4481420"/>
            <a:chExt cx="588784" cy="588784"/>
          </a:xfrm>
        </p:grpSpPr>
        <p:sp>
          <p:nvSpPr>
            <p:cNvPr id="26" name="Oval 25"/>
            <p:cNvSpPr/>
            <p:nvPr/>
          </p:nvSpPr>
          <p:spPr>
            <a:xfrm>
              <a:off x="5357274" y="4481420"/>
              <a:ext cx="588784" cy="588784"/>
            </a:xfrm>
            <a:prstGeom prst="ellipse">
              <a:avLst/>
            </a:prstGeom>
            <a:solidFill>
              <a:srgbClr val="959595"/>
            </a:solidFill>
          </p:spPr>
          <p:txBody>
            <a:bodyPr wrap="square" lIns="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100" dirty="0">
                <a:solidFill>
                  <a:srgbClr val="FFFFFF"/>
                </a:solidFill>
                <a:cs typeface="Arial"/>
              </a:endParaRPr>
            </a:p>
          </p:txBody>
        </p:sp>
        <p:pic>
          <p:nvPicPr>
            <p:cNvPr id="27" name="Picture 26"/>
            <p:cNvPicPr>
              <a:picLocks noChangeAspect="1"/>
            </p:cNvPicPr>
            <p:nvPr/>
          </p:nvPicPr>
          <p:blipFill>
            <a:blip r:embed="rId6"/>
            <a:stretch>
              <a:fillRect/>
            </a:stretch>
          </p:blipFill>
          <p:spPr>
            <a:xfrm>
              <a:off x="5427863" y="4594409"/>
              <a:ext cx="441889" cy="353511"/>
            </a:xfrm>
            <a:prstGeom prst="rect">
              <a:avLst/>
            </a:prstGeom>
          </p:spPr>
        </p:pic>
      </p:grpSp>
      <p:grpSp>
        <p:nvGrpSpPr>
          <p:cNvPr id="22" name="Group 21"/>
          <p:cNvGrpSpPr/>
          <p:nvPr/>
        </p:nvGrpSpPr>
        <p:grpSpPr>
          <a:xfrm>
            <a:off x="2744393" y="4198825"/>
            <a:ext cx="395660" cy="395660"/>
            <a:chOff x="5357274" y="4481420"/>
            <a:chExt cx="588784" cy="588784"/>
          </a:xfrm>
        </p:grpSpPr>
        <p:sp>
          <p:nvSpPr>
            <p:cNvPr id="24" name="Oval 23"/>
            <p:cNvSpPr/>
            <p:nvPr/>
          </p:nvSpPr>
          <p:spPr>
            <a:xfrm>
              <a:off x="5357274" y="4481420"/>
              <a:ext cx="588784" cy="588784"/>
            </a:xfrm>
            <a:prstGeom prst="ellipse">
              <a:avLst/>
            </a:prstGeom>
            <a:solidFill>
              <a:srgbClr val="959595"/>
            </a:solidFill>
          </p:spPr>
          <p:txBody>
            <a:bodyPr wrap="square" lIns="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1100" dirty="0">
                <a:solidFill>
                  <a:srgbClr val="FFFFFF"/>
                </a:solidFill>
                <a:cs typeface="Arial"/>
              </a:endParaRPr>
            </a:p>
          </p:txBody>
        </p:sp>
        <p:pic>
          <p:nvPicPr>
            <p:cNvPr id="25" name="Picture 24"/>
            <p:cNvPicPr>
              <a:picLocks noChangeAspect="1"/>
            </p:cNvPicPr>
            <p:nvPr/>
          </p:nvPicPr>
          <p:blipFill>
            <a:blip r:embed="rId6"/>
            <a:stretch>
              <a:fillRect/>
            </a:stretch>
          </p:blipFill>
          <p:spPr>
            <a:xfrm>
              <a:off x="5427863" y="4594409"/>
              <a:ext cx="441889" cy="353511"/>
            </a:xfrm>
            <a:prstGeom prst="rect">
              <a:avLst/>
            </a:prstGeom>
          </p:spPr>
        </p:pic>
      </p:grpSp>
      <p:sp>
        <p:nvSpPr>
          <p:cNvPr id="23" name="TextBox 40"/>
          <p:cNvSpPr txBox="1"/>
          <p:nvPr/>
        </p:nvSpPr>
        <p:spPr>
          <a:xfrm>
            <a:off x="2299362" y="3717744"/>
            <a:ext cx="411801" cy="250418"/>
          </a:xfrm>
          <a:prstGeom prst="rect">
            <a:avLst/>
          </a:prstGeom>
        </p:spPr>
        <p:txBody>
          <a:bodyPr vert="horz" wrap="none" lIns="68580" tIns="34290" rIns="68580" bIns="34290"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b="1" dirty="0">
                <a:solidFill>
                  <a:srgbClr val="1E1E1E"/>
                </a:solidFill>
              </a:rPr>
              <a:t>RAG/Fine tuned</a:t>
            </a:r>
          </a:p>
        </p:txBody>
      </p:sp>
      <p:sp>
        <p:nvSpPr>
          <p:cNvPr id="32" name="TextBox 22">
            <a:extLst>
              <a:ext uri="{FF2B5EF4-FFF2-40B4-BE49-F238E27FC236}">
                <a16:creationId xmlns:a16="http://schemas.microsoft.com/office/drawing/2014/main" id="{70CAA886-EEB2-5F62-2C16-757A465723AB}"/>
              </a:ext>
            </a:extLst>
          </p:cNvPr>
          <p:cNvSpPr txBox="1"/>
          <p:nvPr/>
        </p:nvSpPr>
        <p:spPr>
          <a:xfrm>
            <a:off x="3195473" y="2159153"/>
            <a:ext cx="1084660" cy="740610"/>
          </a:xfrm>
          <a:prstGeom prst="rect">
            <a:avLst/>
          </a:prstGeom>
        </p:spPr>
        <p:txBody>
          <a:bodyPr vert="horz" wrap="none" lIns="68580" tIns="34290" rIns="68580" bIns="34290"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spcBef>
                <a:spcPts val="150"/>
              </a:spcBef>
            </a:pPr>
            <a:r>
              <a:rPr lang="en-US" sz="800" b="1" dirty="0">
                <a:solidFill>
                  <a:srgbClr val="1E1E1E"/>
                </a:solidFill>
              </a:rPr>
              <a:t>Cadet Deployment Footprint,</a:t>
            </a:r>
          </a:p>
          <a:p>
            <a:pPr algn="r">
              <a:spcBef>
                <a:spcPts val="150"/>
              </a:spcBef>
            </a:pPr>
            <a:r>
              <a:rPr lang="en-US" sz="800" b="1" dirty="0">
                <a:solidFill>
                  <a:srgbClr val="1E1E1E"/>
                </a:solidFill>
              </a:rPr>
              <a:t>Solution </a:t>
            </a:r>
          </a:p>
          <a:p>
            <a:pPr algn="r">
              <a:spcBef>
                <a:spcPts val="150"/>
              </a:spcBef>
            </a:pPr>
            <a:r>
              <a:rPr lang="en-US" sz="800" b="1" dirty="0">
                <a:solidFill>
                  <a:srgbClr val="1E1E1E"/>
                </a:solidFill>
              </a:rPr>
              <a:t>Advisor </a:t>
            </a:r>
          </a:p>
          <a:p>
            <a:pPr algn="r">
              <a:spcBef>
                <a:spcPts val="150"/>
              </a:spcBef>
            </a:pPr>
            <a:r>
              <a:rPr lang="en-US" sz="800" b="1" dirty="0">
                <a:solidFill>
                  <a:srgbClr val="1E1E1E"/>
                </a:solidFill>
              </a:rPr>
              <a:t>(Heatmaps 101, 201)</a:t>
            </a:r>
          </a:p>
        </p:txBody>
      </p:sp>
      <p:sp>
        <p:nvSpPr>
          <p:cNvPr id="33" name="TextBox 40">
            <a:extLst>
              <a:ext uri="{FF2B5EF4-FFF2-40B4-BE49-F238E27FC236}">
                <a16:creationId xmlns:a16="http://schemas.microsoft.com/office/drawing/2014/main" id="{02F1AD33-82A9-3506-402D-EF4FCB683D71}"/>
              </a:ext>
            </a:extLst>
          </p:cNvPr>
          <p:cNvSpPr txBox="1"/>
          <p:nvPr/>
        </p:nvSpPr>
        <p:spPr>
          <a:xfrm>
            <a:off x="3301789" y="4320456"/>
            <a:ext cx="34289" cy="250418"/>
          </a:xfrm>
          <a:prstGeom prst="rect">
            <a:avLst/>
          </a:prstGeom>
        </p:spPr>
        <p:txBody>
          <a:bodyPr vert="horz" wrap="none" lIns="68580" tIns="34290" rIns="68580" bIns="34290"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b="1" dirty="0">
                <a:solidFill>
                  <a:srgbClr val="1E1E1E"/>
                </a:solidFill>
              </a:rPr>
              <a:t>Data Sources</a:t>
            </a:r>
          </a:p>
        </p:txBody>
      </p:sp>
      <p:pic>
        <p:nvPicPr>
          <p:cNvPr id="34" name="Picture 33">
            <a:extLst>
              <a:ext uri="{FF2B5EF4-FFF2-40B4-BE49-F238E27FC236}">
                <a16:creationId xmlns:a16="http://schemas.microsoft.com/office/drawing/2014/main" id="{D4501F2C-C059-E2EA-DD59-A09631BD96A5}"/>
              </a:ext>
            </a:extLst>
          </p:cNvPr>
          <p:cNvPicPr>
            <a:picLocks noChangeAspect="1"/>
          </p:cNvPicPr>
          <p:nvPr/>
        </p:nvPicPr>
        <p:blipFill>
          <a:blip r:embed="rId7"/>
          <a:stretch>
            <a:fillRect/>
          </a:stretch>
        </p:blipFill>
        <p:spPr>
          <a:xfrm>
            <a:off x="2018225" y="1235906"/>
            <a:ext cx="403136" cy="430561"/>
          </a:xfrm>
          <a:prstGeom prst="rect">
            <a:avLst/>
          </a:prstGeom>
        </p:spPr>
      </p:pic>
      <p:sp>
        <p:nvSpPr>
          <p:cNvPr id="12" name="TextBox 40">
            <a:extLst>
              <a:ext uri="{FF2B5EF4-FFF2-40B4-BE49-F238E27FC236}">
                <a16:creationId xmlns:a16="http://schemas.microsoft.com/office/drawing/2014/main" id="{953839B4-91C9-ABD0-BDBB-567EF40CE725}"/>
              </a:ext>
            </a:extLst>
          </p:cNvPr>
          <p:cNvSpPr txBox="1"/>
          <p:nvPr/>
        </p:nvSpPr>
        <p:spPr>
          <a:xfrm>
            <a:off x="2674035" y="4024709"/>
            <a:ext cx="411801" cy="250418"/>
          </a:xfrm>
          <a:prstGeom prst="rect">
            <a:avLst/>
          </a:prstGeom>
        </p:spPr>
        <p:txBody>
          <a:bodyPr vert="horz" wrap="none" lIns="68580" tIns="34290" rIns="68580" bIns="34290"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b="1" dirty="0" err="1">
                <a:solidFill>
                  <a:srgbClr val="1E1E1E"/>
                </a:solidFill>
              </a:rPr>
              <a:t>Qvidian</a:t>
            </a:r>
            <a:r>
              <a:rPr lang="en-US" sz="900" b="1" dirty="0">
                <a:solidFill>
                  <a:srgbClr val="1E1E1E"/>
                </a:solidFill>
              </a:rPr>
              <a:t>/RFPs</a:t>
            </a:r>
          </a:p>
        </p:txBody>
      </p:sp>
      <p:sp>
        <p:nvSpPr>
          <p:cNvPr id="35" name="TextBox 40">
            <a:extLst>
              <a:ext uri="{FF2B5EF4-FFF2-40B4-BE49-F238E27FC236}">
                <a16:creationId xmlns:a16="http://schemas.microsoft.com/office/drawing/2014/main" id="{0C1B1FED-21C3-7318-197B-4912CC9B74BE}"/>
              </a:ext>
            </a:extLst>
          </p:cNvPr>
          <p:cNvSpPr txBox="1"/>
          <p:nvPr/>
        </p:nvSpPr>
        <p:spPr>
          <a:xfrm>
            <a:off x="2135643" y="4569519"/>
            <a:ext cx="1107594" cy="250418"/>
          </a:xfrm>
          <a:prstGeom prst="rect">
            <a:avLst/>
          </a:prstGeom>
        </p:spPr>
        <p:txBody>
          <a:bodyPr vert="horz" wrap="none" lIns="68580" tIns="34290" rIns="68580" bIns="34290"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b="1" dirty="0" err="1">
                <a:solidFill>
                  <a:srgbClr val="1E1E1E"/>
                </a:solidFill>
              </a:rPr>
              <a:t>YourLearning</a:t>
            </a:r>
            <a:endParaRPr lang="en-US" sz="900" b="1" dirty="0">
              <a:solidFill>
                <a:srgbClr val="1E1E1E"/>
              </a:solidFill>
            </a:endParaRPr>
          </a:p>
          <a:p>
            <a:r>
              <a:rPr lang="en-US" sz="900" b="1" dirty="0">
                <a:solidFill>
                  <a:srgbClr val="1E1E1E"/>
                </a:solidFill>
              </a:rPr>
              <a:t>Level 3/level4 </a:t>
            </a:r>
          </a:p>
        </p:txBody>
      </p:sp>
      <p:sp>
        <p:nvSpPr>
          <p:cNvPr id="36" name="TextBox 40">
            <a:extLst>
              <a:ext uri="{FF2B5EF4-FFF2-40B4-BE49-F238E27FC236}">
                <a16:creationId xmlns:a16="http://schemas.microsoft.com/office/drawing/2014/main" id="{82616245-10AE-186D-CDB4-FBD932528E29}"/>
              </a:ext>
            </a:extLst>
          </p:cNvPr>
          <p:cNvSpPr txBox="1"/>
          <p:nvPr/>
        </p:nvSpPr>
        <p:spPr>
          <a:xfrm>
            <a:off x="730270" y="4387102"/>
            <a:ext cx="411801" cy="250418"/>
          </a:xfrm>
          <a:prstGeom prst="rect">
            <a:avLst/>
          </a:prstGeom>
        </p:spPr>
        <p:txBody>
          <a:bodyPr vert="horz" wrap="none" lIns="68580" tIns="34290" rIns="68580" bIns="34290"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b="1" dirty="0">
                <a:solidFill>
                  <a:srgbClr val="1E1E1E"/>
                </a:solidFill>
              </a:rPr>
              <a:t>Discovery </a:t>
            </a:r>
          </a:p>
          <a:p>
            <a:r>
              <a:rPr lang="en-US" sz="900" b="1" dirty="0">
                <a:solidFill>
                  <a:srgbClr val="1E1E1E"/>
                </a:solidFill>
              </a:rPr>
              <a:t>Questionnaires</a:t>
            </a:r>
          </a:p>
          <a:p>
            <a:r>
              <a:rPr lang="en-US" sz="900" b="1" dirty="0">
                <a:solidFill>
                  <a:srgbClr val="1E1E1E"/>
                </a:solidFill>
              </a:rPr>
              <a:t>Heath Maps</a:t>
            </a:r>
          </a:p>
        </p:txBody>
      </p:sp>
      <p:sp>
        <p:nvSpPr>
          <p:cNvPr id="37" name="TextBox 40">
            <a:extLst>
              <a:ext uri="{FF2B5EF4-FFF2-40B4-BE49-F238E27FC236}">
                <a16:creationId xmlns:a16="http://schemas.microsoft.com/office/drawing/2014/main" id="{3998DDC2-733C-1BE5-89D6-79BF4E73B8FE}"/>
              </a:ext>
            </a:extLst>
          </p:cNvPr>
          <p:cNvSpPr txBox="1"/>
          <p:nvPr/>
        </p:nvSpPr>
        <p:spPr>
          <a:xfrm>
            <a:off x="1488719" y="3888237"/>
            <a:ext cx="411801" cy="250418"/>
          </a:xfrm>
          <a:prstGeom prst="rect">
            <a:avLst/>
          </a:prstGeom>
        </p:spPr>
        <p:txBody>
          <a:bodyPr vert="horz" wrap="none" lIns="68580" tIns="34290" rIns="68580" bIns="34290" rtlCol="0" anchor="t" anchorCtr="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900" b="1" dirty="0">
                <a:solidFill>
                  <a:srgbClr val="1E1E1E"/>
                </a:solidFill>
              </a:rPr>
              <a:t>Application </a:t>
            </a:r>
          </a:p>
          <a:p>
            <a:r>
              <a:rPr lang="en-US" sz="900" b="1" dirty="0">
                <a:solidFill>
                  <a:srgbClr val="1E1E1E"/>
                </a:solidFill>
              </a:rPr>
              <a:t>Logs Files</a:t>
            </a:r>
          </a:p>
        </p:txBody>
      </p:sp>
    </p:spTree>
    <p:extLst>
      <p:ext uri="{BB962C8B-B14F-4D97-AF65-F5344CB8AC3E}">
        <p14:creationId xmlns:p14="http://schemas.microsoft.com/office/powerpoint/2010/main" val="2385343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signing a chatbot with IBM Watson Assistant | by Ernese Norelus | Medium">
            <a:extLst>
              <a:ext uri="{FF2B5EF4-FFF2-40B4-BE49-F238E27FC236}">
                <a16:creationId xmlns:a16="http://schemas.microsoft.com/office/drawing/2014/main" id="{0ECE4430-D83A-4C52-1D38-8052C91DC0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3" y="198226"/>
            <a:ext cx="7940882" cy="472923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287904E-5312-5E8E-FDCB-BD5A88A5E81D}"/>
              </a:ext>
            </a:extLst>
          </p:cNvPr>
          <p:cNvSpPr>
            <a:spLocks noGrp="1"/>
          </p:cNvSpPr>
          <p:nvPr>
            <p:ph type="title"/>
          </p:nvPr>
        </p:nvSpPr>
        <p:spPr>
          <a:xfrm>
            <a:off x="3924795" y="1885980"/>
            <a:ext cx="768927" cy="218150"/>
          </a:xfrm>
        </p:spPr>
        <p:txBody>
          <a:bodyPr/>
          <a:lstStyle/>
          <a:p>
            <a:pPr algn="ctr"/>
            <a:r>
              <a:rPr lang="en-GB" sz="900" dirty="0">
                <a:solidFill>
                  <a:schemeClr val="tx1"/>
                </a:solidFill>
              </a:rPr>
              <a:t>IBM Cloud</a:t>
            </a:r>
            <a:br>
              <a:rPr lang="en-GB" sz="1200" dirty="0">
                <a:solidFill>
                  <a:schemeClr val="tx1"/>
                </a:solidFill>
              </a:rPr>
            </a:br>
            <a:endParaRPr lang="en-GB" sz="1200" dirty="0">
              <a:solidFill>
                <a:schemeClr val="tx1"/>
              </a:solidFill>
            </a:endParaRPr>
          </a:p>
        </p:txBody>
      </p:sp>
      <p:sp>
        <p:nvSpPr>
          <p:cNvPr id="6" name="Title 1">
            <a:extLst>
              <a:ext uri="{FF2B5EF4-FFF2-40B4-BE49-F238E27FC236}">
                <a16:creationId xmlns:a16="http://schemas.microsoft.com/office/drawing/2014/main" id="{556A591E-D555-E8D7-A31D-9C86F3B56D0A}"/>
              </a:ext>
            </a:extLst>
          </p:cNvPr>
          <p:cNvSpPr txBox="1">
            <a:spLocks/>
          </p:cNvSpPr>
          <p:nvPr/>
        </p:nvSpPr>
        <p:spPr>
          <a:xfrm>
            <a:off x="2695789" y="1844412"/>
            <a:ext cx="853539" cy="149098"/>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2800" b="1">
                <a:solidFill>
                  <a:schemeClr val="bg1"/>
                </a:solidFill>
                <a:latin typeface="+mj-lt"/>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a:lstStyle>
          <a:p>
            <a:pPr algn="ctr"/>
            <a:r>
              <a:rPr lang="en-GB" sz="1050" kern="0" dirty="0" err="1">
                <a:solidFill>
                  <a:schemeClr val="tx1"/>
                </a:solidFill>
              </a:rPr>
              <a:t>Openshift</a:t>
            </a:r>
            <a:r>
              <a:rPr lang="en-GB" sz="1050" kern="0" dirty="0">
                <a:solidFill>
                  <a:schemeClr val="tx1"/>
                </a:solidFill>
              </a:rPr>
              <a:t> </a:t>
            </a:r>
          </a:p>
          <a:p>
            <a:pPr algn="ctr"/>
            <a:r>
              <a:rPr lang="en-GB" sz="1050" kern="0" dirty="0">
                <a:solidFill>
                  <a:schemeClr val="tx1"/>
                </a:solidFill>
              </a:rPr>
              <a:t>AI</a:t>
            </a:r>
            <a:br>
              <a:rPr lang="en-GB" sz="1500" kern="0" dirty="0">
                <a:solidFill>
                  <a:schemeClr val="tx1"/>
                </a:solidFill>
              </a:rPr>
            </a:br>
            <a:endParaRPr lang="en-GB" sz="1500" kern="0" dirty="0">
              <a:solidFill>
                <a:schemeClr val="tx1"/>
              </a:solidFill>
            </a:endParaRPr>
          </a:p>
        </p:txBody>
      </p:sp>
      <p:sp>
        <p:nvSpPr>
          <p:cNvPr id="8" name="Title 1">
            <a:extLst>
              <a:ext uri="{FF2B5EF4-FFF2-40B4-BE49-F238E27FC236}">
                <a16:creationId xmlns:a16="http://schemas.microsoft.com/office/drawing/2014/main" id="{2F982729-2DCF-F7D2-2987-57F6606968D4}"/>
              </a:ext>
            </a:extLst>
          </p:cNvPr>
          <p:cNvSpPr txBox="1">
            <a:spLocks/>
          </p:cNvSpPr>
          <p:nvPr/>
        </p:nvSpPr>
        <p:spPr>
          <a:xfrm>
            <a:off x="4572000" y="1823812"/>
            <a:ext cx="768927" cy="218150"/>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2800" b="1">
                <a:solidFill>
                  <a:schemeClr val="bg1"/>
                </a:solidFill>
                <a:latin typeface="+mj-lt"/>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a:lstStyle>
          <a:p>
            <a:pPr algn="ctr"/>
            <a:r>
              <a:rPr lang="en-GB" sz="900" kern="0" dirty="0">
                <a:solidFill>
                  <a:schemeClr val="tx1"/>
                </a:solidFill>
              </a:rPr>
              <a:t>TechZone</a:t>
            </a:r>
          </a:p>
          <a:p>
            <a:pPr algn="ctr"/>
            <a:r>
              <a:rPr lang="en-GB" sz="900" kern="0" dirty="0" err="1">
                <a:solidFill>
                  <a:schemeClr val="tx1"/>
                </a:solidFill>
              </a:rPr>
              <a:t>Ollama</a:t>
            </a:r>
            <a:r>
              <a:rPr lang="en-GB" sz="900" kern="0" dirty="0">
                <a:solidFill>
                  <a:schemeClr val="tx1"/>
                </a:solidFill>
              </a:rPr>
              <a:t> VM</a:t>
            </a:r>
            <a:br>
              <a:rPr lang="en-GB" sz="1200" kern="0" dirty="0">
                <a:solidFill>
                  <a:schemeClr val="tx1"/>
                </a:solidFill>
              </a:rPr>
            </a:br>
            <a:endParaRPr lang="en-GB" sz="1200" kern="0" dirty="0">
              <a:solidFill>
                <a:schemeClr val="tx1"/>
              </a:solidFill>
            </a:endParaRPr>
          </a:p>
        </p:txBody>
      </p:sp>
      <p:sp>
        <p:nvSpPr>
          <p:cNvPr id="9" name="Title 1">
            <a:extLst>
              <a:ext uri="{FF2B5EF4-FFF2-40B4-BE49-F238E27FC236}">
                <a16:creationId xmlns:a16="http://schemas.microsoft.com/office/drawing/2014/main" id="{FC9D9E7A-3E94-9174-E2B4-A51BE39C7CF1}"/>
              </a:ext>
            </a:extLst>
          </p:cNvPr>
          <p:cNvSpPr txBox="1">
            <a:spLocks/>
          </p:cNvSpPr>
          <p:nvPr/>
        </p:nvSpPr>
        <p:spPr>
          <a:xfrm flipH="1">
            <a:off x="3005943" y="1885978"/>
            <a:ext cx="1453243" cy="218150"/>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2800" b="1">
                <a:solidFill>
                  <a:schemeClr val="bg1"/>
                </a:solidFill>
                <a:latin typeface="+mj-lt"/>
                <a:ea typeface="IBM Plex Sans" charset="0"/>
                <a:cs typeface="IBM Plex Sans" charset="0"/>
              </a:defRPr>
            </a:lvl1pPr>
            <a:lvl2pPr algn="l" rtl="0" eaLnBrk="1" fontAlgn="base" hangingPunct="1">
              <a:lnSpc>
                <a:spcPct val="90000"/>
              </a:lnSpc>
              <a:spcBef>
                <a:spcPct val="0"/>
              </a:spcBef>
              <a:spcAft>
                <a:spcPct val="0"/>
              </a:spcAft>
              <a:defRPr sz="2960">
                <a:solidFill>
                  <a:srgbClr val="191919"/>
                </a:solidFill>
                <a:latin typeface="HelvNeue Light for IBM" pitchFamily="34" charset="0"/>
              </a:defRPr>
            </a:lvl2pPr>
            <a:lvl3pPr algn="l" rtl="0" eaLnBrk="1" fontAlgn="base" hangingPunct="1">
              <a:lnSpc>
                <a:spcPct val="90000"/>
              </a:lnSpc>
              <a:spcBef>
                <a:spcPct val="0"/>
              </a:spcBef>
              <a:spcAft>
                <a:spcPct val="0"/>
              </a:spcAft>
              <a:defRPr sz="2960">
                <a:solidFill>
                  <a:srgbClr val="191919"/>
                </a:solidFill>
                <a:latin typeface="HelvNeue Light for IBM" pitchFamily="34" charset="0"/>
              </a:defRPr>
            </a:lvl3pPr>
            <a:lvl4pPr algn="l" rtl="0" eaLnBrk="1" fontAlgn="base" hangingPunct="1">
              <a:lnSpc>
                <a:spcPct val="90000"/>
              </a:lnSpc>
              <a:spcBef>
                <a:spcPct val="0"/>
              </a:spcBef>
              <a:spcAft>
                <a:spcPct val="0"/>
              </a:spcAft>
              <a:defRPr sz="2960">
                <a:solidFill>
                  <a:srgbClr val="191919"/>
                </a:solidFill>
                <a:latin typeface="HelvNeue Light for IBM" pitchFamily="34" charset="0"/>
              </a:defRPr>
            </a:lvl4pPr>
            <a:lvl5pPr algn="l" rtl="0" eaLnBrk="1" fontAlgn="base" hangingPunct="1">
              <a:lnSpc>
                <a:spcPct val="90000"/>
              </a:lnSpc>
              <a:spcBef>
                <a:spcPct val="0"/>
              </a:spcBef>
              <a:spcAft>
                <a:spcPct val="0"/>
              </a:spcAft>
              <a:defRPr sz="2960">
                <a:solidFill>
                  <a:srgbClr val="191919"/>
                </a:solidFill>
                <a:latin typeface="HelvNeue Light for IBM" pitchFamily="34" charset="0"/>
              </a:defRPr>
            </a:lvl5pPr>
            <a:lvl6pPr marL="483412" algn="l" rtl="0" eaLnBrk="1" fontAlgn="base" hangingPunct="1">
              <a:lnSpc>
                <a:spcPct val="90000"/>
              </a:lnSpc>
              <a:spcBef>
                <a:spcPct val="0"/>
              </a:spcBef>
              <a:spcAft>
                <a:spcPct val="0"/>
              </a:spcAft>
              <a:defRPr sz="2960">
                <a:solidFill>
                  <a:srgbClr val="191919"/>
                </a:solidFill>
                <a:latin typeface="HelvNeue Light for IBM" pitchFamily="34" charset="0"/>
              </a:defRPr>
            </a:lvl6pPr>
            <a:lvl7pPr marL="966828" algn="l" rtl="0" eaLnBrk="1" fontAlgn="base" hangingPunct="1">
              <a:lnSpc>
                <a:spcPct val="90000"/>
              </a:lnSpc>
              <a:spcBef>
                <a:spcPct val="0"/>
              </a:spcBef>
              <a:spcAft>
                <a:spcPct val="0"/>
              </a:spcAft>
              <a:defRPr sz="2960">
                <a:solidFill>
                  <a:srgbClr val="191919"/>
                </a:solidFill>
                <a:latin typeface="HelvNeue Light for IBM" pitchFamily="34" charset="0"/>
              </a:defRPr>
            </a:lvl7pPr>
            <a:lvl8pPr marL="1450240" algn="l" rtl="0" eaLnBrk="1" fontAlgn="base" hangingPunct="1">
              <a:lnSpc>
                <a:spcPct val="90000"/>
              </a:lnSpc>
              <a:spcBef>
                <a:spcPct val="0"/>
              </a:spcBef>
              <a:spcAft>
                <a:spcPct val="0"/>
              </a:spcAft>
              <a:defRPr sz="2960">
                <a:solidFill>
                  <a:srgbClr val="191919"/>
                </a:solidFill>
                <a:latin typeface="HelvNeue Light for IBM" pitchFamily="34" charset="0"/>
              </a:defRPr>
            </a:lvl8pPr>
            <a:lvl9pPr marL="1933653" algn="l" rtl="0" eaLnBrk="1" fontAlgn="base" hangingPunct="1">
              <a:lnSpc>
                <a:spcPct val="90000"/>
              </a:lnSpc>
              <a:spcBef>
                <a:spcPct val="0"/>
              </a:spcBef>
              <a:spcAft>
                <a:spcPct val="0"/>
              </a:spcAft>
              <a:defRPr sz="2960">
                <a:solidFill>
                  <a:srgbClr val="191919"/>
                </a:solidFill>
                <a:latin typeface="HelvNeue Light for IBM" pitchFamily="34" charset="0"/>
              </a:defRPr>
            </a:lvl9pPr>
          </a:lstStyle>
          <a:p>
            <a:pPr algn="ctr"/>
            <a:r>
              <a:rPr lang="en-GB" sz="900" kern="0" dirty="0">
                <a:solidFill>
                  <a:schemeClr val="tx1"/>
                </a:solidFill>
              </a:rPr>
              <a:t>Slack</a:t>
            </a:r>
            <a:br>
              <a:rPr lang="en-GB" sz="1200" kern="0" dirty="0">
                <a:solidFill>
                  <a:schemeClr val="tx1"/>
                </a:solidFill>
              </a:rPr>
            </a:br>
            <a:endParaRPr lang="en-GB" sz="1200" kern="0" dirty="0">
              <a:solidFill>
                <a:schemeClr val="tx1"/>
              </a:solidFill>
            </a:endParaRPr>
          </a:p>
        </p:txBody>
      </p:sp>
      <p:sp>
        <p:nvSpPr>
          <p:cNvPr id="2" name="Rectangle 1">
            <a:extLst>
              <a:ext uri="{FF2B5EF4-FFF2-40B4-BE49-F238E27FC236}">
                <a16:creationId xmlns:a16="http://schemas.microsoft.com/office/drawing/2014/main" id="{1021E0FE-DBAB-3AA4-AFD5-168630655B75}"/>
              </a:ext>
            </a:extLst>
          </p:cNvPr>
          <p:cNvSpPr/>
          <p:nvPr/>
        </p:nvSpPr>
        <p:spPr bwMode="auto">
          <a:xfrm>
            <a:off x="562356" y="1069848"/>
            <a:ext cx="994410" cy="432054"/>
          </a:xfrm>
          <a:prstGeom prst="rect">
            <a:avLst/>
          </a:prstGeom>
          <a:solidFill>
            <a:schemeClr val="tx2"/>
          </a:solidFill>
          <a:ln w="19050">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27000" tIns="27000" rIns="27000" bIns="27000" numCol="1" spcCol="0" rtlCol="0" fromWordArt="0" anchor="t" anchorCtr="0" forceAA="0" compatLnSpc="1">
            <a:prstTxWarp prst="textNoShape">
              <a:avLst/>
            </a:prstTxWarp>
            <a:noAutofit/>
          </a:bodyPr>
          <a:lstStyle/>
          <a:p>
            <a:pPr algn="ctr" defTabSz="514487"/>
            <a:r>
              <a:rPr lang="en-US" sz="1050" dirty="0">
                <a:solidFill>
                  <a:schemeClr val="tx1"/>
                </a:solidFill>
                <a:ea typeface="IBM Plex Sans" charset="0"/>
                <a:cs typeface="IBM Plex Sans" charset="0"/>
              </a:rPr>
              <a:t>Automation Tech Seller</a:t>
            </a:r>
          </a:p>
        </p:txBody>
      </p:sp>
    </p:spTree>
    <p:extLst>
      <p:ext uri="{BB962C8B-B14F-4D97-AF65-F5344CB8AC3E}">
        <p14:creationId xmlns:p14="http://schemas.microsoft.com/office/powerpoint/2010/main" val="384411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AED5B-C780-1DB1-B654-3956424C123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EF419F9-5047-DD08-B331-A0E3DDA67D9A}"/>
              </a:ext>
            </a:extLst>
          </p:cNvPr>
          <p:cNvSpPr>
            <a:spLocks noGrp="1"/>
          </p:cNvSpPr>
          <p:nvPr>
            <p:ph type="ftr" sz="quarter" idx="11"/>
          </p:nvPr>
        </p:nvSpPr>
        <p:spPr/>
        <p:txBody>
          <a:bodyPr/>
          <a:lstStyle/>
          <a:p>
            <a:r>
              <a:rPr lang="en-US" dirty="0"/>
              <a:t>IBM Sterling  / © 2025 IBM Corporation</a:t>
            </a:r>
          </a:p>
        </p:txBody>
      </p:sp>
      <p:pic>
        <p:nvPicPr>
          <p:cNvPr id="4" name="Picture 3">
            <a:extLst>
              <a:ext uri="{FF2B5EF4-FFF2-40B4-BE49-F238E27FC236}">
                <a16:creationId xmlns:a16="http://schemas.microsoft.com/office/drawing/2014/main" id="{20F81CCA-1B68-1B09-AB70-91953A125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5505" y="-656683"/>
            <a:ext cx="309284" cy="288476"/>
          </a:xfrm>
          <a:prstGeom prst="rect">
            <a:avLst/>
          </a:prstGeom>
        </p:spPr>
      </p:pic>
      <p:sp>
        <p:nvSpPr>
          <p:cNvPr id="5" name="TextBox 4">
            <a:extLst>
              <a:ext uri="{FF2B5EF4-FFF2-40B4-BE49-F238E27FC236}">
                <a16:creationId xmlns:a16="http://schemas.microsoft.com/office/drawing/2014/main" id="{FF81F118-E3E7-7267-EBA8-BECD0F4DEB6F}"/>
              </a:ext>
            </a:extLst>
          </p:cNvPr>
          <p:cNvSpPr txBox="1"/>
          <p:nvPr/>
        </p:nvSpPr>
        <p:spPr>
          <a:xfrm>
            <a:off x="5245781" y="1034349"/>
            <a:ext cx="3659008" cy="1754326"/>
          </a:xfrm>
          <a:prstGeom prst="rect">
            <a:avLst/>
          </a:prstGeom>
          <a:noFill/>
        </p:spPr>
        <p:txBody>
          <a:bodyPr wrap="square" rtlCol="0">
            <a:spAutoFit/>
          </a:bodyPr>
          <a:lstStyle/>
          <a:p>
            <a:pPr algn="ctr"/>
            <a:r>
              <a:rPr lang="en-US" sz="2700" dirty="0">
                <a:solidFill>
                  <a:srgbClr val="A970FF"/>
                </a:solidFill>
                <a:latin typeface="IBM Plex Sans ExtLt" panose="020B0303050000000000" pitchFamily="34" charset="77"/>
              </a:rPr>
              <a:t>B2B Collaboration </a:t>
            </a:r>
          </a:p>
          <a:p>
            <a:pPr algn="ctr"/>
            <a:r>
              <a:rPr lang="en-US" sz="2700" dirty="0">
                <a:solidFill>
                  <a:srgbClr val="A970FF"/>
                </a:solidFill>
                <a:latin typeface="IBM Plex Sans ExtLt" panose="020B0303050000000000" pitchFamily="34" charset="77"/>
              </a:rPr>
              <a:t>Usage Model</a:t>
            </a:r>
          </a:p>
          <a:p>
            <a:pPr algn="ctr"/>
            <a:r>
              <a:rPr lang="en-US" sz="2700" dirty="0">
                <a:solidFill>
                  <a:srgbClr val="A970FF"/>
                </a:solidFill>
                <a:latin typeface="IBM Plex Sans ExtLt" panose="020B0303050000000000" pitchFamily="34" charset="77"/>
              </a:rPr>
              <a:t>Health Check Assessment</a:t>
            </a:r>
          </a:p>
        </p:txBody>
      </p:sp>
      <p:sp>
        <p:nvSpPr>
          <p:cNvPr id="6" name="Title 1">
            <a:extLst>
              <a:ext uri="{FF2B5EF4-FFF2-40B4-BE49-F238E27FC236}">
                <a16:creationId xmlns:a16="http://schemas.microsoft.com/office/drawing/2014/main" id="{D2BFA48D-15A2-8D87-14FE-F402DE56B65B}"/>
              </a:ext>
            </a:extLst>
          </p:cNvPr>
          <p:cNvSpPr txBox="1">
            <a:spLocks/>
          </p:cNvSpPr>
          <p:nvPr/>
        </p:nvSpPr>
        <p:spPr>
          <a:xfrm>
            <a:off x="74954" y="3921838"/>
            <a:ext cx="5419913" cy="288476"/>
          </a:xfrm>
          <a:prstGeom prst="rect">
            <a:avLst/>
          </a:prstGeom>
        </p:spPr>
        <p:txBody>
          <a:bodyPr/>
          <a:lstStyle>
            <a:lvl1pPr algn="l" defTabSz="457200" rtl="0" eaLnBrk="1" latinLnBrk="0" hangingPunct="1">
              <a:lnSpc>
                <a:spcPct val="90000"/>
              </a:lnSpc>
              <a:spcBef>
                <a:spcPct val="0"/>
              </a:spcBef>
              <a:buNone/>
              <a:defRPr sz="2400" kern="1200">
                <a:solidFill>
                  <a:schemeClr val="bg2"/>
                </a:solidFill>
                <a:latin typeface="+mj-lt"/>
                <a:ea typeface="Arial" charset="0"/>
                <a:cs typeface="Arial" charset="0"/>
              </a:defRPr>
            </a:lvl1pPr>
          </a:lstStyle>
          <a:p>
            <a:r>
              <a:rPr lang="en-US" sz="2000" dirty="0"/>
              <a:t>IBM Automation Application and Integration</a:t>
            </a:r>
          </a:p>
          <a:p>
            <a:r>
              <a:rPr lang="en-US" sz="2000" dirty="0"/>
              <a:t>Monday March 3</a:t>
            </a:r>
            <a:r>
              <a:rPr lang="en-US" sz="2000" baseline="30000" dirty="0"/>
              <a:t>rd</a:t>
            </a:r>
            <a:r>
              <a:rPr lang="en-US" sz="2000" dirty="0"/>
              <a:t>, 2025</a:t>
            </a:r>
            <a:br>
              <a:rPr lang="en-US" sz="2000" dirty="0"/>
            </a:br>
            <a:endParaRPr lang="en-US" sz="2000" i="1" dirty="0">
              <a:latin typeface="IBM Plex Sans" charset="0"/>
              <a:ea typeface="IBM Plex Sans" charset="0"/>
              <a:cs typeface="IBM Plex Sans" charset="0"/>
            </a:endParaRPr>
          </a:p>
        </p:txBody>
      </p:sp>
      <p:pic>
        <p:nvPicPr>
          <p:cNvPr id="1026" name="Picture 2" descr="SS&amp;C TECHNOLOGY | Williams Trading, LLC">
            <a:extLst>
              <a:ext uri="{FF2B5EF4-FFF2-40B4-BE49-F238E27FC236}">
                <a16:creationId xmlns:a16="http://schemas.microsoft.com/office/drawing/2014/main" id="{A8AC21D3-0450-162A-C349-1939EB6ED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16" y="645550"/>
            <a:ext cx="3159270" cy="315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98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22D6D-93D8-446A-A1F6-A5E29EEE9A33}"/>
              </a:ext>
            </a:extLst>
          </p:cNvPr>
          <p:cNvSpPr txBox="1"/>
          <p:nvPr/>
        </p:nvSpPr>
        <p:spPr>
          <a:xfrm>
            <a:off x="138895" y="129996"/>
            <a:ext cx="8663651" cy="461665"/>
          </a:xfrm>
          <a:prstGeom prst="rect">
            <a:avLst/>
          </a:prstGeom>
          <a:noFill/>
        </p:spPr>
        <p:txBody>
          <a:bodyPr wrap="square" rtlCol="0">
            <a:spAutoFit/>
          </a:bodyPr>
          <a:lstStyle/>
          <a:p>
            <a:r>
              <a:rPr lang="en-US" sz="2400" b="1" dirty="0">
                <a:solidFill>
                  <a:schemeClr val="bg2"/>
                </a:solidFill>
                <a:latin typeface="Lubalin Book for IBM" panose="02060502020205020404" pitchFamily="18" charset="0"/>
              </a:rPr>
              <a:t>Day 1 Agenda</a:t>
            </a:r>
          </a:p>
        </p:txBody>
      </p:sp>
      <p:graphicFrame>
        <p:nvGraphicFramePr>
          <p:cNvPr id="5" name="Diagram 4">
            <a:extLst>
              <a:ext uri="{FF2B5EF4-FFF2-40B4-BE49-F238E27FC236}">
                <a16:creationId xmlns:a16="http://schemas.microsoft.com/office/drawing/2014/main" id="{93420C29-FA4C-48B5-AB7C-A46EEB7586C0}"/>
              </a:ext>
            </a:extLst>
          </p:cNvPr>
          <p:cNvGraphicFramePr/>
          <p:nvPr>
            <p:extLst>
              <p:ext uri="{D42A27DB-BD31-4B8C-83A1-F6EECF244321}">
                <p14:modId xmlns:p14="http://schemas.microsoft.com/office/powerpoint/2010/main" val="2799885437"/>
              </p:ext>
            </p:extLst>
          </p:nvPr>
        </p:nvGraphicFramePr>
        <p:xfrm>
          <a:off x="1524000" y="945472"/>
          <a:ext cx="6096000" cy="3658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4">
            <a:extLst>
              <a:ext uri="{FF2B5EF4-FFF2-40B4-BE49-F238E27FC236}">
                <a16:creationId xmlns:a16="http://schemas.microsoft.com/office/drawing/2014/main" id="{3812735C-52DE-407A-A8DC-2D46112BE38C}"/>
              </a:ext>
            </a:extLst>
          </p:cNvPr>
          <p:cNvSpPr txBox="1">
            <a:spLocks/>
          </p:cNvSpPr>
          <p:nvPr/>
        </p:nvSpPr>
        <p:spPr>
          <a:xfrm>
            <a:off x="2095500" y="4858538"/>
            <a:ext cx="38481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350" dirty="0">
                <a:solidFill>
                  <a:schemeClr val="bg2"/>
                </a:solidFill>
              </a:rPr>
              <a:t>Copyright 2025 IBM. All rights reserved.</a:t>
            </a:r>
          </a:p>
        </p:txBody>
      </p:sp>
      <p:sp>
        <p:nvSpPr>
          <p:cNvPr id="7" name="Slide Number Placeholder 5">
            <a:extLst>
              <a:ext uri="{FF2B5EF4-FFF2-40B4-BE49-F238E27FC236}">
                <a16:creationId xmlns:a16="http://schemas.microsoft.com/office/drawing/2014/main" id="{7838D802-3718-4158-A4C9-2845C7A113BB}"/>
              </a:ext>
            </a:extLst>
          </p:cNvPr>
          <p:cNvSpPr txBox="1">
            <a:spLocks/>
          </p:cNvSpPr>
          <p:nvPr/>
        </p:nvSpPr>
        <p:spPr>
          <a:xfrm>
            <a:off x="-415649" y="4858538"/>
            <a:ext cx="6477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0E4B67-2675-4854-BDB1-F28A80C2540C}" type="slidenum">
              <a:rPr lang="en-US" altLang="en-US" sz="1350">
                <a:solidFill>
                  <a:schemeClr val="bg2"/>
                </a:solidFill>
              </a:rPr>
              <a:pPr/>
              <a:t>8</a:t>
            </a:fld>
            <a:endParaRPr lang="en-US" altLang="en-US" sz="1350" dirty="0">
              <a:solidFill>
                <a:schemeClr val="bg2"/>
              </a:solidFill>
            </a:endParaRPr>
          </a:p>
        </p:txBody>
      </p:sp>
      <p:sp>
        <p:nvSpPr>
          <p:cNvPr id="8" name="Date Placeholder 3">
            <a:extLst>
              <a:ext uri="{FF2B5EF4-FFF2-40B4-BE49-F238E27FC236}">
                <a16:creationId xmlns:a16="http://schemas.microsoft.com/office/drawing/2014/main" id="{221C8D7B-40E0-4332-A78E-9538A4544BFA}"/>
              </a:ext>
            </a:extLst>
          </p:cNvPr>
          <p:cNvSpPr txBox="1">
            <a:spLocks/>
          </p:cNvSpPr>
          <p:nvPr/>
        </p:nvSpPr>
        <p:spPr>
          <a:xfrm>
            <a:off x="8115300" y="4808171"/>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E94205-A31B-4E41-9CB9-158FB99E6289}" type="datetimeFigureOut">
              <a:rPr lang="en-US" sz="1350">
                <a:solidFill>
                  <a:schemeClr val="bg2"/>
                </a:solidFill>
              </a:rPr>
              <a:pPr/>
              <a:t>8/25/25</a:t>
            </a:fld>
            <a:endParaRPr lang="en-US" sz="1350" dirty="0">
              <a:solidFill>
                <a:schemeClr val="bg2"/>
              </a:solidFill>
            </a:endParaRPr>
          </a:p>
        </p:txBody>
      </p:sp>
    </p:spTree>
    <p:extLst>
      <p:ext uri="{BB962C8B-B14F-4D97-AF65-F5344CB8AC3E}">
        <p14:creationId xmlns:p14="http://schemas.microsoft.com/office/powerpoint/2010/main" val="125979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C22D6D-93D8-446A-A1F6-A5E29EEE9A33}"/>
              </a:ext>
            </a:extLst>
          </p:cNvPr>
          <p:cNvSpPr txBox="1"/>
          <p:nvPr/>
        </p:nvSpPr>
        <p:spPr>
          <a:xfrm>
            <a:off x="138895" y="129996"/>
            <a:ext cx="8663651" cy="461665"/>
          </a:xfrm>
          <a:prstGeom prst="rect">
            <a:avLst/>
          </a:prstGeom>
          <a:noFill/>
        </p:spPr>
        <p:txBody>
          <a:bodyPr wrap="square" rtlCol="0">
            <a:spAutoFit/>
          </a:bodyPr>
          <a:lstStyle/>
          <a:p>
            <a:r>
              <a:rPr lang="en-US" sz="2400" b="1" dirty="0">
                <a:solidFill>
                  <a:schemeClr val="bg1"/>
                </a:solidFill>
                <a:latin typeface="Lubalin Book for IBM" panose="02060502020205020404" pitchFamily="18" charset="0"/>
              </a:rPr>
              <a:t>Agenda</a:t>
            </a:r>
          </a:p>
        </p:txBody>
      </p:sp>
      <p:graphicFrame>
        <p:nvGraphicFramePr>
          <p:cNvPr id="5" name="Diagram 4">
            <a:extLst>
              <a:ext uri="{FF2B5EF4-FFF2-40B4-BE49-F238E27FC236}">
                <a16:creationId xmlns:a16="http://schemas.microsoft.com/office/drawing/2014/main" id="{93420C29-FA4C-48B5-AB7C-A46EEB7586C0}"/>
              </a:ext>
            </a:extLst>
          </p:cNvPr>
          <p:cNvGraphicFramePr/>
          <p:nvPr>
            <p:extLst>
              <p:ext uri="{D42A27DB-BD31-4B8C-83A1-F6EECF244321}">
                <p14:modId xmlns:p14="http://schemas.microsoft.com/office/powerpoint/2010/main" val="2123314164"/>
              </p:ext>
            </p:extLst>
          </p:nvPr>
        </p:nvGraphicFramePr>
        <p:xfrm>
          <a:off x="1524000" y="945472"/>
          <a:ext cx="6096000" cy="36582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Footer Placeholder 4">
            <a:extLst>
              <a:ext uri="{FF2B5EF4-FFF2-40B4-BE49-F238E27FC236}">
                <a16:creationId xmlns:a16="http://schemas.microsoft.com/office/drawing/2014/main" id="{3812735C-52DE-407A-A8DC-2D46112BE38C}"/>
              </a:ext>
            </a:extLst>
          </p:cNvPr>
          <p:cNvSpPr txBox="1">
            <a:spLocks/>
          </p:cNvSpPr>
          <p:nvPr/>
        </p:nvSpPr>
        <p:spPr>
          <a:xfrm>
            <a:off x="2095500" y="4858538"/>
            <a:ext cx="38481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sz="1350" dirty="0">
                <a:solidFill>
                  <a:schemeClr val="bg1"/>
                </a:solidFill>
              </a:rPr>
              <a:t>Copyright 2025 IBM. All rights reserved.</a:t>
            </a:r>
          </a:p>
        </p:txBody>
      </p:sp>
      <p:sp>
        <p:nvSpPr>
          <p:cNvPr id="7" name="Slide Number Placeholder 5">
            <a:extLst>
              <a:ext uri="{FF2B5EF4-FFF2-40B4-BE49-F238E27FC236}">
                <a16:creationId xmlns:a16="http://schemas.microsoft.com/office/drawing/2014/main" id="{7838D802-3718-4158-A4C9-2845C7A113BB}"/>
              </a:ext>
            </a:extLst>
          </p:cNvPr>
          <p:cNvSpPr txBox="1">
            <a:spLocks/>
          </p:cNvSpPr>
          <p:nvPr/>
        </p:nvSpPr>
        <p:spPr>
          <a:xfrm>
            <a:off x="-415649" y="4858538"/>
            <a:ext cx="6477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0E4B67-2675-4854-BDB1-F28A80C2540C}" type="slidenum">
              <a:rPr lang="en-US" altLang="en-US" sz="1350">
                <a:solidFill>
                  <a:schemeClr val="bg1"/>
                </a:solidFill>
              </a:rPr>
              <a:pPr/>
              <a:t>9</a:t>
            </a:fld>
            <a:endParaRPr lang="en-US" altLang="en-US" sz="1350" dirty="0">
              <a:solidFill>
                <a:schemeClr val="bg1"/>
              </a:solidFill>
            </a:endParaRPr>
          </a:p>
        </p:txBody>
      </p:sp>
      <p:sp>
        <p:nvSpPr>
          <p:cNvPr id="8" name="Date Placeholder 3">
            <a:extLst>
              <a:ext uri="{FF2B5EF4-FFF2-40B4-BE49-F238E27FC236}">
                <a16:creationId xmlns:a16="http://schemas.microsoft.com/office/drawing/2014/main" id="{221C8D7B-40E0-4332-A78E-9538A4544BFA}"/>
              </a:ext>
            </a:extLst>
          </p:cNvPr>
          <p:cNvSpPr txBox="1">
            <a:spLocks/>
          </p:cNvSpPr>
          <p:nvPr/>
        </p:nvSpPr>
        <p:spPr>
          <a:xfrm>
            <a:off x="8115300" y="4808171"/>
            <a:ext cx="2057400"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5E94205-A31B-4E41-9CB9-158FB99E6289}" type="datetimeFigureOut">
              <a:rPr lang="en-US" sz="1350">
                <a:solidFill>
                  <a:schemeClr val="bg1"/>
                </a:solidFill>
              </a:rPr>
              <a:pPr/>
              <a:t>8/25/25</a:t>
            </a:fld>
            <a:endParaRPr lang="en-US" sz="1350" dirty="0">
              <a:solidFill>
                <a:schemeClr val="bg1"/>
              </a:solidFill>
            </a:endParaRPr>
          </a:p>
        </p:txBody>
      </p:sp>
    </p:spTree>
    <p:extLst>
      <p:ext uri="{BB962C8B-B14F-4D97-AF65-F5344CB8AC3E}">
        <p14:creationId xmlns:p14="http://schemas.microsoft.com/office/powerpoint/2010/main" val="357735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lk_background_2017">
  <a:themeElements>
    <a:clrScheme name="Custom 2">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CB59F96B-D893-E545-AC82-604AA9AE6CB9}"/>
    </a:ext>
  </a:extLst>
</a:theme>
</file>

<file path=ppt/theme/theme2.xml><?xml version="1.0" encoding="utf-8"?>
<a:theme xmlns:a="http://schemas.openxmlformats.org/drawingml/2006/main" name="gry_background_2017">
  <a:themeElements>
    <a:clrScheme name="Custom 4">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6953F3BD-CE26-1C45-A1F7-4E573E5A752B}"/>
    </a:ext>
  </a:extLst>
</a:theme>
</file>

<file path=ppt/theme/theme3.xml><?xml version="1.0" encoding="utf-8"?>
<a:theme xmlns:a="http://schemas.openxmlformats.org/drawingml/2006/main" name="wht_background_2017">
  <a:themeElements>
    <a:clrScheme name="Custom 5">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679B1078-1045-354B-9F07-06E0784FD1C7}"/>
    </a:ext>
  </a:extLst>
</a:theme>
</file>

<file path=ppt/theme/theme4.xml><?xml version="1.0" encoding="utf-8"?>
<a:theme xmlns:a="http://schemas.openxmlformats.org/drawingml/2006/main" name="1_blk_background_2017">
  <a:themeElements>
    <a:clrScheme name="Custom 3">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0064FF"/>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CB59F96B-D893-E545-AC82-604AA9AE6CB9}"/>
    </a:ext>
  </a:extLst>
</a:theme>
</file>

<file path=ppt/theme/theme5.xml><?xml version="1.0" encoding="utf-8"?>
<a:theme xmlns:a="http://schemas.openxmlformats.org/drawingml/2006/main" name="1_gry_background_2017">
  <a:themeElements>
    <a:clrScheme name="Custom 4">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ln w="6350">
          <a:solidFill>
            <a:schemeClr val="tx2">
              <a:lumMod val="50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6953F3BD-CE26-1C45-A1F7-4E573E5A752B}"/>
    </a:ext>
  </a:extLst>
</a:theme>
</file>

<file path=ppt/theme/theme6.xml><?xml version="1.0" encoding="utf-8"?>
<a:theme xmlns:a="http://schemas.openxmlformats.org/drawingml/2006/main" name="1_wht_background_2017">
  <a:themeElements>
    <a:clrScheme name="Custom 5">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679B1078-1045-354B-9F07-06E0784FD1C7}"/>
    </a:ext>
  </a:extLst>
</a:theme>
</file>

<file path=ppt/theme/theme7.xml><?xml version="1.0" encoding="utf-8"?>
<a:theme xmlns:a="http://schemas.openxmlformats.org/drawingml/2006/main" name="2_wht_background_2017">
  <a:themeElements>
    <a:clrScheme name="Custom 5">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679B1078-1045-354B-9F07-06E0784FD1C7}"/>
    </a:ext>
  </a:extLst>
</a:theme>
</file>

<file path=ppt/theme/theme8.xml><?xml version="1.0" encoding="utf-8"?>
<a:theme xmlns:a="http://schemas.openxmlformats.org/drawingml/2006/main" name="2_blk_background_2017">
  <a:themeElements>
    <a:clrScheme name="Custom 2">
      <a:dk1>
        <a:srgbClr val="000000"/>
      </a:dk1>
      <a:lt1>
        <a:srgbClr val="000E5E"/>
      </a:lt1>
      <a:dk2>
        <a:srgbClr val="EAEAEA"/>
      </a:dk2>
      <a:lt2>
        <a:srgbClr val="FFFFFF"/>
      </a:lt2>
      <a:accent1>
        <a:srgbClr val="69A6FF"/>
      </a:accent1>
      <a:accent2>
        <a:srgbClr val="0064FF"/>
      </a:accent2>
      <a:accent3>
        <a:srgbClr val="003BC9"/>
      </a:accent3>
      <a:accent4>
        <a:srgbClr val="BB8EFF"/>
      </a:accent4>
      <a:accent5>
        <a:srgbClr val="6E177D"/>
      </a:accent5>
      <a:accent6>
        <a:srgbClr val="20D5D2"/>
      </a:accent6>
      <a:hlink>
        <a:srgbClr val="0064FF"/>
      </a:hlink>
      <a:folHlink>
        <a:srgbClr val="E0E0E0"/>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atson_presentation_template" id="{3596A0D1-ED97-224C-9AC3-B3B1AFFC03F1}" vid="{CB59F96B-D893-E545-AC82-604AA9AE6CB9}"/>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Watson_presentation_template</Template>
  <TotalTime>95080</TotalTime>
  <Words>1567</Words>
  <Application>Microsoft Macintosh PowerPoint</Application>
  <PresentationFormat>On-screen Show (16:9)</PresentationFormat>
  <Paragraphs>381</Paragraphs>
  <Slides>36</Slides>
  <Notes>18</Notes>
  <HiddenSlides>0</HiddenSlides>
  <MMClips>0</MMClips>
  <ScaleCrop>false</ScaleCrop>
  <HeadingPairs>
    <vt:vector size="6" baseType="variant">
      <vt:variant>
        <vt:lpstr>Fonts Used</vt:lpstr>
      </vt:variant>
      <vt:variant>
        <vt:i4>10</vt:i4>
      </vt:variant>
      <vt:variant>
        <vt:lpstr>Theme</vt:lpstr>
      </vt:variant>
      <vt:variant>
        <vt:i4>8</vt:i4>
      </vt:variant>
      <vt:variant>
        <vt:lpstr>Slide Titles</vt:lpstr>
      </vt:variant>
      <vt:variant>
        <vt:i4>36</vt:i4>
      </vt:variant>
    </vt:vector>
  </HeadingPairs>
  <TitlesOfParts>
    <vt:vector size="54" baseType="lpstr">
      <vt:lpstr>Arial</vt:lpstr>
      <vt:lpstr>Arial Regular</vt:lpstr>
      <vt:lpstr>Calibri</vt:lpstr>
      <vt:lpstr>IBM Plex Sans</vt:lpstr>
      <vt:lpstr>IBM Plex Sans ExtLt</vt:lpstr>
      <vt:lpstr>IBM Plex Sans Light</vt:lpstr>
      <vt:lpstr>Lemon/Milk</vt:lpstr>
      <vt:lpstr>Lubalin Book for IBM</vt:lpstr>
      <vt:lpstr>Segoe UI</vt:lpstr>
      <vt:lpstr>Wingdings</vt:lpstr>
      <vt:lpstr>blk_background_2017</vt:lpstr>
      <vt:lpstr>gry_background_2017</vt:lpstr>
      <vt:lpstr>wht_background_2017</vt:lpstr>
      <vt:lpstr>1_blk_background_2017</vt:lpstr>
      <vt:lpstr>1_gry_background_2017</vt:lpstr>
      <vt:lpstr>1_wht_background_2017</vt:lpstr>
      <vt:lpstr>2_wht_background_2017</vt:lpstr>
      <vt:lpstr>2_blk_background_2017</vt:lpstr>
      <vt:lpstr>PowerPoint Presentation</vt:lpstr>
      <vt:lpstr>IBM OIC Better Together Data and AI – Retail</vt:lpstr>
      <vt:lpstr>PowerPoint Presentation</vt:lpstr>
      <vt:lpstr>PowerPoint Presentation</vt:lpstr>
      <vt:lpstr>Technical Seller Chatbot Agent LLM </vt:lpstr>
      <vt:lpstr>IBM Cloud </vt:lpstr>
      <vt:lpstr>PowerPoint Presentation</vt:lpstr>
      <vt:lpstr>PowerPoint Presentation</vt:lpstr>
      <vt:lpstr>PowerPoint Presentation</vt:lpstr>
      <vt:lpstr>IBM Automation Team</vt:lpstr>
      <vt:lpstr>PowerPoint Presentation</vt:lpstr>
      <vt:lpstr>What we understand on your requirements</vt:lpstr>
      <vt:lpstr>B2B Health Check Guidelines Threshold</vt:lpstr>
      <vt:lpstr>B2B Collaboration Health Check Assessment  Point Score System</vt:lpstr>
      <vt:lpstr>B2B Usage Model Review – Sample Results</vt:lpstr>
      <vt:lpstr>Improvements Solution Projects</vt:lpstr>
      <vt:lpstr>PowerPoint Presentation</vt:lpstr>
      <vt:lpstr>PowerPoint Presentation</vt:lpstr>
      <vt:lpstr>PowerPoint Presentation</vt:lpstr>
      <vt:lpstr>Usage Model Review Process Steps</vt:lpstr>
      <vt:lpstr>PowerPoint Presentation</vt:lpstr>
      <vt:lpstr>PowerPoint Presentation</vt:lpstr>
      <vt:lpstr>IBM B2B solutions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this template</dc:title>
  <dc:creator>Becky Hui Chan</dc:creator>
  <cp:lastModifiedBy>ADOLFO LOUSTAUNAU</cp:lastModifiedBy>
  <cp:revision>387</cp:revision>
  <cp:lastPrinted>2020-01-16T21:15:48Z</cp:lastPrinted>
  <dcterms:created xsi:type="dcterms:W3CDTF">2018-03-01T22:47:15Z</dcterms:created>
  <dcterms:modified xsi:type="dcterms:W3CDTF">2025-09-02T18:56:16Z</dcterms:modified>
</cp:coreProperties>
</file>