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0"/>
  </p:notesMasterIdLst>
  <p:sldIdLst>
    <p:sldId id="258" r:id="rId2"/>
    <p:sldId id="259" r:id="rId3"/>
    <p:sldId id="262" r:id="rId4"/>
    <p:sldId id="263" r:id="rId5"/>
    <p:sldId id="264" r:id="rId6"/>
    <p:sldId id="265" r:id="rId7"/>
    <p:sldId id="25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E40E-E37E-4A1B-880C-08F2B44E7DB0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AB0C1-1360-4881-AFC1-846DD419A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4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B0C1-1360-4881-AFC1-846DD419A82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03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B0C1-1360-4881-AFC1-846DD419A82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04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43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5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7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12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1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2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6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1A4B966-B69D-4B84-A3D4-B8C5E60E260B}" type="datetimeFigureOut">
              <a:rPr lang="zh-TW" altLang="en-US" smtClean="0"/>
              <a:t>2019/4/16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77D1A5-B2F9-40D3-9C7F-D71D677DC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D9170F4-1D69-42D7-AA67-843C8951C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7" y="838199"/>
            <a:ext cx="10442789" cy="843923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DD238D-5FEE-45E4-92EF-504C7579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899776" cy="4024341"/>
          </a:xfrm>
        </p:spPr>
        <p:txBody>
          <a:bodyPr/>
          <a:lstStyle/>
          <a:p>
            <a:pPr algn="ctr"/>
            <a:r>
              <a:rPr lang="en-US" altLang="zh-TW" b="1" i="1" dirty="0" err="1">
                <a:solidFill>
                  <a:srgbClr val="0070C0"/>
                </a:solidFill>
              </a:rPr>
              <a:t>WordCloud</a:t>
            </a:r>
            <a:r>
              <a:rPr lang="en-US" altLang="zh-TW" b="1" i="1" dirty="0">
                <a:solidFill>
                  <a:srgbClr val="0070C0"/>
                </a:solidFill>
              </a:rPr>
              <a:t> and Query System for </a:t>
            </a:r>
            <a:br>
              <a:rPr lang="zh-TW" altLang="zh-TW" b="1" i="1" dirty="0">
                <a:solidFill>
                  <a:srgbClr val="0070C0"/>
                </a:solidFill>
              </a:rPr>
            </a:br>
            <a:r>
              <a:rPr lang="en-US" altLang="zh-TW" b="1" i="1" dirty="0">
                <a:solidFill>
                  <a:srgbClr val="0070C0"/>
                </a:solidFill>
              </a:rPr>
              <a:t>Papers with Code</a:t>
            </a:r>
            <a:endParaRPr lang="zh-TW" altLang="zh-TW" b="1" i="1" dirty="0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484D41-77BF-4F1F-B8DC-A30F61E8A4BD}"/>
              </a:ext>
            </a:extLst>
          </p:cNvPr>
          <p:cNvSpPr txBox="1"/>
          <p:nvPr/>
        </p:nvSpPr>
        <p:spPr>
          <a:xfrm>
            <a:off x="10302664" y="6177321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蘇柏庄 郭毓萍</a:t>
            </a:r>
          </a:p>
        </p:txBody>
      </p:sp>
    </p:spTree>
    <p:extLst>
      <p:ext uri="{BB962C8B-B14F-4D97-AF65-F5344CB8AC3E}">
        <p14:creationId xmlns:p14="http://schemas.microsoft.com/office/powerpoint/2010/main" val="420333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61050-4E89-4C29-B648-39424A47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745CD7-8934-43F2-8B32-41B176C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5" y="274162"/>
            <a:ext cx="11629242" cy="5965771"/>
          </a:xfrm>
        </p:spPr>
      </p:pic>
    </p:spTree>
    <p:extLst>
      <p:ext uri="{BB962C8B-B14F-4D97-AF65-F5344CB8AC3E}">
        <p14:creationId xmlns:p14="http://schemas.microsoft.com/office/powerpoint/2010/main" val="22534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98244-FCAF-4B19-A9BC-3D62340A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Data Collection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DF6D5-AA60-4D41-AC6A-C2C241E4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collected from </a:t>
            </a:r>
          </a:p>
          <a:p>
            <a:r>
              <a:rPr lang="en-US" altLang="zh-TW" i="1" dirty="0"/>
              <a:t>Papers with Code: the latest in Machine Learning  </a:t>
            </a:r>
            <a:r>
              <a:rPr lang="en-US" altLang="zh-TW" u="sng" dirty="0">
                <a:hlinkClick r:id="rId2"/>
              </a:rPr>
              <a:t>https://paperswithcode.com/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C05B4A-5E2D-4A4A-B489-4E1906CC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4" y="3111360"/>
            <a:ext cx="10892612" cy="56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3FC1-1C8D-4DFE-9A04-54137E20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Data 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5587-5E30-47AA-BA84-BA7F6800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Convert to text files </a:t>
            </a:r>
            <a:r>
              <a:rPr lang="en-US" altLang="zh-TW" sz="3200" i="1" dirty="0"/>
              <a:t>(.txt) </a:t>
            </a:r>
          </a:p>
          <a:p>
            <a:pPr marL="0" indent="0">
              <a:buNone/>
            </a:pPr>
            <a:endParaRPr lang="en-US" altLang="zh-TW" sz="32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Remove punctuations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Remove Non-English words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dirty="0"/>
              <a:t> Combine </a:t>
            </a:r>
            <a:r>
              <a:rPr lang="en-US" altLang="zh-TW" sz="3200" b="1" i="1" dirty="0"/>
              <a:t>title</a:t>
            </a:r>
            <a:r>
              <a:rPr lang="en-US" altLang="zh-TW" sz="3200" dirty="0"/>
              <a:t> tokens and </a:t>
            </a:r>
            <a:r>
              <a:rPr lang="en-US" altLang="zh-TW" sz="3200" b="1" i="1" dirty="0"/>
              <a:t>papers</a:t>
            </a:r>
            <a:r>
              <a:rPr lang="en-US" altLang="zh-TW" sz="3200" dirty="0"/>
              <a:t> tokens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i="1" dirty="0"/>
              <a:t> Part of Speech tagging – take nouns &amp; adjective</a:t>
            </a:r>
            <a:endParaRPr lang="zh-TW" altLang="en-US" sz="32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D02B7F-EFFA-47AA-82BA-F72564C430E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00" y="0"/>
            <a:ext cx="300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7FD056-1A9B-403A-B21E-A58E1AA1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14" y="2"/>
            <a:ext cx="3008186" cy="68579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009003-D991-4C45-8892-37CC4599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Textual Weighting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E7FB3-51AE-435F-B2CF-55068C35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3200" i="1" dirty="0"/>
              <a:t> </a:t>
            </a:r>
            <a:r>
              <a:rPr lang="en-US" altLang="zh-TW" sz="3200" b="1" i="1" dirty="0"/>
              <a:t>TF-IDF weighting </a:t>
            </a:r>
            <a:r>
              <a:rPr lang="en-US" altLang="zh-TW" sz="3200" i="1" dirty="0"/>
              <a:t>– </a:t>
            </a:r>
          </a:p>
          <a:p>
            <a:pPr marL="256032" lvl="1" indent="0">
              <a:buNone/>
            </a:pPr>
            <a:r>
              <a:rPr lang="en-US" altLang="zh-TW" sz="3200" i="1" dirty="0"/>
              <a:t>high frequencies in single document </a:t>
            </a:r>
          </a:p>
          <a:p>
            <a:pPr marL="256032" lvl="1" indent="0">
              <a:buNone/>
            </a:pPr>
            <a:r>
              <a:rPr lang="en-US" altLang="zh-TW" sz="3200" i="1" dirty="0"/>
              <a:t>&amp; rareness in all papers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i="1" dirty="0"/>
              <a:t> </a:t>
            </a:r>
            <a:r>
              <a:rPr lang="en-US" altLang="zh-TW" sz="3200" b="1" i="1" dirty="0"/>
              <a:t>cosine distance </a:t>
            </a:r>
            <a:r>
              <a:rPr lang="en-US" altLang="zh-TW" sz="3200" i="1" dirty="0"/>
              <a:t>– </a:t>
            </a:r>
          </a:p>
          <a:p>
            <a:pPr marL="256032" lvl="1" indent="0">
              <a:buNone/>
            </a:pPr>
            <a:r>
              <a:rPr lang="en-US" altLang="zh-TW" sz="3200" i="1" dirty="0"/>
              <a:t>pick ten of the closest distance to query </a:t>
            </a:r>
          </a:p>
          <a:p>
            <a:pPr marL="256032" lvl="1" indent="0">
              <a:buNone/>
            </a:pPr>
            <a:r>
              <a:rPr lang="en-US" altLang="zh-TW" sz="3200" i="1" dirty="0"/>
              <a:t>with cosine similarity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3200" b="1" i="1" dirty="0"/>
              <a:t> pickle files </a:t>
            </a:r>
            <a:r>
              <a:rPr lang="en-US" altLang="zh-TW" sz="3200" i="1" dirty="0"/>
              <a:t>– </a:t>
            </a:r>
          </a:p>
          <a:p>
            <a:pPr marL="256032" lvl="1" indent="0">
              <a:buNone/>
            </a:pPr>
            <a:r>
              <a:rPr lang="en-US" altLang="zh-TW" sz="3200" i="1" dirty="0"/>
              <a:t>dump all the files to .pickle </a:t>
            </a:r>
          </a:p>
          <a:p>
            <a:pPr marL="256032" lvl="1" indent="0">
              <a:buNone/>
            </a:pPr>
            <a:r>
              <a:rPr lang="en-US" altLang="zh-TW" sz="3200" i="1" dirty="0"/>
              <a:t>to save time of calculation</a:t>
            </a:r>
          </a:p>
        </p:txBody>
      </p:sp>
    </p:spTree>
    <p:extLst>
      <p:ext uri="{BB962C8B-B14F-4D97-AF65-F5344CB8AC3E}">
        <p14:creationId xmlns:p14="http://schemas.microsoft.com/office/powerpoint/2010/main" val="109359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fficeArt object">
            <a:extLst>
              <a:ext uri="{FF2B5EF4-FFF2-40B4-BE49-F238E27FC236}">
                <a16:creationId xmlns:a16="http://schemas.microsoft.com/office/drawing/2014/main" id="{6AD9A1E7-ACA5-43E6-A6C0-67F2F44375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66" y="1886274"/>
            <a:ext cx="6534468" cy="44721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956A1F-91D3-4A0D-A6D9-E1384CF920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00" y="0"/>
            <a:ext cx="30096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34F8E-93D1-4F32-BEAF-4497FFBF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Query Recommendation (GUI)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AFE7BB9C-7020-4E88-B77C-8FA05C7D0E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" y="1886273"/>
            <a:ext cx="5540360" cy="44721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officeArt object">
            <a:extLst>
              <a:ext uri="{FF2B5EF4-FFF2-40B4-BE49-F238E27FC236}">
                <a16:creationId xmlns:a16="http://schemas.microsoft.com/office/drawing/2014/main" id="{A469EECC-DB07-4B0C-B747-B50AEB56668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64" y="1886271"/>
            <a:ext cx="6293893" cy="44721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5548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91A15-8C04-4630-9065-F372965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345730"/>
            <a:ext cx="10772775" cy="1658198"/>
          </a:xfrm>
        </p:spPr>
        <p:txBody>
          <a:bodyPr/>
          <a:lstStyle/>
          <a:p>
            <a:r>
              <a:rPr lang="en-US" altLang="zh-TW" dirty="0"/>
              <a:t>technique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77AC3-C02F-4FCE-91C1-AC3C12EF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5240"/>
            <a:ext cx="10515600" cy="11788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More specific key words for machine learning</a:t>
            </a:r>
          </a:p>
          <a:p>
            <a:r>
              <a:rPr lang="en-US" altLang="zh-TW" dirty="0"/>
              <a:t>Improve the query system in terms of calculation</a:t>
            </a:r>
          </a:p>
          <a:p>
            <a:r>
              <a:rPr lang="en-US" altLang="zh-TW" dirty="0"/>
              <a:t># Can’t improve the speed of downloading pdf files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2CF3545-DBC6-48AA-94B7-9AC278A39FDB}"/>
              </a:ext>
            </a:extLst>
          </p:cNvPr>
          <p:cNvSpPr txBox="1">
            <a:spLocks/>
          </p:cNvSpPr>
          <p:nvPr/>
        </p:nvSpPr>
        <p:spPr>
          <a:xfrm>
            <a:off x="657224" y="3854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TW" sz="5400" spc="-120" dirty="0">
                <a:solidFill>
                  <a:schemeClr val="accent1"/>
                </a:solidFill>
              </a:rPr>
              <a:t>interface</a:t>
            </a:r>
            <a:endParaRPr lang="zh-TW" altLang="en-US" sz="5400" spc="-120" dirty="0">
              <a:solidFill>
                <a:schemeClr val="accent1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EA3254F-D04E-4A7A-B4BF-6AC2F9409898}"/>
              </a:ext>
            </a:extLst>
          </p:cNvPr>
          <p:cNvSpPr txBox="1">
            <a:spLocks/>
          </p:cNvSpPr>
          <p:nvPr/>
        </p:nvSpPr>
        <p:spPr>
          <a:xfrm>
            <a:off x="838200" y="5052635"/>
            <a:ext cx="10515600" cy="117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hyperlinks to the address of papers &amp; 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codes</a:t>
            </a:r>
          </a:p>
          <a:p>
            <a:pPr marL="91440" indent="-91440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</a:pP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Rocchio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Feedback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A9885C1-0431-4D29-9560-E9060AE2C5D4}"/>
              </a:ext>
            </a:extLst>
          </p:cNvPr>
          <p:cNvSpPr txBox="1">
            <a:spLocks/>
          </p:cNvSpPr>
          <p:nvPr/>
        </p:nvSpPr>
        <p:spPr>
          <a:xfrm>
            <a:off x="528636" y="417761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Future Improvements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6D107-6A83-466E-87E7-84567F55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577994"/>
          </a:xfrm>
        </p:spPr>
        <p:txBody>
          <a:bodyPr/>
          <a:lstStyle/>
          <a:p>
            <a:pPr algn="ctr"/>
            <a:r>
              <a:rPr lang="en-US" altLang="zh-TW" b="1" i="1" dirty="0">
                <a:solidFill>
                  <a:srgbClr val="0070C0"/>
                </a:solidFill>
              </a:rPr>
              <a:t>Thank you for listening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38411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TM03457491[[fn=大都會]]</Template>
  <TotalTime>80</TotalTime>
  <Words>163</Words>
  <Application>Microsoft Office PowerPoint</Application>
  <PresentationFormat>寬螢幕</PresentationFormat>
  <Paragraphs>34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Wingdings</vt:lpstr>
      <vt:lpstr>都會</vt:lpstr>
      <vt:lpstr>WordCloud and Query System for  Papers with Code</vt:lpstr>
      <vt:lpstr>PowerPoint 簡報</vt:lpstr>
      <vt:lpstr>Data Collection</vt:lpstr>
      <vt:lpstr>Data Preprocessing</vt:lpstr>
      <vt:lpstr>Textual Weighting</vt:lpstr>
      <vt:lpstr>Query Recommendation (GUI)</vt:lpstr>
      <vt:lpstr>technique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</dc:title>
  <dc:creator>Eric Su</dc:creator>
  <cp:lastModifiedBy>Eric Su</cp:lastModifiedBy>
  <cp:revision>11</cp:revision>
  <dcterms:created xsi:type="dcterms:W3CDTF">2019-04-15T02:46:31Z</dcterms:created>
  <dcterms:modified xsi:type="dcterms:W3CDTF">2019-04-15T17:53:28Z</dcterms:modified>
</cp:coreProperties>
</file>