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62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8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2F70-1A70-403E-9A7F-F5EF52BE69D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2251F-0ADD-410A-B3FE-B8BEF6F8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Fitting Methods in Nuclear Physics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Amy Lovell</a:t>
            </a:r>
          </a:p>
          <a:p>
            <a:r>
              <a:rPr lang="en-US" dirty="0" smtClean="0"/>
              <a:t>Final Project for Computational Physics</a:t>
            </a:r>
          </a:p>
          <a:p>
            <a:r>
              <a:rPr lang="en-US" dirty="0" smtClean="0"/>
              <a:t>April 30,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 Motivation</a:t>
            </a:r>
          </a:p>
          <a:p>
            <a:r>
              <a:rPr lang="en-US" dirty="0" smtClean="0"/>
              <a:t>Description of Minimizers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WS Picture?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Sections:  Elastic Scattering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Downhill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Any 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572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1443</TotalTime>
  <Words>44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Fitting Methods in Nuclear Physics</vt:lpstr>
      <vt:lpstr>Outline</vt:lpstr>
      <vt:lpstr>Optical Model</vt:lpstr>
      <vt:lpstr>Cross Sections:  Elastic Scattering</vt:lpstr>
      <vt:lpstr>Downhill Minimization</vt:lpstr>
      <vt:lpstr>Basin Hopping</vt:lpstr>
      <vt:lpstr>Thank you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Methods in Nuclear Physics</dc:title>
  <dc:creator>Amy Lovell</dc:creator>
  <cp:lastModifiedBy>Amy Lovell</cp:lastModifiedBy>
  <cp:revision>4</cp:revision>
  <dcterms:created xsi:type="dcterms:W3CDTF">2015-04-10T15:55:52Z</dcterms:created>
  <dcterms:modified xsi:type="dcterms:W3CDTF">2015-04-11T15:59:14Z</dcterms:modified>
</cp:coreProperties>
</file>