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1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33FE-A101-4EFA-A70F-464C5E117D02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D55E-4176-4B47-B672-C9A32B2A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1192364" y="1219580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68884" y="375284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0824" y="375284"/>
            <a:ext cx="965915" cy="9692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368343" y="925993"/>
            <a:ext cx="3878687" cy="2657856"/>
            <a:chOff x="5368343" y="926075"/>
            <a:chExt cx="3878687" cy="2657856"/>
          </a:xfrm>
        </p:grpSpPr>
        <p:grpSp>
          <p:nvGrpSpPr>
            <p:cNvPr id="22" name="Group 21"/>
            <p:cNvGrpSpPr/>
            <p:nvPr/>
          </p:nvGrpSpPr>
          <p:grpSpPr>
            <a:xfrm>
              <a:off x="5368343" y="926075"/>
              <a:ext cx="3878687" cy="2657856"/>
              <a:chOff x="5368343" y="926075"/>
              <a:chExt cx="3878687" cy="265785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806741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827949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62034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68343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34259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300174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8313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817217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5130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281115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857738" y="1345495"/>
              <a:ext cx="2914918" cy="1813560"/>
              <a:chOff x="5857738" y="1345495"/>
              <a:chExt cx="2914918" cy="18135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857738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825800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323783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342842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806741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7315193" y="1764915"/>
              <a:ext cx="965915" cy="969264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89656" y="3255004"/>
            <a:ext cx="3878687" cy="2657856"/>
            <a:chOff x="1489656" y="3255004"/>
            <a:chExt cx="3878687" cy="2657856"/>
          </a:xfrm>
        </p:grpSpPr>
        <p:grpSp>
          <p:nvGrpSpPr>
            <p:cNvPr id="23" name="Group 22"/>
            <p:cNvGrpSpPr/>
            <p:nvPr/>
          </p:nvGrpSpPr>
          <p:grpSpPr>
            <a:xfrm>
              <a:off x="1489656" y="3255004"/>
              <a:ext cx="3878687" cy="2657856"/>
              <a:chOff x="5368343" y="926075"/>
              <a:chExt cx="3878687" cy="265785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806741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827949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862034" y="2614667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68343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34259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300174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78313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17217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851302" y="926075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281115" y="1770371"/>
                <a:ext cx="965915" cy="969264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67246" y="3677152"/>
              <a:ext cx="2914918" cy="1813560"/>
              <a:chOff x="5857738" y="1345495"/>
              <a:chExt cx="2914918" cy="181356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857738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825800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323783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342842" y="1345495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806741" y="2189791"/>
                <a:ext cx="965915" cy="96926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2946038" y="4099300"/>
              <a:ext cx="965915" cy="969264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1192363" y="671066"/>
            <a:ext cx="965915" cy="969264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29113" y="2070255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49225" y="4399266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48174" y="1638439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37292" y="3906359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53594" y="1163475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58623" y="3492486"/>
            <a:ext cx="3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Lovell</dc:creator>
  <cp:lastModifiedBy>Amy Lovell</cp:lastModifiedBy>
  <cp:revision>3</cp:revision>
  <dcterms:created xsi:type="dcterms:W3CDTF">2015-02-27T22:02:26Z</dcterms:created>
  <dcterms:modified xsi:type="dcterms:W3CDTF">2015-02-27T22:20:50Z</dcterms:modified>
</cp:coreProperties>
</file>