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83" r:id="rId4"/>
    <p:sldId id="282" r:id="rId5"/>
    <p:sldId id="279" r:id="rId6"/>
    <p:sldId id="280" r:id="rId7"/>
    <p:sldId id="281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97" autoAdjust="0"/>
  </p:normalViewPr>
  <p:slideViewPr>
    <p:cSldViewPr>
      <p:cViewPr varScale="1">
        <p:scale>
          <a:sx n="90" d="100"/>
          <a:sy n="90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E375-A3C4-4045-A82A-9E5139456203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1069-6EAD-4226-8747-3DFC9DEF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4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7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19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5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9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8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2018-10-15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Stream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과제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서현식</a:t>
            </a:r>
            <a:endParaRPr lang="en-US" altLang="ko-KR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20141385</a:t>
            </a:r>
            <a:endParaRPr lang="ko-KR" altLang="en-US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DataStream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DataInput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DataOutputStream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134D7-1443-4D25-BA81-E1396754855A}"/>
              </a:ext>
            </a:extLst>
          </p:cNvPr>
          <p:cNvSpPr txBox="1"/>
          <p:nvPr/>
        </p:nvSpPr>
        <p:spPr>
          <a:xfrm>
            <a:off x="3127944" y="4070779"/>
            <a:ext cx="446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Fileinput</a:t>
            </a:r>
            <a:r>
              <a:rPr lang="en-US" altLang="ko-KR" dirty="0"/>
              <a:t> Stream</a:t>
            </a:r>
            <a:r>
              <a:rPr lang="ko-KR" altLang="en-US" dirty="0"/>
              <a:t> 결과</a:t>
            </a:r>
            <a:endParaRPr lang="en-US" altLang="ko-KR" dirty="0"/>
          </a:p>
        </p:txBody>
      </p: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FC63B347-6181-49FA-9465-587ED4488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944" y="4440111"/>
          <a:ext cx="446449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비트맵 이미지" r:id="rId4" imgW="2914560" imgH="1114560" progId="Paint.Picture">
                  <p:embed/>
                </p:oleObj>
              </mc:Choice>
              <mc:Fallback>
                <p:oleObj name="비트맵 이미지" r:id="rId4" imgW="2914560" imgH="1114560" progId="Paint.Picture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FC63B347-6181-49FA-9465-587ED4488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944" y="4440111"/>
                        <a:ext cx="4464497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5054D84-E9FC-4FAE-BB4E-5FFC20334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944" y="4473397"/>
            <a:ext cx="4464497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CC7187-5BBF-4AE6-B2D3-CB4DFA001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1213959"/>
            <a:ext cx="7596336" cy="168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E72532-11C7-4D4B-BAFC-5ED5F1AFB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194284"/>
            <a:ext cx="7596336" cy="1969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3756A0-5BA9-462D-AAC1-ECED7789F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530" y="1201705"/>
            <a:ext cx="7587470" cy="20078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0D0EB6-3D89-4194-A46E-180FC0940707}"/>
              </a:ext>
            </a:extLst>
          </p:cNvPr>
          <p:cNvSpPr/>
          <p:nvPr/>
        </p:nvSpPr>
        <p:spPr>
          <a:xfrm>
            <a:off x="6012160" y="2292557"/>
            <a:ext cx="1872208" cy="367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Data.bin</a:t>
            </a:r>
            <a:r>
              <a:rPr lang="en-US" altLang="ko-KR" dirty="0">
                <a:solidFill>
                  <a:schemeClr val="tx1"/>
                </a:solidFill>
              </a:rPr>
              <a:t> utf-8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쓰기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F78F8B1-3C64-49CB-A87A-71868E3845DD}"/>
              </a:ext>
            </a:extLst>
          </p:cNvPr>
          <p:cNvSpPr txBox="1">
            <a:spLocks/>
          </p:cNvSpPr>
          <p:nvPr/>
        </p:nvSpPr>
        <p:spPr>
          <a:xfrm>
            <a:off x="-71632" y="3249283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DataStream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98FE21-BA34-43C9-99DB-2153E7997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5502" y="3730374"/>
            <a:ext cx="7587470" cy="24786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FF84AE-A47F-4DD6-A2B2-B455741A494C}"/>
              </a:ext>
            </a:extLst>
          </p:cNvPr>
          <p:cNvSpPr/>
          <p:nvPr/>
        </p:nvSpPr>
        <p:spPr>
          <a:xfrm>
            <a:off x="6804248" y="4440034"/>
            <a:ext cx="1872208" cy="367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Data.bin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읽고 출력</a:t>
            </a:r>
          </a:p>
        </p:txBody>
      </p:sp>
    </p:spTree>
    <p:extLst>
      <p:ext uri="{BB962C8B-B14F-4D97-AF65-F5344CB8AC3E}">
        <p14:creationId xmlns:p14="http://schemas.microsoft.com/office/powerpoint/2010/main" val="460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DataStream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DataInput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OutputStream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파일 크기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410B8A-C73D-470D-8B75-5258BE9F9DBA}"/>
              </a:ext>
            </a:extLst>
          </p:cNvPr>
          <p:cNvSpPr/>
          <p:nvPr/>
        </p:nvSpPr>
        <p:spPr>
          <a:xfrm>
            <a:off x="1547664" y="1970967"/>
            <a:ext cx="7596336" cy="1872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정수 </a:t>
            </a:r>
            <a:r>
              <a:rPr lang="en-US" altLang="ko-KR" dirty="0">
                <a:solidFill>
                  <a:schemeClr val="tx1"/>
                </a:solidFill>
              </a:rPr>
              <a:t>4byte *2 =8byte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실수 </a:t>
            </a:r>
            <a:r>
              <a:rPr lang="en-US" altLang="ko-KR" dirty="0">
                <a:solidFill>
                  <a:schemeClr val="tx1"/>
                </a:solidFill>
              </a:rPr>
              <a:t>8byte *2 =16 byte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문자형 </a:t>
            </a:r>
            <a:r>
              <a:rPr lang="en-US" altLang="ko-KR" dirty="0">
                <a:solidFill>
                  <a:schemeClr val="tx1"/>
                </a:solidFill>
              </a:rPr>
              <a:t>1byte * 6 +3byte*3=15byte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문자형 길이 </a:t>
            </a:r>
            <a:r>
              <a:rPr lang="en-US" altLang="ko-KR" dirty="0">
                <a:solidFill>
                  <a:schemeClr val="tx1"/>
                </a:solidFill>
              </a:rPr>
              <a:t>2byte*2 =4byte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8+16+15+4=43byte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7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Output</a:t>
            </a:r>
            <a:br>
              <a:rPr lang="en-US" altLang="ko-KR" sz="1800" dirty="0">
                <a:solidFill>
                  <a:schemeClr val="bg1"/>
                </a:solidFill>
                <a:latin typeface="+mj-ea"/>
              </a:rPr>
            </a:br>
            <a:r>
              <a:rPr lang="en-US" altLang="ko-KR" sz="1800" dirty="0" err="1">
                <a:solidFill>
                  <a:schemeClr val="bg1"/>
                </a:solidFill>
                <a:latin typeface="+mj-ea"/>
              </a:rPr>
              <a:t>StreamWriter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ㅇ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DataInput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DataOutputStream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134D7-1443-4D25-BA81-E1396754855A}"/>
              </a:ext>
            </a:extLst>
          </p:cNvPr>
          <p:cNvSpPr txBox="1"/>
          <p:nvPr/>
        </p:nvSpPr>
        <p:spPr>
          <a:xfrm>
            <a:off x="3127944" y="4070779"/>
            <a:ext cx="446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Fileinput</a:t>
            </a:r>
            <a:r>
              <a:rPr lang="en-US" altLang="ko-KR" dirty="0"/>
              <a:t> Stream</a:t>
            </a:r>
            <a:r>
              <a:rPr lang="ko-KR" altLang="en-US" dirty="0"/>
              <a:t> 결과</a:t>
            </a:r>
            <a:endParaRPr lang="en-US" altLang="ko-KR" dirty="0"/>
          </a:p>
        </p:txBody>
      </p:sp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FC63B347-6181-49FA-9465-587ED4488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944" y="4440111"/>
          <a:ext cx="446449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비트맵 이미지" r:id="rId4" imgW="2914560" imgH="1114560" progId="Paint.Picture">
                  <p:embed/>
                </p:oleObj>
              </mc:Choice>
              <mc:Fallback>
                <p:oleObj name="비트맵 이미지" r:id="rId4" imgW="2914560" imgH="1114560" progId="Paint.Picture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FC63B347-6181-49FA-9465-587ED4488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7944" y="4440111"/>
                        <a:ext cx="4464497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5054D84-E9FC-4FAE-BB4E-5FFC20334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944" y="4473397"/>
            <a:ext cx="4464497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B97E18-A01F-4561-9C17-496D6FD54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977" y="3879238"/>
            <a:ext cx="7596336" cy="2007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CC7187-5BBF-4AE6-B2D3-CB4DFA001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213959"/>
            <a:ext cx="7596336" cy="168592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6402D704-A5F4-446B-A401-88FB08D96B10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출력결과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8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Output</a:t>
            </a:r>
            <a:br>
              <a:rPr lang="en-US" altLang="ko-KR" sz="1800" dirty="0">
                <a:solidFill>
                  <a:schemeClr val="bg1"/>
                </a:solidFill>
                <a:latin typeface="+mj-ea"/>
              </a:rPr>
            </a:br>
            <a:r>
              <a:rPr lang="en-US" altLang="ko-KR" sz="1800" dirty="0" err="1">
                <a:solidFill>
                  <a:schemeClr val="bg1"/>
                </a:solidFill>
                <a:latin typeface="+mj-ea"/>
              </a:rPr>
              <a:t>StreamWriter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UTF-8 , ms949 ,ascii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파일 크기 비교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134D7-1443-4D25-BA81-E1396754855A}"/>
              </a:ext>
            </a:extLst>
          </p:cNvPr>
          <p:cNvSpPr txBox="1"/>
          <p:nvPr/>
        </p:nvSpPr>
        <p:spPr>
          <a:xfrm>
            <a:off x="1602978" y="3311696"/>
            <a:ext cx="7541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Fileinput</a:t>
            </a:r>
            <a:r>
              <a:rPr lang="en-US" altLang="ko-KR" dirty="0"/>
              <a:t> Stream</a:t>
            </a:r>
            <a:r>
              <a:rPr lang="ko-KR" altLang="en-US" dirty="0"/>
              <a:t> 결과</a:t>
            </a:r>
            <a:r>
              <a:rPr lang="en-US" altLang="ko-KR" dirty="0"/>
              <a:t>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C7187-5BBF-4AE6-B2D3-CB4DFA00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13959"/>
            <a:ext cx="7596336" cy="168592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6402D704-A5F4-446B-A401-88FB08D96B10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출력결과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9B854B-0C0C-4A40-B37E-9DFB20CC88E6}"/>
              </a:ext>
            </a:extLst>
          </p:cNvPr>
          <p:cNvSpPr/>
          <p:nvPr/>
        </p:nvSpPr>
        <p:spPr>
          <a:xfrm>
            <a:off x="1547665" y="1213959"/>
            <a:ext cx="7596336" cy="16859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UTF-8 :  </a:t>
            </a:r>
            <a:r>
              <a:rPr lang="ko-KR" altLang="en-US" dirty="0">
                <a:solidFill>
                  <a:schemeClr val="tx1"/>
                </a:solidFill>
              </a:rPr>
              <a:t>한글</a:t>
            </a:r>
            <a:r>
              <a:rPr lang="en-US" altLang="ko-KR" dirty="0">
                <a:solidFill>
                  <a:schemeClr val="tx1"/>
                </a:solidFill>
              </a:rPr>
              <a:t>3byte +</a:t>
            </a:r>
            <a:r>
              <a:rPr lang="ko-KR" altLang="en-US" dirty="0">
                <a:solidFill>
                  <a:schemeClr val="tx1"/>
                </a:solidFill>
              </a:rPr>
              <a:t>영어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바이트</a:t>
            </a:r>
            <a:r>
              <a:rPr lang="en-US" altLang="ko-KR" dirty="0">
                <a:solidFill>
                  <a:schemeClr val="tx1"/>
                </a:solidFill>
              </a:rPr>
              <a:t>=3*5+1*4=19byte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MS949 : </a:t>
            </a:r>
            <a:r>
              <a:rPr lang="ko-KR" altLang="en-US" dirty="0">
                <a:solidFill>
                  <a:schemeClr val="tx1"/>
                </a:solidFill>
              </a:rPr>
              <a:t>한글</a:t>
            </a:r>
            <a:r>
              <a:rPr lang="en-US" altLang="ko-KR" dirty="0">
                <a:solidFill>
                  <a:schemeClr val="tx1"/>
                </a:solidFill>
              </a:rPr>
              <a:t>2byte +  </a:t>
            </a:r>
            <a:r>
              <a:rPr lang="ko-KR" altLang="en-US" dirty="0">
                <a:solidFill>
                  <a:schemeClr val="tx1"/>
                </a:solidFill>
              </a:rPr>
              <a:t>영어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바이트</a:t>
            </a:r>
            <a:r>
              <a:rPr lang="en-US" altLang="ko-KR" dirty="0">
                <a:solidFill>
                  <a:schemeClr val="tx1"/>
                </a:solidFill>
              </a:rPr>
              <a:t>=2*5+1*4=14byte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ascii  : </a:t>
            </a:r>
            <a:r>
              <a:rPr lang="ko-KR" altLang="en-US" dirty="0">
                <a:solidFill>
                  <a:schemeClr val="tx1"/>
                </a:solidFill>
              </a:rPr>
              <a:t>영어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바이트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ko-KR" altLang="en-US" dirty="0">
                <a:solidFill>
                  <a:schemeClr val="tx1"/>
                </a:solidFill>
              </a:rPr>
              <a:t>문자열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인식 </a:t>
            </a:r>
            <a:r>
              <a:rPr lang="en-US" altLang="ko-KR" dirty="0">
                <a:solidFill>
                  <a:schemeClr val="tx1"/>
                </a:solidFill>
              </a:rPr>
              <a:t>=&gt; 1*9=9byte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BEF72-B2EF-43B1-8126-EA659CD6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7" y="4518921"/>
            <a:ext cx="2627784" cy="1657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346380-35FA-4CBA-A107-4C34348A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119" y="4548666"/>
            <a:ext cx="2323097" cy="16276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EF56C4-825E-41B2-AF1F-2208DB0B8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83" y="4587799"/>
            <a:ext cx="2631331" cy="158847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121E7D-6D03-40DE-B906-AA8E6377C70C}"/>
              </a:ext>
            </a:extLst>
          </p:cNvPr>
          <p:cNvSpPr/>
          <p:nvPr/>
        </p:nvSpPr>
        <p:spPr>
          <a:xfrm>
            <a:off x="1556499" y="4211819"/>
            <a:ext cx="2520084" cy="408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ASCII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268083-CC5F-4A93-AEF2-B24859923437}"/>
              </a:ext>
            </a:extLst>
          </p:cNvPr>
          <p:cNvSpPr/>
          <p:nvPr/>
        </p:nvSpPr>
        <p:spPr>
          <a:xfrm>
            <a:off x="4036358" y="4211903"/>
            <a:ext cx="2621295" cy="408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MS949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ECF8E-7EB8-4096-8F8C-7FFDC461F57E}"/>
              </a:ext>
            </a:extLst>
          </p:cNvPr>
          <p:cNvSpPr/>
          <p:nvPr/>
        </p:nvSpPr>
        <p:spPr>
          <a:xfrm>
            <a:off x="6657653" y="4216985"/>
            <a:ext cx="2520084" cy="408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UTF-8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Output</a:t>
            </a:r>
            <a:br>
              <a:rPr lang="en-US" altLang="ko-KR" sz="1800" dirty="0">
                <a:solidFill>
                  <a:schemeClr val="bg1"/>
                </a:solidFill>
                <a:latin typeface="+mj-ea"/>
              </a:rPr>
            </a:br>
            <a:r>
              <a:rPr lang="en-US" altLang="ko-KR" sz="1800" dirty="0" err="1">
                <a:solidFill>
                  <a:schemeClr val="bg1"/>
                </a:solidFill>
                <a:latin typeface="+mj-ea"/>
              </a:rPr>
              <a:t>StreamWriter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OutputStreamWriter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소스코드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402D704-A5F4-446B-A401-88FB08D96B10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출력결과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95213D-DC34-4115-928E-177347A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49796"/>
            <a:ext cx="7587063" cy="522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22D1D3-F81D-4859-817F-1DAF62B9BC22}"/>
              </a:ext>
            </a:extLst>
          </p:cNvPr>
          <p:cNvSpPr/>
          <p:nvPr/>
        </p:nvSpPr>
        <p:spPr>
          <a:xfrm>
            <a:off x="5580112" y="1910866"/>
            <a:ext cx="2016224" cy="367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인코딩에 따라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data.txt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6B97FD-36CC-4133-8FE6-E2669FF41087}"/>
              </a:ext>
            </a:extLst>
          </p:cNvPr>
          <p:cNvSpPr/>
          <p:nvPr/>
        </p:nvSpPr>
        <p:spPr>
          <a:xfrm>
            <a:off x="6156176" y="3014191"/>
            <a:ext cx="2742110" cy="3670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data.txt byte</a:t>
            </a:r>
            <a:r>
              <a:rPr lang="ko-KR" altLang="en-US" dirty="0">
                <a:solidFill>
                  <a:schemeClr val="tx1"/>
                </a:solidFill>
              </a:rPr>
              <a:t>로 읽기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8C1E62-39FD-41DC-9FD9-1ACE2F6720CB}"/>
              </a:ext>
            </a:extLst>
          </p:cNvPr>
          <p:cNvSpPr/>
          <p:nvPr/>
        </p:nvSpPr>
        <p:spPr>
          <a:xfrm>
            <a:off x="6330242" y="3979263"/>
            <a:ext cx="1872748" cy="276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Hex</a:t>
            </a:r>
            <a:r>
              <a:rPr lang="ko-KR" altLang="en-US" dirty="0">
                <a:solidFill>
                  <a:schemeClr val="tx1"/>
                </a:solidFill>
              </a:rPr>
              <a:t>로 변환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3DAB50-3760-4B93-B801-D6535F0FF6B7}"/>
              </a:ext>
            </a:extLst>
          </p:cNvPr>
          <p:cNvSpPr/>
          <p:nvPr/>
        </p:nvSpPr>
        <p:spPr>
          <a:xfrm>
            <a:off x="5957075" y="4707369"/>
            <a:ext cx="2185136" cy="276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dataHex.txt</a:t>
            </a:r>
            <a:r>
              <a:rPr lang="ko-KR" altLang="en-US" dirty="0">
                <a:solidFill>
                  <a:schemeClr val="tx1"/>
                </a:solidFill>
              </a:rPr>
              <a:t>로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53B632-8D6E-444B-A926-D719C607DDFB}"/>
              </a:ext>
            </a:extLst>
          </p:cNvPr>
          <p:cNvSpPr/>
          <p:nvPr/>
        </p:nvSpPr>
        <p:spPr>
          <a:xfrm>
            <a:off x="2846385" y="6448302"/>
            <a:ext cx="2185136" cy="276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인코딩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D5C1FF-3173-4ED5-9F38-1759E33A92D9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588224" y="2277902"/>
            <a:ext cx="939007" cy="736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1C005F-98B3-4EAF-B0E4-5CF7FBE0CDC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266616" y="3381228"/>
            <a:ext cx="260615" cy="59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927A18-CB4F-4013-AC74-FBF2C63AAE1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7049643" y="4229431"/>
            <a:ext cx="172946" cy="47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2667B0-8710-4FC1-A42C-6FCDDF9AD71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938953" y="4983876"/>
            <a:ext cx="3110690" cy="1464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800" dirty="0">
                <a:solidFill>
                  <a:schemeClr val="bg1"/>
                </a:solidFill>
                <a:latin typeface="+mj-ea"/>
              </a:rPr>
              <a:t>Output</a:t>
            </a:r>
            <a:br>
              <a:rPr lang="en-US" altLang="ko-KR" sz="1800" dirty="0">
                <a:solidFill>
                  <a:schemeClr val="bg1"/>
                </a:solidFill>
                <a:latin typeface="+mj-ea"/>
              </a:rPr>
            </a:br>
            <a:r>
              <a:rPr lang="en-US" altLang="ko-KR" sz="1800" dirty="0" err="1">
                <a:solidFill>
                  <a:schemeClr val="bg1"/>
                </a:solidFill>
                <a:latin typeface="+mj-ea"/>
              </a:rPr>
              <a:t>StreamWriter</a:t>
            </a:r>
            <a:r>
              <a:rPr lang="en-US" altLang="ko-KR" sz="18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OutputStreamWriter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Hex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변환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소스코드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402D704-A5F4-446B-A401-88FB08D96B10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출력결과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6628E-EB26-4F2C-9122-2F34E0EA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06352"/>
            <a:ext cx="7596336" cy="2505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D64AB3-342D-4BA1-A1F5-DF306921D2E7}"/>
              </a:ext>
            </a:extLst>
          </p:cNvPr>
          <p:cNvSpPr/>
          <p:nvPr/>
        </p:nvSpPr>
        <p:spPr>
          <a:xfrm>
            <a:off x="4139952" y="4581128"/>
            <a:ext cx="1872748" cy="276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Hex</a:t>
            </a:r>
            <a:r>
              <a:rPr lang="ko-KR" altLang="en-US" dirty="0">
                <a:solidFill>
                  <a:schemeClr val="tx1"/>
                </a:solidFill>
              </a:rPr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2648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395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185</Words>
  <Application>Microsoft Office PowerPoint</Application>
  <PresentationFormat>화면 슬라이드 쇼(4:3)</PresentationFormat>
  <Paragraphs>53</Paragraphs>
  <Slides>8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비트맵 이미지</vt:lpstr>
      <vt:lpstr>[Stream 네트워크 과제]</vt:lpstr>
      <vt:lpstr>[DataStream]</vt:lpstr>
      <vt:lpstr>[DataStream]</vt:lpstr>
      <vt:lpstr>[Output StreamWriter]</vt:lpstr>
      <vt:lpstr>[Output StreamWriter]</vt:lpstr>
      <vt:lpstr>[Output StreamWriter]</vt:lpstr>
      <vt:lpstr>[Output StreamWriter]</vt:lpstr>
      <vt:lpstr>[감사합니다.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cehs0703</cp:lastModifiedBy>
  <cp:revision>28</cp:revision>
  <dcterms:created xsi:type="dcterms:W3CDTF">2014-05-11T04:19:55Z</dcterms:created>
  <dcterms:modified xsi:type="dcterms:W3CDTF">2018-10-15T12:08:24Z</dcterms:modified>
</cp:coreProperties>
</file>