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6" r:id="rId4"/>
    <p:sldId id="263" r:id="rId5"/>
    <p:sldId id="265" r:id="rId6"/>
    <p:sldId id="267" r:id="rId7"/>
    <p:sldId id="269" r:id="rId8"/>
    <p:sldId id="268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97" autoAdjust="0"/>
  </p:normalViewPr>
  <p:slideViewPr>
    <p:cSldViewPr>
      <p:cViewPr>
        <p:scale>
          <a:sx n="118" d="100"/>
          <a:sy n="118" d="100"/>
        </p:scale>
        <p:origin x="924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2E375-A3C4-4045-A82A-9E513945620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B1069-6EAD-4226-8747-3DFC9DEF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4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2byte</a:t>
            </a:r>
            <a:r>
              <a:rPr lang="ko-KR" altLang="en-US" dirty="0" smtClean="0"/>
              <a:t>씩 더 </a:t>
            </a:r>
            <a:r>
              <a:rPr lang="ko-KR" altLang="en-US" dirty="0" err="1" smtClean="0"/>
              <a:t>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carry</a:t>
            </a:r>
            <a:r>
              <a:rPr lang="ko-KR" altLang="en-US" dirty="0" smtClean="0"/>
              <a:t>발생시 </a:t>
            </a:r>
            <a:r>
              <a:rPr lang="en-US" altLang="ko-KR" dirty="0" smtClean="0"/>
              <a:t>+1 </a:t>
            </a:r>
            <a:r>
              <a:rPr lang="ko-KR" altLang="en-US" dirty="0" smtClean="0"/>
              <a:t>최종적으로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의보수값을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취하면됨</a:t>
            </a:r>
            <a:endParaRPr lang="en-US" altLang="ko-KR" dirty="0" smtClean="0"/>
          </a:p>
          <a:p>
            <a:r>
              <a:rPr lang="ko-KR" altLang="en-US" dirty="0" smtClean="0"/>
              <a:t>데이터가 갔는지 가지 않았는지 </a:t>
            </a:r>
            <a:r>
              <a:rPr lang="ko-KR" altLang="en-US" dirty="0" err="1" smtClean="0"/>
              <a:t>확인을위해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체크썸을</a:t>
            </a:r>
            <a:r>
              <a:rPr lang="ko-KR" altLang="en-US" dirty="0" smtClean="0"/>
              <a:t> 사용 하지만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신뢰성은 보장하지 못함 </a:t>
            </a:r>
            <a:r>
              <a:rPr lang="en-US" altLang="ko-KR" dirty="0" smtClean="0"/>
              <a:t>(+1 -1</a:t>
            </a:r>
            <a:r>
              <a:rPr lang="en-US" altLang="ko-KR" baseline="0" dirty="0" smtClean="0"/>
              <a:t> = 0)</a:t>
            </a:r>
          </a:p>
          <a:p>
            <a:r>
              <a:rPr lang="ko-KR" altLang="en-US" baseline="0" dirty="0" smtClean="0"/>
              <a:t>신뢰성을 보장 </a:t>
            </a:r>
            <a:r>
              <a:rPr lang="ko-KR" altLang="en-US" baseline="0" dirty="0" err="1" smtClean="0"/>
              <a:t>하기위해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수신쪽은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체크썸</a:t>
            </a:r>
            <a:r>
              <a:rPr lang="en-US" altLang="ko-KR" baseline="0" dirty="0" smtClean="0"/>
              <a:t>+</a:t>
            </a:r>
            <a:r>
              <a:rPr lang="ko-KR" altLang="en-US" baseline="0" dirty="0" err="1" smtClean="0"/>
              <a:t>모든값을취하면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</a:t>
            </a:r>
            <a:r>
              <a:rPr lang="en-US" altLang="ko-KR" baseline="0" dirty="0" err="1" smtClean="0"/>
              <a:t>ffffffff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Length : </a:t>
            </a:r>
            <a:r>
              <a:rPr lang="ko-KR" altLang="en-US" dirty="0" err="1" smtClean="0"/>
              <a:t>패킷전체의</a:t>
            </a:r>
            <a:r>
              <a:rPr lang="ko-KR" altLang="en-US" dirty="0" smtClean="0"/>
              <a:t> 길이</a:t>
            </a:r>
            <a:endParaRPr lang="en-US" altLang="ko-KR" dirty="0" smtClean="0"/>
          </a:p>
          <a:p>
            <a:r>
              <a:rPr lang="en-US" altLang="ko-KR" dirty="0" smtClean="0"/>
              <a:t>TTL : </a:t>
            </a:r>
            <a:r>
              <a:rPr lang="ko-KR" altLang="en-US" dirty="0" smtClean="0"/>
              <a:t>초기설정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예상값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 후 </a:t>
            </a:r>
            <a:r>
              <a:rPr lang="ko-KR" altLang="en-US" dirty="0" err="1" smtClean="0"/>
              <a:t>라우터를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지날때마다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TTL</a:t>
            </a:r>
            <a:r>
              <a:rPr lang="ko-KR" altLang="en-US" dirty="0" smtClean="0"/>
              <a:t>을 계속 줄임 </a:t>
            </a:r>
            <a:endParaRPr lang="en-US" altLang="ko-KR" dirty="0" smtClean="0"/>
          </a:p>
          <a:p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루프가 계속 돌</a:t>
            </a:r>
            <a:r>
              <a:rPr lang="ko-KR" altLang="en-US" baseline="0" dirty="0" smtClean="0"/>
              <a:t> 수 있으니 시간을 계속 줄이고 </a:t>
            </a:r>
            <a:r>
              <a:rPr lang="en-US" altLang="ko-KR" baseline="0" dirty="0" smtClean="0"/>
              <a:t>0</a:t>
            </a:r>
            <a:r>
              <a:rPr lang="ko-KR" altLang="en-US" baseline="0" dirty="0" err="1" smtClean="0"/>
              <a:t>이되면</a:t>
            </a:r>
            <a:r>
              <a:rPr lang="ko-KR" altLang="en-US" baseline="0" dirty="0" smtClean="0"/>
              <a:t> 죽음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3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맨앞에는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이더넷헤더가</a:t>
            </a:r>
            <a:r>
              <a:rPr lang="ko-KR" altLang="en-US" dirty="0" smtClean="0"/>
              <a:t> 잡힘 </a:t>
            </a:r>
            <a:r>
              <a:rPr lang="ko-KR" altLang="en-US" dirty="0" err="1" smtClean="0"/>
              <a:t>맨앞</a:t>
            </a:r>
            <a:r>
              <a:rPr lang="en-US" altLang="ko-KR" dirty="0" smtClean="0"/>
              <a:t>(Destination </a:t>
            </a:r>
            <a:r>
              <a:rPr lang="ko-KR" altLang="en-US" dirty="0" err="1" smtClean="0"/>
              <a:t>물리적주소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MAC) 6byte –</a:t>
            </a:r>
            <a:r>
              <a:rPr lang="ko-KR" altLang="en-US" dirty="0" err="1" smtClean="0"/>
              <a:t>그다음</a:t>
            </a:r>
            <a:r>
              <a:rPr lang="ko-KR" altLang="en-US" dirty="0" smtClean="0"/>
              <a:t> 소스 </a:t>
            </a:r>
            <a:r>
              <a:rPr lang="en-US" altLang="ko-KR" dirty="0" smtClean="0"/>
              <a:t>6bytes- type 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무엇이인는지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IPv4</a:t>
            </a:r>
          </a:p>
          <a:p>
            <a:r>
              <a:rPr lang="ko-KR" altLang="en-US" dirty="0" err="1" smtClean="0"/>
              <a:t>그다음부터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err="1" smtClean="0"/>
              <a:t>헤더패킷</a:t>
            </a:r>
            <a:r>
              <a:rPr lang="ko-KR" altLang="en-US" dirty="0" smtClean="0"/>
              <a:t> 시작 </a:t>
            </a:r>
            <a:r>
              <a:rPr lang="en-US" altLang="ko-KR" dirty="0" smtClean="0"/>
              <a:t>4,5</a:t>
            </a:r>
            <a:r>
              <a:rPr lang="ko-KR" altLang="en-US" dirty="0" smtClean="0"/>
              <a:t>가 시작임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3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ICMP</a:t>
            </a:r>
            <a:r>
              <a:rPr lang="ko-KR" altLang="en-US" dirty="0" smtClean="0"/>
              <a:t>란 제어를 </a:t>
            </a:r>
            <a:r>
              <a:rPr lang="ko-KR" altLang="en-US" dirty="0" err="1" smtClean="0"/>
              <a:t>하기위한</a:t>
            </a:r>
            <a:r>
              <a:rPr lang="ko-KR" altLang="en-US" dirty="0" smtClean="0"/>
              <a:t> 프로토콜</a:t>
            </a:r>
            <a:endParaRPr lang="en-US" altLang="ko-KR" dirty="0" smtClean="0"/>
          </a:p>
          <a:p>
            <a:r>
              <a:rPr lang="en-US" altLang="ko-KR" dirty="0" err="1" smtClean="0"/>
              <a:t>Request,Ping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바이트</a:t>
            </a:r>
            <a:r>
              <a:rPr lang="en-US" altLang="ko-KR" dirty="0" smtClean="0"/>
              <a:t>=32 32</a:t>
            </a:r>
            <a:r>
              <a:rPr lang="ko-KR" altLang="en-US" dirty="0" smtClean="0"/>
              <a:t>바이트를 붙여서 보냄 시간</a:t>
            </a:r>
            <a:r>
              <a:rPr lang="en-US" altLang="ko-KR" dirty="0" smtClean="0"/>
              <a:t>=</a:t>
            </a:r>
            <a:r>
              <a:rPr lang="ko-KR" altLang="en-US" dirty="0" smtClean="0"/>
              <a:t>응답시간 </a:t>
            </a:r>
            <a:r>
              <a:rPr lang="en-US" altLang="ko-KR" dirty="0" smtClean="0"/>
              <a:t>RTT(Round</a:t>
            </a:r>
            <a:r>
              <a:rPr lang="en-US" altLang="ko-KR" baseline="0" dirty="0" smtClean="0"/>
              <a:t> Trip Time) TTL(Time to Live)</a:t>
            </a:r>
          </a:p>
          <a:p>
            <a:r>
              <a:rPr lang="en-US" altLang="ko-KR" baseline="0" dirty="0" smtClean="0"/>
              <a:t>IP</a:t>
            </a:r>
            <a:r>
              <a:rPr lang="ko-KR" altLang="en-US" baseline="0" dirty="0" err="1" smtClean="0"/>
              <a:t>보낸후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ICMP</a:t>
            </a:r>
            <a:r>
              <a:rPr lang="ko-KR" altLang="en-US" baseline="0" dirty="0" smtClean="0"/>
              <a:t>를 보냄 </a:t>
            </a:r>
            <a:r>
              <a:rPr lang="en-US" altLang="ko-KR" baseline="0" dirty="0" smtClean="0"/>
              <a:t>ICMP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abcd~i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abcd</a:t>
            </a:r>
            <a:r>
              <a:rPr lang="en-US" altLang="ko-KR" baseline="0" dirty="0" smtClean="0"/>
              <a:t> 32bytes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맞추기위해</a:t>
            </a:r>
            <a:r>
              <a:rPr lang="ko-KR" altLang="en-US" baseline="0" dirty="0" smtClean="0"/>
              <a:t> 보냄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9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IP,ICMP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패킷 네트워크 과제</a:t>
            </a:r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ko-KR" altLang="en-US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이름 </a:t>
            </a:r>
            <a:r>
              <a:rPr lang="en-US" altLang="ko-KR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서현식</a:t>
            </a:r>
            <a:endParaRPr lang="en-US" altLang="ko-KR" sz="12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학번 </a:t>
            </a:r>
            <a:r>
              <a:rPr lang="en-US" altLang="ko-KR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: 20141385</a:t>
            </a:r>
            <a:endParaRPr lang="ko-KR" altLang="en-US" sz="12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6512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체크섬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체크섬이란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1C4EA8-40A5-4C53-932C-995C6A2E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60748"/>
            <a:ext cx="6912769" cy="1676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84BA971-B1B8-4D8A-B8C3-023E4492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7" y="3714099"/>
            <a:ext cx="6840760" cy="226695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5EDA8F02-A268-45DD-AA39-9ADDF98092B1}"/>
              </a:ext>
            </a:extLst>
          </p:cNvPr>
          <p:cNvSpPr txBox="1">
            <a:spLocks/>
          </p:cNvSpPr>
          <p:nvPr/>
        </p:nvSpPr>
        <p:spPr>
          <a:xfrm>
            <a:off x="-32079" y="3176972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계산법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부제목 4">
            <a:extLst>
              <a:ext uri="{FF2B5EF4-FFF2-40B4-BE49-F238E27FC236}">
                <a16:creationId xmlns:a16="http://schemas.microsoft.com/office/drawing/2014/main" xmlns="" id="{A5F29D81-92FB-42C4-A073-15F551575F03}"/>
              </a:ext>
            </a:extLst>
          </p:cNvPr>
          <p:cNvSpPr txBox="1">
            <a:spLocks/>
          </p:cNvSpPr>
          <p:nvPr/>
        </p:nvSpPr>
        <p:spPr>
          <a:xfrm>
            <a:off x="1925452" y="317979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체크섬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계산법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5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IP</a:t>
            </a:r>
            <a:r>
              <a:rPr lang="ko-KR" altLang="en-US" sz="2100" dirty="0" err="1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패킷구조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ICMP</a:t>
            </a:r>
            <a:r>
              <a:rPr lang="ko-KR" altLang="en-US" sz="2100" dirty="0" err="1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패킷구조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IP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패킷구조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ICMP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패킷 구조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3D89E5F-8DD6-4D8E-A2C0-C9023354D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5171"/>
              </p:ext>
            </p:extLst>
          </p:nvPr>
        </p:nvGraphicFramePr>
        <p:xfrm>
          <a:off x="2297832" y="1356360"/>
          <a:ext cx="6096000" cy="3876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121">
                  <a:extLst>
                    <a:ext uri="{9D8B030D-6E8A-4147-A177-3AD203B41FA5}">
                      <a16:colId xmlns:a16="http://schemas.microsoft.com/office/drawing/2014/main" xmlns="" val="2484435633"/>
                    </a:ext>
                  </a:extLst>
                </a:gridCol>
                <a:gridCol w="1358279">
                  <a:extLst>
                    <a:ext uri="{9D8B030D-6E8A-4147-A177-3AD203B41FA5}">
                      <a16:colId xmlns:a16="http://schemas.microsoft.com/office/drawing/2014/main" xmlns="" val="12311755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592202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2361743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251454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Bit 0-7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Bit 8-15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Bit 16-23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Bit 24-31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1965132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 Header(20 bytes)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Version/IHL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 of service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Length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6333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Identification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Flags and offset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58817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TTL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Protocol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0471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Source IP address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2217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Destination IP address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55772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ICMP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 of message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11343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Quench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18818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Data(optional)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566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31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6512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IP</a:t>
            </a: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헤더</a:t>
            </a:r>
            <a:r>
              <a:rPr lang="en-US" altLang="ko-KR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진법 출력</a:t>
            </a:r>
            <a:r>
              <a:rPr lang="en-US" altLang="ko-KR" sz="2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2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IP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헤더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진법 출력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8386222-594C-4455-88F4-19960DC976F6}"/>
              </a:ext>
            </a:extLst>
          </p:cNvPr>
          <p:cNvGrpSpPr/>
          <p:nvPr/>
        </p:nvGrpSpPr>
        <p:grpSpPr>
          <a:xfrm>
            <a:off x="2051719" y="1052736"/>
            <a:ext cx="6552729" cy="3384376"/>
            <a:chOff x="2428875" y="1171575"/>
            <a:chExt cx="7334250" cy="451485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960A3E24-4194-407B-A0BC-08F2337FC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8875" y="1171575"/>
              <a:ext cx="7334250" cy="4514850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E8E0EA99-E80D-43B5-8994-50272FB789DF}"/>
                </a:ext>
              </a:extLst>
            </p:cNvPr>
            <p:cNvCxnSpPr/>
            <p:nvPr/>
          </p:nvCxnSpPr>
          <p:spPr>
            <a:xfrm>
              <a:off x="7221894" y="3598791"/>
              <a:ext cx="128762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80FC7173-340B-424F-AE68-B69FF096B4AE}"/>
                </a:ext>
              </a:extLst>
            </p:cNvPr>
            <p:cNvCxnSpPr/>
            <p:nvPr/>
          </p:nvCxnSpPr>
          <p:spPr>
            <a:xfrm>
              <a:off x="3059469" y="4122666"/>
              <a:ext cx="128762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2BA7B64E-3570-4A95-B9B0-0BFAAB904730}"/>
                </a:ext>
              </a:extLst>
            </p:cNvPr>
            <p:cNvCxnSpPr>
              <a:cxnSpLocks/>
            </p:cNvCxnSpPr>
            <p:nvPr/>
          </p:nvCxnSpPr>
          <p:spPr>
            <a:xfrm>
              <a:off x="3059469" y="3789291"/>
              <a:ext cx="556065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BCF69AED-E3DA-497D-B4B0-887E0180A1DE}"/>
                </a:ext>
              </a:extLst>
            </p:cNvPr>
            <p:cNvCxnSpPr>
              <a:cxnSpLocks/>
            </p:cNvCxnSpPr>
            <p:nvPr/>
          </p:nvCxnSpPr>
          <p:spPr>
            <a:xfrm>
              <a:off x="3059469" y="3941691"/>
              <a:ext cx="556065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28B503E3-F24A-4AFF-9012-367A7409F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24645"/>
              </p:ext>
            </p:extLst>
          </p:nvPr>
        </p:nvGraphicFramePr>
        <p:xfrm>
          <a:off x="1697133" y="4592753"/>
          <a:ext cx="72619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050">
                  <a:extLst>
                    <a:ext uri="{9D8B030D-6E8A-4147-A177-3AD203B41FA5}">
                      <a16:colId xmlns:a16="http://schemas.microsoft.com/office/drawing/2014/main" xmlns="" val="3125236601"/>
                    </a:ext>
                  </a:extLst>
                </a:gridCol>
                <a:gridCol w="864425">
                  <a:extLst>
                    <a:ext uri="{9D8B030D-6E8A-4147-A177-3AD203B41FA5}">
                      <a16:colId xmlns:a16="http://schemas.microsoft.com/office/drawing/2014/main" xmlns="" val="2586507320"/>
                    </a:ext>
                  </a:extLst>
                </a:gridCol>
                <a:gridCol w="1815475">
                  <a:extLst>
                    <a:ext uri="{9D8B030D-6E8A-4147-A177-3AD203B41FA5}">
                      <a16:colId xmlns:a16="http://schemas.microsoft.com/office/drawing/2014/main" xmlns="" val="625916527"/>
                    </a:ext>
                  </a:extLst>
                </a:gridCol>
                <a:gridCol w="1075694">
                  <a:extLst>
                    <a:ext uri="{9D8B030D-6E8A-4147-A177-3AD203B41FA5}">
                      <a16:colId xmlns:a16="http://schemas.microsoft.com/office/drawing/2014/main" xmlns="" val="1297707397"/>
                    </a:ext>
                  </a:extLst>
                </a:gridCol>
                <a:gridCol w="2555256">
                  <a:extLst>
                    <a:ext uri="{9D8B030D-6E8A-4147-A177-3AD203B41FA5}">
                      <a16:colId xmlns:a16="http://schemas.microsoft.com/office/drawing/2014/main" xmlns="" val="2782384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00000000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00000000 00101000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099204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10110001 01011001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00000 00000000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1614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00111000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00000110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11100001 10010101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972674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11011000 00111010 11000101 11100100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90417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11011010 10011110 01110111 00100011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843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7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6512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Check</a:t>
            </a:r>
            <a:br>
              <a:rPr lang="en-US" altLang="ko-KR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계산과정</a:t>
            </a:r>
            <a:r>
              <a:rPr lang="en-US" altLang="ko-KR" sz="2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2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체크섬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계산과정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BDC5F33-139F-4F83-8DA3-41D8B8BA0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24"/>
          <a:stretch/>
        </p:blipFill>
        <p:spPr>
          <a:xfrm>
            <a:off x="1979712" y="1143243"/>
            <a:ext cx="429730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6512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ICMP </a:t>
            </a:r>
            <a:r>
              <a:rPr lang="en-US" altLang="ko-KR" sz="2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2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ICMP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타입과 코드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76D1B457-A7C8-470F-95BB-9F22BD1A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77700"/>
              </p:ext>
            </p:extLst>
          </p:nvPr>
        </p:nvGraphicFramePr>
        <p:xfrm>
          <a:off x="2267744" y="1052736"/>
          <a:ext cx="6048672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33">
                  <a:extLst>
                    <a:ext uri="{9D8B030D-6E8A-4147-A177-3AD203B41FA5}">
                      <a16:colId xmlns:a16="http://schemas.microsoft.com/office/drawing/2014/main" xmlns="" val="262627649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xmlns="" val="2506787959"/>
                    </a:ext>
                  </a:extLst>
                </a:gridCol>
                <a:gridCol w="4072373">
                  <a:extLst>
                    <a:ext uri="{9D8B030D-6E8A-4147-A177-3AD203B41FA5}">
                      <a16:colId xmlns:a16="http://schemas.microsoft.com/office/drawing/2014/main" xmlns="" val="601857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ICMP </a:t>
                      </a:r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973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반향 응답</a:t>
                      </a:r>
                      <a:r>
                        <a:rPr lang="en-US" altLang="ko-KR" dirty="0"/>
                        <a:t>(ping)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340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네트워크 도달 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400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호스트에 도달 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081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프로토콜에 도달 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826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포트에 도달 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276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목적지네트워크 찾지 못함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196989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호스트 찾지 못함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823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억제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358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8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라우터 알림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17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라우터 발견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021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TTL</a:t>
                      </a:r>
                      <a:r>
                        <a:rPr lang="ko-KR" altLang="en-US" dirty="0"/>
                        <a:t>만료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20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TTL</a:t>
                      </a:r>
                      <a:r>
                        <a:rPr lang="ko-KR" altLang="en-US" dirty="0"/>
                        <a:t>만료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951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62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6512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ICMP</a:t>
            </a:r>
            <a:b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Request</a:t>
            </a:r>
            <a:r>
              <a:rPr lang="en-US" altLang="ko-KR" sz="2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2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ICMP Request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D79940-8368-46A0-B69C-ABFA5135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60748"/>
            <a:ext cx="7596336" cy="17621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D16343F-9AE7-43CD-9048-5FDEC363CFA6}"/>
              </a:ext>
            </a:extLst>
          </p:cNvPr>
          <p:cNvGrpSpPr/>
          <p:nvPr/>
        </p:nvGrpSpPr>
        <p:grpSpPr>
          <a:xfrm>
            <a:off x="1783482" y="3229123"/>
            <a:ext cx="7124700" cy="2520280"/>
            <a:chOff x="2674108" y="2105027"/>
            <a:chExt cx="7124700" cy="242165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2D9988B3-A8AB-4A02-BAB6-F15206E0ED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218"/>
            <a:stretch/>
          </p:blipFill>
          <p:spPr>
            <a:xfrm>
              <a:off x="2674108" y="2105027"/>
              <a:ext cx="7124700" cy="2421657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F5867891-217E-425E-8963-6D60DF5E3236}"/>
                </a:ext>
              </a:extLst>
            </p:cNvPr>
            <p:cNvGrpSpPr/>
            <p:nvPr/>
          </p:nvGrpSpPr>
          <p:grpSpPr>
            <a:xfrm>
              <a:off x="2961564" y="2308888"/>
              <a:ext cx="2372436" cy="352425"/>
              <a:chOff x="2961564" y="2308888"/>
              <a:chExt cx="2372436" cy="352425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xmlns="" id="{017EB2DE-106A-4AD7-AA24-8FE971D2C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564" y="2661313"/>
                <a:ext cx="2372436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xmlns="" id="{BED8877B-44AB-4C09-BA4C-4888889B8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564" y="2308888"/>
                <a:ext cx="2372436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xmlns="" id="{524B0ADE-CB2D-4681-B663-814A69B65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1564" y="2308889"/>
                <a:ext cx="0" cy="352424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xmlns="" id="{E516E993-75AA-4E44-8AEF-9E6896637B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0" y="2308889"/>
                <a:ext cx="0" cy="352424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xmlns="" id="{5BB10C84-1D0E-4ABB-934E-D5516E8D610D}"/>
              </a:ext>
            </a:extLst>
          </p:cNvPr>
          <p:cNvSpPr/>
          <p:nvPr/>
        </p:nvSpPr>
        <p:spPr>
          <a:xfrm>
            <a:off x="6012160" y="3970648"/>
            <a:ext cx="1732412" cy="1037230"/>
          </a:xfrm>
          <a:prstGeom prst="rightArrow">
            <a:avLst>
              <a:gd name="adj1" fmla="val 100000"/>
              <a:gd name="adj2" fmla="val 32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반향요청</a:t>
            </a:r>
            <a:endParaRPr lang="en-US" altLang="ko-KR" dirty="0"/>
          </a:p>
          <a:p>
            <a:pPr algn="ctr"/>
            <a:r>
              <a:rPr lang="en-US" altLang="ko-KR" dirty="0"/>
              <a:t>Type : 8</a:t>
            </a:r>
          </a:p>
          <a:p>
            <a:pPr algn="ctr"/>
            <a:r>
              <a:rPr lang="en-US" altLang="ko-KR" dirty="0"/>
              <a:t>Code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97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6512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ICMP</a:t>
            </a:r>
            <a:b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Response</a:t>
            </a:r>
            <a:r>
              <a:rPr lang="en-US" altLang="ko-KR" sz="2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2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ICMP Response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2D72A04-5357-4BD2-BA9D-1207A092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60748"/>
            <a:ext cx="7596336" cy="176212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4924F201-49DB-4D36-BC00-9A1DC8B269EB}"/>
              </a:ext>
            </a:extLst>
          </p:cNvPr>
          <p:cNvGrpSpPr/>
          <p:nvPr/>
        </p:nvGrpSpPr>
        <p:grpSpPr>
          <a:xfrm>
            <a:off x="1788245" y="3229123"/>
            <a:ext cx="7032228" cy="2648149"/>
            <a:chOff x="2538412" y="2066925"/>
            <a:chExt cx="7115175" cy="264814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723A7139-BA5E-4BD6-8CB9-5C5D5F604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0339"/>
            <a:stretch/>
          </p:blipFill>
          <p:spPr>
            <a:xfrm>
              <a:off x="2538412" y="2066925"/>
              <a:ext cx="7115175" cy="2648149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4F5E6188-3E9D-454E-BBB5-AE2D475823BB}"/>
                </a:ext>
              </a:extLst>
            </p:cNvPr>
            <p:cNvGrpSpPr/>
            <p:nvPr/>
          </p:nvGrpSpPr>
          <p:grpSpPr>
            <a:xfrm>
              <a:off x="2961564" y="2308888"/>
              <a:ext cx="2372436" cy="352425"/>
              <a:chOff x="2961564" y="2308888"/>
              <a:chExt cx="2372436" cy="352425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257FB409-7B81-49E0-BC14-58FF9C5BD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564" y="2661313"/>
                <a:ext cx="2372436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0DEA4AF1-D4D1-40E4-B432-896BA3C2B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564" y="2308888"/>
                <a:ext cx="2372436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CCD4A51E-ED65-486B-A8F2-E0F0B0EE79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1564" y="2308889"/>
                <a:ext cx="0" cy="352424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xmlns="" id="{DB9E262A-59CE-48A1-BF02-6D11691863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0" y="2308889"/>
                <a:ext cx="0" cy="352424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xmlns="" id="{8EEE5DD8-54BA-4264-A933-AE5806B601CF}"/>
              </a:ext>
            </a:extLst>
          </p:cNvPr>
          <p:cNvSpPr/>
          <p:nvPr/>
        </p:nvSpPr>
        <p:spPr>
          <a:xfrm>
            <a:off x="6012160" y="3963007"/>
            <a:ext cx="1732412" cy="1037230"/>
          </a:xfrm>
          <a:prstGeom prst="rightArrow">
            <a:avLst>
              <a:gd name="adj1" fmla="val 100000"/>
              <a:gd name="adj2" fmla="val 32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반향응답</a:t>
            </a:r>
            <a:endParaRPr lang="en-US" altLang="ko-KR" dirty="0"/>
          </a:p>
          <a:p>
            <a:pPr algn="ctr"/>
            <a:r>
              <a:rPr lang="en-US" altLang="ko-KR" dirty="0"/>
              <a:t>Type :0</a:t>
            </a:r>
          </a:p>
          <a:p>
            <a:pPr algn="ctr"/>
            <a:r>
              <a:rPr lang="en-US" altLang="ko-KR" dirty="0"/>
              <a:t>Code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96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0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347</Words>
  <Application>Microsoft Office PowerPoint</Application>
  <PresentationFormat>화면 슬라이드 쇼(4:3)</PresentationFormat>
  <Paragraphs>118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[IP,ICMP 패킷 네트워크 과제]</vt:lpstr>
      <vt:lpstr>[ 체크섬]</vt:lpstr>
      <vt:lpstr>[IP패킷구조 ICMP패킷구조]</vt:lpstr>
      <vt:lpstr>[ IP헤더 2진법 출력]</vt:lpstr>
      <vt:lpstr>[ Check 계산과정]</vt:lpstr>
      <vt:lpstr>[  ICMP ]</vt:lpstr>
      <vt:lpstr>[ICMP Request]</vt:lpstr>
      <vt:lpstr>[ICMP Response]</vt:lpstr>
      <vt:lpstr>[감사합니다.]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com418</cp:lastModifiedBy>
  <cp:revision>14</cp:revision>
  <dcterms:created xsi:type="dcterms:W3CDTF">2014-05-11T04:19:55Z</dcterms:created>
  <dcterms:modified xsi:type="dcterms:W3CDTF">2018-09-19T00:41:53Z</dcterms:modified>
</cp:coreProperties>
</file>