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02" r:id="rId2"/>
    <p:sldId id="604" r:id="rId3"/>
    <p:sldId id="617" r:id="rId4"/>
    <p:sldId id="618" r:id="rId5"/>
    <p:sldId id="606" r:id="rId6"/>
    <p:sldId id="608" r:id="rId7"/>
    <p:sldId id="609" r:id="rId8"/>
    <p:sldId id="610" r:id="rId9"/>
    <p:sldId id="611" r:id="rId10"/>
    <p:sldId id="612" r:id="rId11"/>
    <p:sldId id="614" r:id="rId12"/>
    <p:sldId id="613" r:id="rId13"/>
    <p:sldId id="61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314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7"/>
    <a:srgbClr val="6A6F7C"/>
    <a:srgbClr val="404040"/>
    <a:srgbClr val="C30601"/>
    <a:srgbClr val="D70501"/>
    <a:srgbClr val="6F0E03"/>
    <a:srgbClr val="FF2A28"/>
    <a:srgbClr val="F66359"/>
    <a:srgbClr val="FBC392"/>
    <a:srgbClr val="FAB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1" autoAdjust="0"/>
    <p:restoredTop sz="94647" autoAdjust="0"/>
  </p:normalViewPr>
  <p:slideViewPr>
    <p:cSldViewPr snapToGrid="0">
      <p:cViewPr>
        <p:scale>
          <a:sx n="100" d="100"/>
          <a:sy n="100" d="100"/>
        </p:scale>
        <p:origin x="-1272" y="-59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03T21:29:54.996" idx="1">
    <p:pos x="10" y="10"/>
    <p:text>안녕하십니까. 이렇게 여러분앞에서 연설하게 되어 기쁩니다.
Good afternoon . I'm delighted to speak in front of guests.
제 이름은 서현식이며 컴퓨터를 전공하고있습니다.
My name is seo and I'm major in computer engernering and study rora.
so (I will )Let me explain Rora of Example and 발전방향.
I've 4 parts 1.2.3.4.
I'm going start with what is Rora.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368668" y="2767962"/>
            <a:ext cx="3699088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b="1" i="1" dirty="0" smtClean="0">
                <a:solidFill>
                  <a:schemeClr val="bg1"/>
                </a:solidFill>
              </a:rPr>
              <a:t>PRESENTATION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88677" y="2371905"/>
            <a:ext cx="2673830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#Computer </a:t>
            </a:r>
            <a:r>
              <a:rPr lang="en-US" altLang="ko-KR" sz="1600" b="1" dirty="0" err="1" smtClean="0">
                <a:solidFill>
                  <a:prstClr val="white"/>
                </a:solidFill>
              </a:rPr>
              <a:t>Engenering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82661" y="1820339"/>
            <a:ext cx="1040853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43CDD7"/>
                </a:solidFill>
              </a:rPr>
              <a:t>#Major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52725" y="2924713"/>
            <a:ext cx="1587244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#20141385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702879" y="2924713"/>
            <a:ext cx="1233328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43CDD7"/>
                </a:solidFill>
              </a:rPr>
              <a:t>#Number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74430" y="3538663"/>
            <a:ext cx="1012716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43CDD7"/>
                </a:solidFill>
              </a:rPr>
              <a:t>#Name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761386" y="3538663"/>
            <a:ext cx="976974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prstClr val="white"/>
                </a:solidFill>
              </a:rPr>
              <a:t>서현식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67722" y="4067426"/>
            <a:ext cx="1419424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43CDD7"/>
                </a:solidFill>
              </a:rPr>
              <a:t>#IT-</a:t>
            </a:r>
            <a:r>
              <a:rPr lang="en-US" altLang="ko-KR" sz="1600" b="1" dirty="0" err="1" smtClean="0">
                <a:solidFill>
                  <a:srgbClr val="43CDD7"/>
                </a:solidFill>
              </a:rPr>
              <a:t>Hanbat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80958" y="2767962"/>
            <a:ext cx="522559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prstClr val="white"/>
                </a:solidFill>
              </a:rPr>
              <a:t>Example Lora and Development direction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1354920" y="5340631"/>
            <a:ext cx="96154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#safe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53694" y="1137955"/>
            <a:ext cx="2219326" cy="3924300"/>
            <a:chOff x="4986338" y="1466850"/>
            <a:chExt cx="2219326" cy="39243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338" y="1466850"/>
              <a:ext cx="2219325" cy="392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5496516" y="2987229"/>
              <a:ext cx="1276418" cy="1328072"/>
            </a:xfrm>
            <a:prstGeom prst="ellipse">
              <a:avLst/>
            </a:prstGeom>
            <a:solidFill>
              <a:schemeClr val="accent6">
                <a:alpha val="34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Safe zone</a:t>
              </a:r>
              <a:endParaRPr lang="ko-KR" altLang="en-US" dirty="0"/>
            </a:p>
          </p:txBody>
        </p:sp>
        <p:sp>
          <p:nvSpPr>
            <p:cNvPr id="6" name="도넛 5"/>
            <p:cNvSpPr/>
            <p:nvPr/>
          </p:nvSpPr>
          <p:spPr>
            <a:xfrm>
              <a:off x="4986338" y="2408463"/>
              <a:ext cx="2219326" cy="2506437"/>
            </a:xfrm>
            <a:prstGeom prst="donut">
              <a:avLst>
                <a:gd name="adj" fmla="val 27967"/>
              </a:avLst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50" y="1640836"/>
            <a:ext cx="3945880" cy="277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914400" y="367563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prstClr val="white"/>
                </a:solidFill>
              </a:rPr>
              <a:t>The user Of Lora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1139" y="6005383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#Image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8847" y="5340632"/>
            <a:ext cx="9464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#TMI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37857" y="6005383"/>
            <a:ext cx="143529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#RPI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53307" y="5340632"/>
            <a:ext cx="211031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en-US" altLang="ko-KR" b="1" dirty="0" err="1" smtClean="0">
                <a:solidFill>
                  <a:prstClr val="white"/>
                </a:solidFill>
              </a:rPr>
              <a:t>BlueTooth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8" name="왼쪽/오른쪽 화살표 7"/>
          <p:cNvSpPr/>
          <p:nvPr/>
        </p:nvSpPr>
        <p:spPr>
          <a:xfrm>
            <a:off x="4830560" y="2691389"/>
            <a:ext cx="1466850" cy="737994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49846" y="427492"/>
            <a:ext cx="518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direction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4400" y="360948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schemeClr val="bg1"/>
                </a:solidFill>
              </a:rPr>
              <a:t>Development direction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71208" y="2590823"/>
            <a:ext cx="2477035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IOT 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MarketSize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World Product sales : $300 billon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World value added : $1.2 trillion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Korea Market size : 13.7 trillion won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32359" y="4853649"/>
            <a:ext cx="2477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Number of IOT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 : 50 billion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2020 : 268 billon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213982" y="4139781"/>
            <a:ext cx="650771" cy="650771"/>
            <a:chOff x="6856330" y="5806134"/>
            <a:chExt cx="748389" cy="748389"/>
          </a:xfrm>
        </p:grpSpPr>
        <p:sp>
          <p:nvSpPr>
            <p:cNvPr id="22" name="타원 21"/>
            <p:cNvSpPr/>
            <p:nvPr/>
          </p:nvSpPr>
          <p:spPr>
            <a:xfrm>
              <a:off x="6856330" y="5806134"/>
              <a:ext cx="748389" cy="748389"/>
            </a:xfrm>
            <a:prstGeom prst="ellipse">
              <a:avLst/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grpSp>
          <p:nvGrpSpPr>
            <p:cNvPr id="23" name="Group 28"/>
            <p:cNvGrpSpPr>
              <a:grpSpLocks noChangeAspect="1"/>
            </p:cNvGrpSpPr>
            <p:nvPr/>
          </p:nvGrpSpPr>
          <p:grpSpPr bwMode="auto">
            <a:xfrm>
              <a:off x="7064689" y="6057627"/>
              <a:ext cx="310215" cy="271499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9117541" y="1896574"/>
            <a:ext cx="650771" cy="650771"/>
            <a:chOff x="7775194" y="4756399"/>
            <a:chExt cx="748389" cy="748389"/>
          </a:xfrm>
        </p:grpSpPr>
        <p:sp>
          <p:nvSpPr>
            <p:cNvPr id="21" name="타원 20"/>
            <p:cNvSpPr/>
            <p:nvPr/>
          </p:nvSpPr>
          <p:spPr>
            <a:xfrm>
              <a:off x="7775194" y="4756399"/>
              <a:ext cx="748389" cy="748389"/>
            </a:xfrm>
            <a:prstGeom prst="ellipse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8043198" y="4988420"/>
              <a:ext cx="249294" cy="30606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232359" y="1772879"/>
            <a:ext cx="2717799" cy="2081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white"/>
                </a:solidFill>
              </a:rPr>
              <a:t>IMG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50825" y="3854342"/>
            <a:ext cx="2717799" cy="2081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white"/>
                </a:solidFill>
              </a:rPr>
              <a:t>IMG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1751592"/>
            <a:ext cx="3776068" cy="371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8950158" y="3854342"/>
            <a:ext cx="2718466" cy="2061137"/>
            <a:chOff x="4358338" y="3222388"/>
            <a:chExt cx="2171700" cy="2162175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338" y="3222388"/>
              <a:ext cx="2171700" cy="216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751996" y="3352315"/>
              <a:ext cx="1215584" cy="33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/>
                <a:t>Number of IOT</a:t>
              </a:r>
              <a:endParaRPr lang="ko-KR" altLang="en-US" sz="1500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232359" y="1754062"/>
            <a:ext cx="2730980" cy="210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82393" y="2150647"/>
            <a:ext cx="859153" cy="5597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World $300 billion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013567" y="2123931"/>
            <a:ext cx="859153" cy="5597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World $ 1.2 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trillion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92980" y="2105114"/>
            <a:ext cx="859153" cy="5597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Korea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13.7 trillion won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3522" y="2924421"/>
            <a:ext cx="75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product sales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063350" y="2933829"/>
            <a:ext cx="75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Value added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3574" y="2943600"/>
            <a:ext cx="77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Market size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11624" y="1710961"/>
            <a:ext cx="1856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IOT Market Size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604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423733" y="5195257"/>
            <a:ext cx="14537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#APP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14400" y="5195257"/>
            <a:ext cx="131320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#Applied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557885" y="5852983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#GPS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35822" y="5180339"/>
            <a:ext cx="9464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#TMI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09065" y="5852982"/>
            <a:ext cx="143529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#Simple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34132" y="5188232"/>
            <a:ext cx="211031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#IOT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7" b="98057" l="2827" r="943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37" y="1414377"/>
            <a:ext cx="3299732" cy="329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03" y="1515409"/>
            <a:ext cx="3990704" cy="294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13" b="98447" l="4733" r="930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55" y="1338176"/>
            <a:ext cx="3038803" cy="322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914400" y="360948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schemeClr val="bg1"/>
                </a:solidFill>
              </a:rPr>
              <a:t>Development direction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3818385" y="1860460"/>
            <a:ext cx="4476726" cy="28309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rgbClr val="43CDD7"/>
                </a:solidFill>
              </a:rPr>
              <a:t>Q&amp;A</a:t>
            </a:r>
            <a:endParaRPr lang="en-US" altLang="ko-KR" sz="5400" b="1" dirty="0">
              <a:solidFill>
                <a:srgbClr val="43CD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842167" y="675723"/>
            <a:ext cx="5683819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prstClr val="white"/>
                </a:solidFill>
              </a:rPr>
              <a:t>Example Lora and Development direction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4003" y="2070100"/>
            <a:ext cx="2515631" cy="2273300"/>
          </a:xfrm>
          <a:prstGeom prst="rect">
            <a:avLst/>
          </a:prstGeom>
          <a:solidFill>
            <a:schemeClr val="bg1"/>
          </a:solidFill>
          <a:ln w="19050"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/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Introduce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What is Lora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01003" y="2070100"/>
            <a:ext cx="2515631" cy="227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/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Example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/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A real-life example of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Lora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8003" y="2070100"/>
            <a:ext cx="2515631" cy="2273300"/>
          </a:xfrm>
          <a:prstGeom prst="rect">
            <a:avLst/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/>
            <a:r>
              <a:rPr lang="en-US" altLang="ko-KR" sz="2600" b="1" dirty="0" smtClean="0">
                <a:solidFill>
                  <a:schemeClr val="bg1"/>
                </a:solidFill>
              </a:rPr>
              <a:t>Development direction</a:t>
            </a:r>
            <a:endParaRPr lang="en-US" altLang="ko-KR" sz="26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lvl="0" algn="ctr"/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How much is Lora worth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35003" y="2070100"/>
            <a:ext cx="2515631" cy="227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/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7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953342" y="5301393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#Close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07287" y="5316870"/>
            <a:ext cx="1664279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en-US" altLang="ko-KR" b="1" dirty="0" err="1" smtClean="0">
                <a:solidFill>
                  <a:srgbClr val="43CDD7"/>
                </a:solidFill>
              </a:rPr>
              <a:t>BlueTooth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44265" y="5959118"/>
            <a:ext cx="1180950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en-US" altLang="ko-KR" dirty="0" smtClean="0"/>
              <a:t>Object</a:t>
            </a:r>
            <a:endParaRPr lang="en-US" altLang="ko-KR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26697" y="5210735"/>
            <a:ext cx="9464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en-US" altLang="ko-KR" b="1" dirty="0" err="1" smtClean="0">
                <a:solidFill>
                  <a:srgbClr val="43CDD7"/>
                </a:solidFill>
              </a:rPr>
              <a:t>WiFi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78000" y="5852982"/>
            <a:ext cx="143529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#Internet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39426" y="1117465"/>
            <a:ext cx="1856468" cy="3983071"/>
            <a:chOff x="1661367" y="1011329"/>
            <a:chExt cx="1856468" cy="3983071"/>
          </a:xfrm>
        </p:grpSpPr>
        <p:pic>
          <p:nvPicPr>
            <p:cNvPr id="1026" name="Picture 2" descr="ë¸ë£¨í¬ì¤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8" t="22847" r="16010" b="22738"/>
            <a:stretch/>
          </p:blipFill>
          <p:spPr bwMode="auto">
            <a:xfrm>
              <a:off x="1709380" y="3606296"/>
              <a:ext cx="1760442" cy="138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ìì´í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367" y="1011329"/>
              <a:ext cx="1856468" cy="1856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화살표 연결선 6"/>
            <p:cNvCxnSpPr>
              <a:stCxn id="1026" idx="0"/>
              <a:endCxn id="1028" idx="2"/>
            </p:cNvCxnSpPr>
            <p:nvPr/>
          </p:nvCxnSpPr>
          <p:spPr>
            <a:xfrm flipV="1">
              <a:off x="2589601" y="2867797"/>
              <a:ext cx="0" cy="738499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928053" y="1184934"/>
            <a:ext cx="2187086" cy="3927382"/>
            <a:chOff x="7802103" y="1283353"/>
            <a:chExt cx="2187086" cy="3927382"/>
          </a:xfrm>
        </p:grpSpPr>
        <p:grpSp>
          <p:nvGrpSpPr>
            <p:cNvPr id="4" name="그룹 3"/>
            <p:cNvGrpSpPr/>
            <p:nvPr/>
          </p:nvGrpSpPr>
          <p:grpSpPr>
            <a:xfrm>
              <a:off x="7802103" y="2804054"/>
              <a:ext cx="2187086" cy="2406681"/>
              <a:chOff x="5390453" y="2892102"/>
              <a:chExt cx="2187086" cy="2406681"/>
            </a:xfrm>
          </p:grpSpPr>
          <p:pic>
            <p:nvPicPr>
              <p:cNvPr id="1030" name="Picture 6" descr="ìì´íì´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7" t="54800"/>
              <a:stretch/>
            </p:blipFill>
            <p:spPr bwMode="auto">
              <a:xfrm>
                <a:off x="5390453" y="3646273"/>
                <a:ext cx="2187086" cy="1652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직선 화살표 연결선 26"/>
              <p:cNvCxnSpPr/>
              <p:nvPr/>
            </p:nvCxnSpPr>
            <p:spPr>
              <a:xfrm flipV="1">
                <a:off x="6483996" y="2892102"/>
                <a:ext cx="0" cy="73849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2" name="Picture 8" descr="ì¸í°ë·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940" y="1283353"/>
              <a:ext cx="1271556" cy="150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8895646" y="5210735"/>
            <a:ext cx="999468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#Free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14400" y="367563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prstClr val="white"/>
                </a:solidFill>
              </a:rPr>
              <a:t>What is Lora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418456" y="5195257"/>
            <a:ext cx="1654564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en-US" altLang="ko-KR" b="1" dirty="0" err="1" smtClean="0">
                <a:solidFill>
                  <a:prstClr val="white"/>
                </a:solidFill>
              </a:rPr>
              <a:t>BlueTooth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34836" y="5195257"/>
            <a:ext cx="116625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#Wi-Fi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58977" y="5852982"/>
            <a:ext cx="1416929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#network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565417" y="5856036"/>
            <a:ext cx="1605511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#smart-IOT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48390" y="5195257"/>
            <a:ext cx="1633800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en-US" altLang="ko-KR" b="1" dirty="0" err="1" smtClean="0">
                <a:solidFill>
                  <a:srgbClr val="43CDD7"/>
                </a:solidFill>
              </a:rPr>
              <a:t>LowPower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443707" y="5188232"/>
            <a:ext cx="211031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en-US" altLang="ko-KR" b="1" dirty="0" err="1" smtClean="0">
                <a:solidFill>
                  <a:prstClr val="white"/>
                </a:solidFill>
              </a:rPr>
              <a:t>Wolrd</a:t>
            </a:r>
            <a:r>
              <a:rPr lang="en-US" altLang="ko-KR" b="1" dirty="0" smtClean="0">
                <a:solidFill>
                  <a:prstClr val="white"/>
                </a:solidFill>
              </a:rPr>
              <a:t>-wide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39" y="1497402"/>
            <a:ext cx="6494921" cy="31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9431943" y="5856036"/>
            <a:ext cx="1606171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#challenge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64715" y="5856036"/>
            <a:ext cx="9464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#Lora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14400" y="367563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>
                <a:solidFill>
                  <a:prstClr val="white"/>
                </a:solidFill>
              </a:rPr>
              <a:t>What is Lora</a:t>
            </a:r>
          </a:p>
        </p:txBody>
      </p:sp>
    </p:spTree>
    <p:extLst>
      <p:ext uri="{BB962C8B-B14F-4D97-AF65-F5344CB8AC3E}">
        <p14:creationId xmlns:p14="http://schemas.microsoft.com/office/powerpoint/2010/main" val="30995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778662" y="2607296"/>
            <a:ext cx="2826949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아래 살짝 보이는 아이콘을 클릭해 보세요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8662" y="288213"/>
            <a:ext cx="44973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61437" y="5188230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#Explain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87389" y="5186704"/>
            <a:ext cx="11825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#Image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48738" y="5852983"/>
            <a:ext cx="1402675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#network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87389" y="5852983"/>
            <a:ext cx="173993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#low battery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53850" y="5186703"/>
            <a:ext cx="1018700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#User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6345342" y="3442178"/>
            <a:ext cx="986014" cy="439096"/>
          </a:xfrm>
          <a:custGeom>
            <a:avLst/>
            <a:gdLst>
              <a:gd name="connsiteX0" fmla="*/ 157675 w 986014"/>
              <a:gd name="connsiteY0" fmla="*/ 267764 h 439096"/>
              <a:gd name="connsiteX1" fmla="*/ 157675 w 986014"/>
              <a:gd name="connsiteY1" fmla="*/ 267765 h 439096"/>
              <a:gd name="connsiteX2" fmla="*/ 157675 w 986014"/>
              <a:gd name="connsiteY2" fmla="*/ 267765 h 439096"/>
              <a:gd name="connsiteX3" fmla="*/ 20122 w 986014"/>
              <a:gd name="connsiteY3" fmla="*/ 0 h 439096"/>
              <a:gd name="connsiteX4" fmla="*/ 24404 w 986014"/>
              <a:gd name="connsiteY4" fmla="*/ 586 h 439096"/>
              <a:gd name="connsiteX5" fmla="*/ 28654 w 986014"/>
              <a:gd name="connsiteY5" fmla="*/ 2262 h 439096"/>
              <a:gd name="connsiteX6" fmla="*/ 32896 w 986014"/>
              <a:gd name="connsiteY6" fmla="*/ 4877 h 439096"/>
              <a:gd name="connsiteX7" fmla="*/ 36915 w 986014"/>
              <a:gd name="connsiteY7" fmla="*/ 8783 h 439096"/>
              <a:gd name="connsiteX8" fmla="*/ 38870 w 986014"/>
              <a:gd name="connsiteY8" fmla="*/ 11275 h 439096"/>
              <a:gd name="connsiteX9" fmla="*/ 91414 w 986014"/>
              <a:gd name="connsiteY9" fmla="*/ 83051 h 439096"/>
              <a:gd name="connsiteX10" fmla="*/ 93426 w 986014"/>
              <a:gd name="connsiteY10" fmla="*/ 81834 h 439096"/>
              <a:gd name="connsiteX11" fmla="*/ 90506 w 986014"/>
              <a:gd name="connsiteY11" fmla="*/ 77688 h 439096"/>
              <a:gd name="connsiteX12" fmla="*/ 89358 w 986014"/>
              <a:gd name="connsiteY12" fmla="*/ 75962 h 439096"/>
              <a:gd name="connsiteX13" fmla="*/ 88088 w 986014"/>
              <a:gd name="connsiteY13" fmla="*/ 72454 h 439096"/>
              <a:gd name="connsiteX14" fmla="*/ 87713 w 986014"/>
              <a:gd name="connsiteY14" fmla="*/ 68984 h 439096"/>
              <a:gd name="connsiteX15" fmla="*/ 88364 w 986014"/>
              <a:gd name="connsiteY15" fmla="*/ 65457 h 439096"/>
              <a:gd name="connsiteX16" fmla="*/ 89548 w 986014"/>
              <a:gd name="connsiteY16" fmla="*/ 62022 h 439096"/>
              <a:gd name="connsiteX17" fmla="*/ 91524 w 986014"/>
              <a:gd name="connsiteY17" fmla="*/ 58764 h 439096"/>
              <a:gd name="connsiteX18" fmla="*/ 94080 w 986014"/>
              <a:gd name="connsiteY18" fmla="*/ 55763 h 439096"/>
              <a:gd name="connsiteX19" fmla="*/ 96977 w 986014"/>
              <a:gd name="connsiteY19" fmla="*/ 53056 h 439096"/>
              <a:gd name="connsiteX20" fmla="*/ 100278 w 986014"/>
              <a:gd name="connsiteY20" fmla="*/ 50732 h 439096"/>
              <a:gd name="connsiteX21" fmla="*/ 103847 w 986014"/>
              <a:gd name="connsiteY21" fmla="*/ 48885 h 439096"/>
              <a:gd name="connsiteX22" fmla="*/ 107490 w 986014"/>
              <a:gd name="connsiteY22" fmla="*/ 47521 h 439096"/>
              <a:gd name="connsiteX23" fmla="*/ 111223 w 986014"/>
              <a:gd name="connsiteY23" fmla="*/ 46759 h 439096"/>
              <a:gd name="connsiteX24" fmla="*/ 114945 w 986014"/>
              <a:gd name="connsiteY24" fmla="*/ 46739 h 439096"/>
              <a:gd name="connsiteX25" fmla="*/ 118352 w 986014"/>
              <a:gd name="connsiteY25" fmla="*/ 47408 h 439096"/>
              <a:gd name="connsiteX26" fmla="*/ 121626 w 986014"/>
              <a:gd name="connsiteY26" fmla="*/ 48837 h 439096"/>
              <a:gd name="connsiteX27" fmla="*/ 124456 w 986014"/>
              <a:gd name="connsiteY27" fmla="*/ 51246 h 439096"/>
              <a:gd name="connsiteX28" fmla="*/ 125694 w 986014"/>
              <a:gd name="connsiteY28" fmla="*/ 52909 h 439096"/>
              <a:gd name="connsiteX29" fmla="*/ 126322 w 986014"/>
              <a:gd name="connsiteY29" fmla="*/ 53800 h 439096"/>
              <a:gd name="connsiteX30" fmla="*/ 125889 w 986014"/>
              <a:gd name="connsiteY30" fmla="*/ 52238 h 439096"/>
              <a:gd name="connsiteX31" fmla="*/ 125778 w 986014"/>
              <a:gd name="connsiteY31" fmla="*/ 49048 h 439096"/>
              <a:gd name="connsiteX32" fmla="*/ 126364 w 986014"/>
              <a:gd name="connsiteY32" fmla="*/ 45901 h 439096"/>
              <a:gd name="connsiteX33" fmla="*/ 127495 w 986014"/>
              <a:gd name="connsiteY33" fmla="*/ 42771 h 439096"/>
              <a:gd name="connsiteX34" fmla="*/ 129310 w 986014"/>
              <a:gd name="connsiteY34" fmla="*/ 39759 h 439096"/>
              <a:gd name="connsiteX35" fmla="*/ 131567 w 986014"/>
              <a:gd name="connsiteY35" fmla="*/ 36902 h 439096"/>
              <a:gd name="connsiteX36" fmla="*/ 134197 w 986014"/>
              <a:gd name="connsiteY36" fmla="*/ 34383 h 439096"/>
              <a:gd name="connsiteX37" fmla="*/ 137135 w 986014"/>
              <a:gd name="connsiteY37" fmla="*/ 32114 h 439096"/>
              <a:gd name="connsiteX38" fmla="*/ 140281 w 986014"/>
              <a:gd name="connsiteY38" fmla="*/ 30232 h 439096"/>
              <a:gd name="connsiteX39" fmla="*/ 143708 w 986014"/>
              <a:gd name="connsiteY39" fmla="*/ 28752 h 439096"/>
              <a:gd name="connsiteX40" fmla="*/ 147057 w 986014"/>
              <a:gd name="connsiteY40" fmla="*/ 27728 h 439096"/>
              <a:gd name="connsiteX41" fmla="*/ 150572 w 986014"/>
              <a:gd name="connsiteY41" fmla="*/ 27320 h 439096"/>
              <a:gd name="connsiteX42" fmla="*/ 153888 w 986014"/>
              <a:gd name="connsiteY42" fmla="*/ 27387 h 439096"/>
              <a:gd name="connsiteX43" fmla="*/ 157026 w 986014"/>
              <a:gd name="connsiteY43" fmla="*/ 28244 h 439096"/>
              <a:gd name="connsiteX44" fmla="*/ 159940 w 986014"/>
              <a:gd name="connsiteY44" fmla="*/ 29728 h 439096"/>
              <a:gd name="connsiteX45" fmla="*/ 162600 w 986014"/>
              <a:gd name="connsiteY45" fmla="*/ 31990 h 439096"/>
              <a:gd name="connsiteX46" fmla="*/ 163712 w 986014"/>
              <a:gd name="connsiteY46" fmla="*/ 33474 h 439096"/>
              <a:gd name="connsiteX47" fmla="*/ 167071 w 986014"/>
              <a:gd name="connsiteY47" fmla="*/ 38245 h 439096"/>
              <a:gd name="connsiteX48" fmla="*/ 167236 w 986014"/>
              <a:gd name="connsiteY48" fmla="*/ 38195 h 439096"/>
              <a:gd name="connsiteX49" fmla="*/ 166327 w 986014"/>
              <a:gd name="connsiteY49" fmla="*/ 35767 h 439096"/>
              <a:gd name="connsiteX50" fmla="*/ 165717 w 986014"/>
              <a:gd name="connsiteY50" fmla="*/ 31395 h 439096"/>
              <a:gd name="connsiteX51" fmla="*/ 166333 w 986014"/>
              <a:gd name="connsiteY51" fmla="*/ 27627 h 439096"/>
              <a:gd name="connsiteX52" fmla="*/ 168004 w 986014"/>
              <a:gd name="connsiteY52" fmla="*/ 24316 h 439096"/>
              <a:gd name="connsiteX53" fmla="*/ 170498 w 986014"/>
              <a:gd name="connsiteY53" fmla="*/ 21226 h 439096"/>
              <a:gd name="connsiteX54" fmla="*/ 173471 w 986014"/>
              <a:gd name="connsiteY54" fmla="*/ 18532 h 439096"/>
              <a:gd name="connsiteX55" fmla="*/ 178568 w 986014"/>
              <a:gd name="connsiteY55" fmla="*/ 14876 h 439096"/>
              <a:gd name="connsiteX56" fmla="*/ 181913 w 986014"/>
              <a:gd name="connsiteY56" fmla="*/ 12521 h 439096"/>
              <a:gd name="connsiteX57" fmla="*/ 183434 w 986014"/>
              <a:gd name="connsiteY57" fmla="*/ 11649 h 439096"/>
              <a:gd name="connsiteX58" fmla="*/ 186573 w 986014"/>
              <a:gd name="connsiteY58" fmla="*/ 10706 h 439096"/>
              <a:gd name="connsiteX59" fmla="*/ 190245 w 986014"/>
              <a:gd name="connsiteY59" fmla="*/ 10521 h 439096"/>
              <a:gd name="connsiteX60" fmla="*/ 194121 w 986014"/>
              <a:gd name="connsiteY60" fmla="*/ 11193 h 439096"/>
              <a:gd name="connsiteX61" fmla="*/ 198271 w 986014"/>
              <a:gd name="connsiteY61" fmla="*/ 12539 h 439096"/>
              <a:gd name="connsiteX62" fmla="*/ 202570 w 986014"/>
              <a:gd name="connsiteY62" fmla="*/ 14381 h 439096"/>
              <a:gd name="connsiteX63" fmla="*/ 209291 w 986014"/>
              <a:gd name="connsiteY63" fmla="*/ 18051 h 439096"/>
              <a:gd name="connsiteX64" fmla="*/ 218127 w 986014"/>
              <a:gd name="connsiteY64" fmla="*/ 23967 h 439096"/>
              <a:gd name="connsiteX65" fmla="*/ 226433 w 986014"/>
              <a:gd name="connsiteY65" fmla="*/ 30457 h 439096"/>
              <a:gd name="connsiteX66" fmla="*/ 237055 w 986014"/>
              <a:gd name="connsiteY66" fmla="*/ 39384 h 439096"/>
              <a:gd name="connsiteX67" fmla="*/ 241385 w 986014"/>
              <a:gd name="connsiteY67" fmla="*/ 43070 h 439096"/>
              <a:gd name="connsiteX68" fmla="*/ 243951 w 986014"/>
              <a:gd name="connsiteY68" fmla="*/ 45198 h 439096"/>
              <a:gd name="connsiteX69" fmla="*/ 248852 w 986014"/>
              <a:gd name="connsiteY69" fmla="*/ 49884 h 439096"/>
              <a:gd name="connsiteX70" fmla="*/ 255906 w 986014"/>
              <a:gd name="connsiteY70" fmla="*/ 57722 h 439096"/>
              <a:gd name="connsiteX71" fmla="*/ 264614 w 986014"/>
              <a:gd name="connsiteY71" fmla="*/ 69330 h 439096"/>
              <a:gd name="connsiteX72" fmla="*/ 272712 w 986014"/>
              <a:gd name="connsiteY72" fmla="*/ 81968 h 439096"/>
              <a:gd name="connsiteX73" fmla="*/ 284088 w 986014"/>
              <a:gd name="connsiteY73" fmla="*/ 102102 h 439096"/>
              <a:gd name="connsiteX74" fmla="*/ 285704 w 986014"/>
              <a:gd name="connsiteY74" fmla="*/ 105176 h 439096"/>
              <a:gd name="connsiteX75" fmla="*/ 329006 w 986014"/>
              <a:gd name="connsiteY75" fmla="*/ 96434 h 439096"/>
              <a:gd name="connsiteX76" fmla="*/ 814683 w 986014"/>
              <a:gd name="connsiteY76" fmla="*/ 96434 h 439096"/>
              <a:gd name="connsiteX77" fmla="*/ 986014 w 986014"/>
              <a:gd name="connsiteY77" fmla="*/ 267765 h 439096"/>
              <a:gd name="connsiteX78" fmla="*/ 986013 w 986014"/>
              <a:gd name="connsiteY78" fmla="*/ 267765 h 439096"/>
              <a:gd name="connsiteX79" fmla="*/ 814682 w 986014"/>
              <a:gd name="connsiteY79" fmla="*/ 439096 h 439096"/>
              <a:gd name="connsiteX80" fmla="*/ 329006 w 986014"/>
              <a:gd name="connsiteY80" fmla="*/ 439095 h 439096"/>
              <a:gd name="connsiteX81" fmla="*/ 171139 w 986014"/>
              <a:gd name="connsiteY81" fmla="*/ 334454 h 439096"/>
              <a:gd name="connsiteX82" fmla="*/ 157675 w 986014"/>
              <a:gd name="connsiteY82" fmla="*/ 267765 h 439096"/>
              <a:gd name="connsiteX83" fmla="*/ 162704 w 986014"/>
              <a:gd name="connsiteY83" fmla="*/ 242858 h 439096"/>
              <a:gd name="connsiteX84" fmla="*/ 158148 w 986014"/>
              <a:gd name="connsiteY84" fmla="*/ 241673 h 439096"/>
              <a:gd name="connsiteX85" fmla="*/ 148053 w 986014"/>
              <a:gd name="connsiteY85" fmla="*/ 238043 h 439096"/>
              <a:gd name="connsiteX86" fmla="*/ 142819 w 986014"/>
              <a:gd name="connsiteY86" fmla="*/ 235727 h 439096"/>
              <a:gd name="connsiteX87" fmla="*/ 139146 w 986014"/>
              <a:gd name="connsiteY87" fmla="*/ 234111 h 439096"/>
              <a:gd name="connsiteX88" fmla="*/ 131651 w 986014"/>
              <a:gd name="connsiteY88" fmla="*/ 231520 h 439096"/>
              <a:gd name="connsiteX89" fmla="*/ 124113 w 986014"/>
              <a:gd name="connsiteY89" fmla="*/ 229625 h 439096"/>
              <a:gd name="connsiteX90" fmla="*/ 116545 w 986014"/>
              <a:gd name="connsiteY90" fmla="*/ 228352 h 439096"/>
              <a:gd name="connsiteX91" fmla="*/ 108960 w 986014"/>
              <a:gd name="connsiteY91" fmla="*/ 227624 h 439096"/>
              <a:gd name="connsiteX92" fmla="*/ 101511 w 986014"/>
              <a:gd name="connsiteY92" fmla="*/ 227467 h 439096"/>
              <a:gd name="connsiteX93" fmla="*/ 94224 w 986014"/>
              <a:gd name="connsiteY93" fmla="*/ 227730 h 439096"/>
              <a:gd name="connsiteX94" fmla="*/ 87189 w 986014"/>
              <a:gd name="connsiteY94" fmla="*/ 228349 h 439096"/>
              <a:gd name="connsiteX95" fmla="*/ 77135 w 986014"/>
              <a:gd name="connsiteY95" fmla="*/ 229893 h 439096"/>
              <a:gd name="connsiteX96" fmla="*/ 65087 w 986014"/>
              <a:gd name="connsiteY96" fmla="*/ 232774 h 439096"/>
              <a:gd name="connsiteX97" fmla="*/ 55074 w 986014"/>
              <a:gd name="connsiteY97" fmla="*/ 235891 h 439096"/>
              <a:gd name="connsiteX98" fmla="*/ 47615 w 986014"/>
              <a:gd name="connsiteY98" fmla="*/ 238942 h 439096"/>
              <a:gd name="connsiteX99" fmla="*/ 45058 w 986014"/>
              <a:gd name="connsiteY99" fmla="*/ 240143 h 439096"/>
              <a:gd name="connsiteX100" fmla="*/ 43862 w 986014"/>
              <a:gd name="connsiteY100" fmla="*/ 240718 h 439096"/>
              <a:gd name="connsiteX101" fmla="*/ 41277 w 986014"/>
              <a:gd name="connsiteY101" fmla="*/ 241405 h 439096"/>
              <a:gd name="connsiteX102" fmla="*/ 38449 w 986014"/>
              <a:gd name="connsiteY102" fmla="*/ 241462 h 439096"/>
              <a:gd name="connsiteX103" fmla="*/ 35351 w 986014"/>
              <a:gd name="connsiteY103" fmla="*/ 241042 h 439096"/>
              <a:gd name="connsiteX104" fmla="*/ 32288 w 986014"/>
              <a:gd name="connsiteY104" fmla="*/ 240198 h 439096"/>
              <a:gd name="connsiteX105" fmla="*/ 29349 w 986014"/>
              <a:gd name="connsiteY105" fmla="*/ 238866 h 439096"/>
              <a:gd name="connsiteX106" fmla="*/ 26578 w 986014"/>
              <a:gd name="connsiteY106" fmla="*/ 237016 h 439096"/>
              <a:gd name="connsiteX107" fmla="*/ 24209 w 986014"/>
              <a:gd name="connsiteY107" fmla="*/ 234883 h 439096"/>
              <a:gd name="connsiteX108" fmla="*/ 22249 w 986014"/>
              <a:gd name="connsiteY108" fmla="*/ 232195 h 439096"/>
              <a:gd name="connsiteX109" fmla="*/ 20888 w 986014"/>
              <a:gd name="connsiteY109" fmla="*/ 229219 h 439096"/>
              <a:gd name="connsiteX110" fmla="*/ 20258 w 986014"/>
              <a:gd name="connsiteY110" fmla="*/ 225861 h 439096"/>
              <a:gd name="connsiteX111" fmla="*/ 20449 w 986014"/>
              <a:gd name="connsiteY111" fmla="*/ 222058 h 439096"/>
              <a:gd name="connsiteX112" fmla="*/ 21631 w 986014"/>
              <a:gd name="connsiteY112" fmla="*/ 217958 h 439096"/>
              <a:gd name="connsiteX113" fmla="*/ 23835 w 986014"/>
              <a:gd name="connsiteY113" fmla="*/ 213604 h 439096"/>
              <a:gd name="connsiteX114" fmla="*/ 27272 w 986014"/>
              <a:gd name="connsiteY114" fmla="*/ 208916 h 439096"/>
              <a:gd name="connsiteX115" fmla="*/ 31986 w 986014"/>
              <a:gd name="connsiteY115" fmla="*/ 203863 h 439096"/>
              <a:gd name="connsiteX116" fmla="*/ 34978 w 986014"/>
              <a:gd name="connsiteY116" fmla="*/ 201290 h 439096"/>
              <a:gd name="connsiteX117" fmla="*/ 38045 w 986014"/>
              <a:gd name="connsiteY117" fmla="*/ 198730 h 439096"/>
              <a:gd name="connsiteX118" fmla="*/ 44360 w 986014"/>
              <a:gd name="connsiteY118" fmla="*/ 194149 h 439096"/>
              <a:gd name="connsiteX119" fmla="*/ 50726 w 986014"/>
              <a:gd name="connsiteY119" fmla="*/ 190400 h 439096"/>
              <a:gd name="connsiteX120" fmla="*/ 57000 w 986014"/>
              <a:gd name="connsiteY120" fmla="*/ 187183 h 439096"/>
              <a:gd name="connsiteX121" fmla="*/ 63212 w 986014"/>
              <a:gd name="connsiteY121" fmla="*/ 184542 h 439096"/>
              <a:gd name="connsiteX122" fmla="*/ 69288 w 986014"/>
              <a:gd name="connsiteY122" fmla="*/ 182465 h 439096"/>
              <a:gd name="connsiteX123" fmla="*/ 77959 w 986014"/>
              <a:gd name="connsiteY123" fmla="*/ 180093 h 439096"/>
              <a:gd name="connsiteX124" fmla="*/ 88356 w 986014"/>
              <a:gd name="connsiteY124" fmla="*/ 178374 h 439096"/>
              <a:gd name="connsiteX125" fmla="*/ 96965 w 986014"/>
              <a:gd name="connsiteY125" fmla="*/ 177714 h 439096"/>
              <a:gd name="connsiteX126" fmla="*/ 105638 w 986014"/>
              <a:gd name="connsiteY126" fmla="*/ 177809 h 439096"/>
              <a:gd name="connsiteX127" fmla="*/ 106943 w 986014"/>
              <a:gd name="connsiteY127" fmla="*/ 177958 h 439096"/>
              <a:gd name="connsiteX128" fmla="*/ 7638 w 986014"/>
              <a:gd name="connsiteY128" fmla="*/ 36936 h 439096"/>
              <a:gd name="connsiteX129" fmla="*/ 5581 w 986014"/>
              <a:gd name="connsiteY129" fmla="*/ 34583 h 439096"/>
              <a:gd name="connsiteX130" fmla="*/ 2575 w 986014"/>
              <a:gd name="connsiteY130" fmla="*/ 30030 h 439096"/>
              <a:gd name="connsiteX131" fmla="*/ 749 w 986014"/>
              <a:gd name="connsiteY131" fmla="*/ 25447 h 439096"/>
              <a:gd name="connsiteX132" fmla="*/ 0 w 986014"/>
              <a:gd name="connsiteY132" fmla="*/ 20973 h 439096"/>
              <a:gd name="connsiteX133" fmla="*/ 194 w 986014"/>
              <a:gd name="connsiteY133" fmla="*/ 16701 h 439096"/>
              <a:gd name="connsiteX134" fmla="*/ 1242 w 986014"/>
              <a:gd name="connsiteY134" fmla="*/ 12695 h 439096"/>
              <a:gd name="connsiteX135" fmla="*/ 3118 w 986014"/>
              <a:gd name="connsiteY135" fmla="*/ 9106 h 439096"/>
              <a:gd name="connsiteX136" fmla="*/ 5581 w 986014"/>
              <a:gd name="connsiteY136" fmla="*/ 5971 h 439096"/>
              <a:gd name="connsiteX137" fmla="*/ 8635 w 986014"/>
              <a:gd name="connsiteY137" fmla="*/ 3487 h 439096"/>
              <a:gd name="connsiteX138" fmla="*/ 12187 w 986014"/>
              <a:gd name="connsiteY138" fmla="*/ 1520 h 439096"/>
              <a:gd name="connsiteX139" fmla="*/ 16030 w 986014"/>
              <a:gd name="connsiteY139" fmla="*/ 347 h 43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986014" h="439096">
                <a:moveTo>
                  <a:pt x="157675" y="267764"/>
                </a:moveTo>
                <a:lnTo>
                  <a:pt x="157675" y="267765"/>
                </a:lnTo>
                <a:lnTo>
                  <a:pt x="157675" y="267765"/>
                </a:lnTo>
                <a:close/>
                <a:moveTo>
                  <a:pt x="20122" y="0"/>
                </a:moveTo>
                <a:lnTo>
                  <a:pt x="24404" y="586"/>
                </a:lnTo>
                <a:lnTo>
                  <a:pt x="28654" y="2262"/>
                </a:lnTo>
                <a:lnTo>
                  <a:pt x="32896" y="4877"/>
                </a:lnTo>
                <a:lnTo>
                  <a:pt x="36915" y="8783"/>
                </a:lnTo>
                <a:lnTo>
                  <a:pt x="38870" y="11275"/>
                </a:lnTo>
                <a:lnTo>
                  <a:pt x="91414" y="83051"/>
                </a:lnTo>
                <a:lnTo>
                  <a:pt x="93426" y="81834"/>
                </a:lnTo>
                <a:lnTo>
                  <a:pt x="90506" y="77688"/>
                </a:lnTo>
                <a:lnTo>
                  <a:pt x="89358" y="75962"/>
                </a:lnTo>
                <a:lnTo>
                  <a:pt x="88088" y="72454"/>
                </a:lnTo>
                <a:lnTo>
                  <a:pt x="87713" y="68984"/>
                </a:lnTo>
                <a:lnTo>
                  <a:pt x="88364" y="65457"/>
                </a:lnTo>
                <a:lnTo>
                  <a:pt x="89548" y="62022"/>
                </a:lnTo>
                <a:lnTo>
                  <a:pt x="91524" y="58764"/>
                </a:lnTo>
                <a:lnTo>
                  <a:pt x="94080" y="55763"/>
                </a:lnTo>
                <a:lnTo>
                  <a:pt x="96977" y="53056"/>
                </a:lnTo>
                <a:lnTo>
                  <a:pt x="100278" y="50732"/>
                </a:lnTo>
                <a:lnTo>
                  <a:pt x="103847" y="48885"/>
                </a:lnTo>
                <a:lnTo>
                  <a:pt x="107490" y="47521"/>
                </a:lnTo>
                <a:lnTo>
                  <a:pt x="111223" y="46759"/>
                </a:lnTo>
                <a:lnTo>
                  <a:pt x="114945" y="46739"/>
                </a:lnTo>
                <a:lnTo>
                  <a:pt x="118352" y="47408"/>
                </a:lnTo>
                <a:lnTo>
                  <a:pt x="121626" y="48837"/>
                </a:lnTo>
                <a:lnTo>
                  <a:pt x="124456" y="51246"/>
                </a:lnTo>
                <a:lnTo>
                  <a:pt x="125694" y="52909"/>
                </a:lnTo>
                <a:lnTo>
                  <a:pt x="126322" y="53800"/>
                </a:lnTo>
                <a:lnTo>
                  <a:pt x="125889" y="52238"/>
                </a:lnTo>
                <a:lnTo>
                  <a:pt x="125778" y="49048"/>
                </a:lnTo>
                <a:lnTo>
                  <a:pt x="126364" y="45901"/>
                </a:lnTo>
                <a:lnTo>
                  <a:pt x="127495" y="42771"/>
                </a:lnTo>
                <a:lnTo>
                  <a:pt x="129310" y="39759"/>
                </a:lnTo>
                <a:lnTo>
                  <a:pt x="131567" y="36902"/>
                </a:lnTo>
                <a:lnTo>
                  <a:pt x="134197" y="34383"/>
                </a:lnTo>
                <a:lnTo>
                  <a:pt x="137135" y="32114"/>
                </a:lnTo>
                <a:lnTo>
                  <a:pt x="140281" y="30232"/>
                </a:lnTo>
                <a:lnTo>
                  <a:pt x="143708" y="28752"/>
                </a:lnTo>
                <a:lnTo>
                  <a:pt x="147057" y="27728"/>
                </a:lnTo>
                <a:lnTo>
                  <a:pt x="150572" y="27320"/>
                </a:lnTo>
                <a:lnTo>
                  <a:pt x="153888" y="27387"/>
                </a:lnTo>
                <a:lnTo>
                  <a:pt x="157026" y="28244"/>
                </a:lnTo>
                <a:lnTo>
                  <a:pt x="159940" y="29728"/>
                </a:lnTo>
                <a:lnTo>
                  <a:pt x="162600" y="31990"/>
                </a:lnTo>
                <a:lnTo>
                  <a:pt x="163712" y="33474"/>
                </a:lnTo>
                <a:lnTo>
                  <a:pt x="167071" y="38245"/>
                </a:lnTo>
                <a:lnTo>
                  <a:pt x="167236" y="38195"/>
                </a:lnTo>
                <a:lnTo>
                  <a:pt x="166327" y="35767"/>
                </a:lnTo>
                <a:lnTo>
                  <a:pt x="165717" y="31395"/>
                </a:lnTo>
                <a:lnTo>
                  <a:pt x="166333" y="27627"/>
                </a:lnTo>
                <a:lnTo>
                  <a:pt x="168004" y="24316"/>
                </a:lnTo>
                <a:lnTo>
                  <a:pt x="170498" y="21226"/>
                </a:lnTo>
                <a:lnTo>
                  <a:pt x="173471" y="18532"/>
                </a:lnTo>
                <a:lnTo>
                  <a:pt x="178568" y="14876"/>
                </a:lnTo>
                <a:lnTo>
                  <a:pt x="181913" y="12521"/>
                </a:lnTo>
                <a:lnTo>
                  <a:pt x="183434" y="11649"/>
                </a:lnTo>
                <a:lnTo>
                  <a:pt x="186573" y="10706"/>
                </a:lnTo>
                <a:lnTo>
                  <a:pt x="190245" y="10521"/>
                </a:lnTo>
                <a:lnTo>
                  <a:pt x="194121" y="11193"/>
                </a:lnTo>
                <a:lnTo>
                  <a:pt x="198271" y="12539"/>
                </a:lnTo>
                <a:lnTo>
                  <a:pt x="202570" y="14381"/>
                </a:lnTo>
                <a:lnTo>
                  <a:pt x="209291" y="18051"/>
                </a:lnTo>
                <a:lnTo>
                  <a:pt x="218127" y="23967"/>
                </a:lnTo>
                <a:lnTo>
                  <a:pt x="226433" y="30457"/>
                </a:lnTo>
                <a:lnTo>
                  <a:pt x="237055" y="39384"/>
                </a:lnTo>
                <a:lnTo>
                  <a:pt x="241385" y="43070"/>
                </a:lnTo>
                <a:lnTo>
                  <a:pt x="243951" y="45198"/>
                </a:lnTo>
                <a:lnTo>
                  <a:pt x="248852" y="49884"/>
                </a:lnTo>
                <a:lnTo>
                  <a:pt x="255906" y="57722"/>
                </a:lnTo>
                <a:lnTo>
                  <a:pt x="264614" y="69330"/>
                </a:lnTo>
                <a:lnTo>
                  <a:pt x="272712" y="81968"/>
                </a:lnTo>
                <a:lnTo>
                  <a:pt x="284088" y="102102"/>
                </a:lnTo>
                <a:lnTo>
                  <a:pt x="285704" y="105176"/>
                </a:lnTo>
                <a:lnTo>
                  <a:pt x="329006" y="96434"/>
                </a:lnTo>
                <a:lnTo>
                  <a:pt x="814683" y="96434"/>
                </a:lnTo>
                <a:cubicBezTo>
                  <a:pt x="909306" y="96434"/>
                  <a:pt x="986014" y="173142"/>
                  <a:pt x="986014" y="267765"/>
                </a:cubicBezTo>
                <a:lnTo>
                  <a:pt x="986013" y="267765"/>
                </a:lnTo>
                <a:cubicBezTo>
                  <a:pt x="986013" y="362388"/>
                  <a:pt x="909305" y="439096"/>
                  <a:pt x="814682" y="439096"/>
                </a:cubicBezTo>
                <a:lnTo>
                  <a:pt x="329006" y="439095"/>
                </a:lnTo>
                <a:cubicBezTo>
                  <a:pt x="258039" y="439095"/>
                  <a:pt x="197149" y="395947"/>
                  <a:pt x="171139" y="334454"/>
                </a:cubicBezTo>
                <a:lnTo>
                  <a:pt x="157675" y="267765"/>
                </a:lnTo>
                <a:lnTo>
                  <a:pt x="162704" y="242858"/>
                </a:lnTo>
                <a:lnTo>
                  <a:pt x="158148" y="241673"/>
                </a:lnTo>
                <a:lnTo>
                  <a:pt x="148053" y="238043"/>
                </a:lnTo>
                <a:lnTo>
                  <a:pt x="142819" y="235727"/>
                </a:lnTo>
                <a:lnTo>
                  <a:pt x="139146" y="234111"/>
                </a:lnTo>
                <a:lnTo>
                  <a:pt x="131651" y="231520"/>
                </a:lnTo>
                <a:lnTo>
                  <a:pt x="124113" y="229625"/>
                </a:lnTo>
                <a:lnTo>
                  <a:pt x="116545" y="228352"/>
                </a:lnTo>
                <a:lnTo>
                  <a:pt x="108960" y="227624"/>
                </a:lnTo>
                <a:lnTo>
                  <a:pt x="101511" y="227467"/>
                </a:lnTo>
                <a:lnTo>
                  <a:pt x="94224" y="227730"/>
                </a:lnTo>
                <a:lnTo>
                  <a:pt x="87189" y="228349"/>
                </a:lnTo>
                <a:lnTo>
                  <a:pt x="77135" y="229893"/>
                </a:lnTo>
                <a:lnTo>
                  <a:pt x="65087" y="232774"/>
                </a:lnTo>
                <a:lnTo>
                  <a:pt x="55074" y="235891"/>
                </a:lnTo>
                <a:lnTo>
                  <a:pt x="47615" y="238942"/>
                </a:lnTo>
                <a:lnTo>
                  <a:pt x="45058" y="240143"/>
                </a:lnTo>
                <a:lnTo>
                  <a:pt x="43862" y="240718"/>
                </a:lnTo>
                <a:lnTo>
                  <a:pt x="41277" y="241405"/>
                </a:lnTo>
                <a:lnTo>
                  <a:pt x="38449" y="241462"/>
                </a:lnTo>
                <a:lnTo>
                  <a:pt x="35351" y="241042"/>
                </a:lnTo>
                <a:lnTo>
                  <a:pt x="32288" y="240198"/>
                </a:lnTo>
                <a:lnTo>
                  <a:pt x="29349" y="238866"/>
                </a:lnTo>
                <a:lnTo>
                  <a:pt x="26578" y="237016"/>
                </a:lnTo>
                <a:lnTo>
                  <a:pt x="24209" y="234883"/>
                </a:lnTo>
                <a:lnTo>
                  <a:pt x="22249" y="232195"/>
                </a:lnTo>
                <a:lnTo>
                  <a:pt x="20888" y="229219"/>
                </a:lnTo>
                <a:lnTo>
                  <a:pt x="20258" y="225861"/>
                </a:lnTo>
                <a:lnTo>
                  <a:pt x="20449" y="222058"/>
                </a:lnTo>
                <a:lnTo>
                  <a:pt x="21631" y="217958"/>
                </a:lnTo>
                <a:lnTo>
                  <a:pt x="23835" y="213604"/>
                </a:lnTo>
                <a:lnTo>
                  <a:pt x="27272" y="208916"/>
                </a:lnTo>
                <a:lnTo>
                  <a:pt x="31986" y="203863"/>
                </a:lnTo>
                <a:lnTo>
                  <a:pt x="34978" y="201290"/>
                </a:lnTo>
                <a:lnTo>
                  <a:pt x="38045" y="198730"/>
                </a:lnTo>
                <a:lnTo>
                  <a:pt x="44360" y="194149"/>
                </a:lnTo>
                <a:lnTo>
                  <a:pt x="50726" y="190400"/>
                </a:lnTo>
                <a:lnTo>
                  <a:pt x="57000" y="187183"/>
                </a:lnTo>
                <a:lnTo>
                  <a:pt x="63212" y="184542"/>
                </a:lnTo>
                <a:lnTo>
                  <a:pt x="69288" y="182465"/>
                </a:lnTo>
                <a:lnTo>
                  <a:pt x="77959" y="180093"/>
                </a:lnTo>
                <a:lnTo>
                  <a:pt x="88356" y="178374"/>
                </a:lnTo>
                <a:lnTo>
                  <a:pt x="96965" y="177714"/>
                </a:lnTo>
                <a:lnTo>
                  <a:pt x="105638" y="177809"/>
                </a:lnTo>
                <a:lnTo>
                  <a:pt x="106943" y="177958"/>
                </a:lnTo>
                <a:lnTo>
                  <a:pt x="7638" y="36936"/>
                </a:lnTo>
                <a:lnTo>
                  <a:pt x="5581" y="34583"/>
                </a:lnTo>
                <a:lnTo>
                  <a:pt x="2575" y="30030"/>
                </a:lnTo>
                <a:lnTo>
                  <a:pt x="749" y="25447"/>
                </a:lnTo>
                <a:lnTo>
                  <a:pt x="0" y="20973"/>
                </a:lnTo>
                <a:lnTo>
                  <a:pt x="194" y="16701"/>
                </a:lnTo>
                <a:lnTo>
                  <a:pt x="1242" y="12695"/>
                </a:lnTo>
                <a:lnTo>
                  <a:pt x="3118" y="9106"/>
                </a:lnTo>
                <a:lnTo>
                  <a:pt x="5581" y="5971"/>
                </a:lnTo>
                <a:lnTo>
                  <a:pt x="8635" y="3487"/>
                </a:lnTo>
                <a:lnTo>
                  <a:pt x="12187" y="1520"/>
                </a:lnTo>
                <a:lnTo>
                  <a:pt x="16030" y="347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tlCol="0" anchor="ctr"/>
          <a:lstStyle/>
          <a:p>
            <a:pPr algn="ctr"/>
            <a:r>
              <a:rPr lang="en-US" altLang="ko-KR" sz="1400" b="1" dirty="0" smtClean="0">
                <a:solidFill>
                  <a:srgbClr val="43CDD7"/>
                </a:solidFill>
              </a:rPr>
              <a:t>#Click</a:t>
            </a:r>
            <a:endParaRPr lang="en-US" altLang="ko-KR" sz="1400" b="1" dirty="0">
              <a:solidFill>
                <a:srgbClr val="43CDD7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55" y="1028700"/>
            <a:ext cx="899203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859575" y="5195257"/>
            <a:ext cx="16827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#Principle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168951" y="5188230"/>
            <a:ext cx="173993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en-US" altLang="ko-KR" b="1" dirty="0" err="1" smtClean="0">
                <a:solidFill>
                  <a:srgbClr val="43CDD7"/>
                </a:solidFill>
              </a:rPr>
              <a:t>utillizes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67613" y="5852983"/>
            <a:ext cx="1402675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#Data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4400" y="367563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>
                <a:solidFill>
                  <a:prstClr val="white"/>
                </a:solidFill>
              </a:rPr>
              <a:t>What is Lora</a:t>
            </a:r>
          </a:p>
        </p:txBody>
      </p:sp>
    </p:spTree>
    <p:extLst>
      <p:ext uri="{BB962C8B-B14F-4D97-AF65-F5344CB8AC3E}">
        <p14:creationId xmlns:p14="http://schemas.microsoft.com/office/powerpoint/2010/main" val="11143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418457" y="5195257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#sensor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8650" y="5195257"/>
            <a:ext cx="167244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#implement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48739" y="5852983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#TMI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80113" y="5286203"/>
            <a:ext cx="1433490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#Research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80532" y="5852983"/>
            <a:ext cx="143529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#Simple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128147" y="5286203"/>
            <a:ext cx="1459572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#real-time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89108" y="550985"/>
            <a:ext cx="9534159" cy="4459533"/>
            <a:chOff x="1598748" y="719003"/>
            <a:chExt cx="9534159" cy="44595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362" y="719003"/>
              <a:ext cx="2237407" cy="187205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1901" y="1337983"/>
              <a:ext cx="1819275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748" y="3154480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0" name="Picture 6"/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362" y="3306536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2" name="Picture 8"/>
            <p:cNvPicPr preferRelativeResize="0"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907" y="3162558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3" name="직선 화살표 연결선 2"/>
            <p:cNvCxnSpPr/>
            <p:nvPr/>
          </p:nvCxnSpPr>
          <p:spPr>
            <a:xfrm>
              <a:off x="6407819" y="2795164"/>
              <a:ext cx="2703" cy="375558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3830748" y="2634857"/>
              <a:ext cx="1359005" cy="636815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7535362" y="2591057"/>
              <a:ext cx="1358214" cy="680615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>
          <a:xfrm>
            <a:off x="6482600" y="5286202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#sensor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4400" y="367563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prstClr val="white"/>
                </a:solidFill>
              </a:rPr>
              <a:t>The user Of Lora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367223" y="5195257"/>
            <a:ext cx="1176058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#User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38793" y="5195257"/>
            <a:ext cx="96154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#Tag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899989" y="5195256"/>
            <a:ext cx="1386093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#Smart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567" y="5843722"/>
            <a:ext cx="1974948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#Temperature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89108" y="585232"/>
            <a:ext cx="9534159" cy="4323665"/>
            <a:chOff x="1289108" y="723551"/>
            <a:chExt cx="9534159" cy="4323665"/>
          </a:xfrm>
        </p:grpSpPr>
        <p:pic>
          <p:nvPicPr>
            <p:cNvPr id="2050" name="Picture 2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129" y="723551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736" y="1442489"/>
              <a:ext cx="19526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108" y="3158974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4" name="Picture 6"/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267" y="3175216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25" name="직선 화살표 연결선 24"/>
            <p:cNvCxnSpPr/>
            <p:nvPr/>
          </p:nvCxnSpPr>
          <p:spPr>
            <a:xfrm flipH="1">
              <a:off x="3521108" y="2619352"/>
              <a:ext cx="1359005" cy="636815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7429809" y="2511833"/>
              <a:ext cx="1161458" cy="74433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모서리가 둥근 직사각형 25"/>
          <p:cNvSpPr/>
          <p:nvPr/>
        </p:nvSpPr>
        <p:spPr>
          <a:xfrm>
            <a:off x="914400" y="367563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prstClr val="white"/>
                </a:solidFill>
              </a:rPr>
              <a:t>The user Of Lora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21174" y="5828918"/>
            <a:ext cx="1386093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#Send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418456" y="5195257"/>
            <a:ext cx="1621088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#Bluetooth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85850" y="5195257"/>
            <a:ext cx="121524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en-US" altLang="ko-KR" b="1" dirty="0" err="1" smtClean="0">
                <a:solidFill>
                  <a:srgbClr val="43CDD7"/>
                </a:solidFill>
              </a:rPr>
              <a:t>disater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230454" y="5195257"/>
            <a:ext cx="9464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#dust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69066" y="5188231"/>
            <a:ext cx="1663679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#how much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905869" y="5188230"/>
            <a:ext cx="1107752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#flood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90178" y="5823944"/>
            <a:ext cx="1009512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#send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89108" y="563507"/>
            <a:ext cx="9526828" cy="4401778"/>
            <a:chOff x="1289108" y="723497"/>
            <a:chExt cx="9526828" cy="4401778"/>
          </a:xfrm>
        </p:grpSpPr>
        <p:pic>
          <p:nvPicPr>
            <p:cNvPr id="3074" name="Picture 2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108" y="3175216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7" name="Picture 5"/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3936" y="3167052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722" y="3253275"/>
              <a:ext cx="2220457" cy="1872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555" y="1431736"/>
              <a:ext cx="20859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 preferRelativeResize="0"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179" y="723497"/>
              <a:ext cx="2232000" cy="1872000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26" name="직선 화살표 연결선 25"/>
            <p:cNvCxnSpPr/>
            <p:nvPr/>
          </p:nvCxnSpPr>
          <p:spPr>
            <a:xfrm>
              <a:off x="6098179" y="2799658"/>
              <a:ext cx="2703" cy="375558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3521108" y="2639351"/>
              <a:ext cx="1359005" cy="636815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7225722" y="2595551"/>
              <a:ext cx="1358214" cy="680615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모서리가 둥근 직사각형 28"/>
          <p:cNvSpPr/>
          <p:nvPr/>
        </p:nvSpPr>
        <p:spPr>
          <a:xfrm>
            <a:off x="914400" y="367563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prstClr val="white"/>
                </a:solidFill>
              </a:rPr>
              <a:t>The user Of Lora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418457" y="5195257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en-US" altLang="ko-KR" b="1" dirty="0" err="1" smtClean="0">
                <a:solidFill>
                  <a:prstClr val="white"/>
                </a:solidFill>
              </a:rPr>
              <a:t>Hanbat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39546" y="5195257"/>
            <a:ext cx="96154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#UV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48739" y="5852983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#Image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26447" y="5188232"/>
            <a:ext cx="9464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#TMI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485457" y="5852983"/>
            <a:ext cx="143529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#RPI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00907" y="5188232"/>
            <a:ext cx="211031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en-US" altLang="ko-KR" b="1" dirty="0" err="1" smtClean="0">
                <a:solidFill>
                  <a:prstClr val="white"/>
                </a:solidFill>
              </a:rPr>
              <a:t>BlueTooth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193841" y="1326201"/>
            <a:ext cx="8092216" cy="3229469"/>
            <a:chOff x="3352540" y="921228"/>
            <a:chExt cx="6840785" cy="2520950"/>
          </a:xfrm>
        </p:grpSpPr>
        <p:grpSp>
          <p:nvGrpSpPr>
            <p:cNvPr id="18" name="그룹 17"/>
            <p:cNvGrpSpPr/>
            <p:nvPr/>
          </p:nvGrpSpPr>
          <p:grpSpPr>
            <a:xfrm>
              <a:off x="3352540" y="921228"/>
              <a:ext cx="6840785" cy="2520950"/>
              <a:chOff x="611560" y="1484784"/>
              <a:chExt cx="6840785" cy="2520950"/>
            </a:xfrm>
          </p:grpSpPr>
          <p:pic>
            <p:nvPicPr>
              <p:cNvPr id="19" name="_x227970104" descr="EMB00002b800a2b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50" t="9888"/>
              <a:stretch>
                <a:fillRect/>
              </a:stretch>
            </p:blipFill>
            <p:spPr bwMode="auto">
              <a:xfrm>
                <a:off x="611560" y="1484784"/>
                <a:ext cx="1792288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_x227971384" descr="DRW00002b800a6c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2120" y="1484784"/>
                <a:ext cx="1800225" cy="2520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그룹 25"/>
              <p:cNvGrpSpPr/>
              <p:nvPr/>
            </p:nvGrpSpPr>
            <p:grpSpPr>
              <a:xfrm>
                <a:off x="3542188" y="3310810"/>
                <a:ext cx="654050" cy="693974"/>
                <a:chOff x="4135438" y="2501900"/>
                <a:chExt cx="654050" cy="700088"/>
              </a:xfrm>
            </p:grpSpPr>
            <p:pic>
              <p:nvPicPr>
                <p:cNvPr id="38" name="_x227986568" descr="EMB00002b800a4f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5438" y="2814638"/>
                  <a:ext cx="654050" cy="3873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_x227986808" descr="EMB00002b800a6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9275" y="2501900"/>
                  <a:ext cx="317500" cy="2333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48" y="2467508"/>
                <a:ext cx="541655" cy="55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" name="그룹 27"/>
              <p:cNvGrpSpPr/>
              <p:nvPr/>
            </p:nvGrpSpPr>
            <p:grpSpPr>
              <a:xfrm>
                <a:off x="4955005" y="2500571"/>
                <a:ext cx="595814" cy="489376"/>
                <a:chOff x="4955005" y="2500096"/>
                <a:chExt cx="595814" cy="489376"/>
              </a:xfrm>
            </p:grpSpPr>
            <p:sp>
              <p:nvSpPr>
                <p:cNvPr id="33" name="오른쪽 화살표 32"/>
                <p:cNvSpPr/>
                <p:nvPr/>
              </p:nvSpPr>
              <p:spPr>
                <a:xfrm flipH="1">
                  <a:off x="4955005" y="2500096"/>
                  <a:ext cx="557843" cy="48937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033042" y="2560118"/>
                  <a:ext cx="517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위도</a:t>
                  </a:r>
                  <a:endParaRPr lang="en-US" altLang="ko-KR" sz="9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경도</a:t>
                  </a:r>
                </a:p>
              </p:txBody>
            </p:sp>
          </p:grpSp>
          <p:pic>
            <p:nvPicPr>
              <p:cNvPr id="29" name="_x227979848" descr="EMB00002b800a0b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86" t="13438" r="50000" b="20255"/>
              <a:stretch>
                <a:fillRect/>
              </a:stretch>
            </p:blipFill>
            <p:spPr bwMode="auto">
              <a:xfrm>
                <a:off x="3019900" y="1484784"/>
                <a:ext cx="1809750" cy="179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540" y="921228"/>
              <a:ext cx="1792288" cy="25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914400" y="367563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 smtClean="0">
                <a:solidFill>
                  <a:prstClr val="white"/>
                </a:solidFill>
              </a:rPr>
              <a:t>The user Of Lora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278</Words>
  <Application>Microsoft Office PowerPoint</Application>
  <PresentationFormat>사용자 지정</PresentationFormat>
  <Paragraphs>123</Paragraphs>
  <Slides>13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com314</cp:lastModifiedBy>
  <cp:revision>605</cp:revision>
  <dcterms:created xsi:type="dcterms:W3CDTF">2018-08-02T07:05:36Z</dcterms:created>
  <dcterms:modified xsi:type="dcterms:W3CDTF">2018-12-12T02:47:59Z</dcterms:modified>
</cp:coreProperties>
</file>