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5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8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0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5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5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B725-F092-4EB1-8EC6-1E8CA0013B0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AC11-35BB-4B55-A20E-A1A7F54E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8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11560" y="1484784"/>
            <a:ext cx="6840785" cy="2520950"/>
            <a:chOff x="611560" y="1484784"/>
            <a:chExt cx="6840785" cy="2520950"/>
          </a:xfrm>
        </p:grpSpPr>
        <p:pic>
          <p:nvPicPr>
            <p:cNvPr id="1026" name="_x227970104" descr="EMB00002b800a2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0" t="9888"/>
            <a:stretch>
              <a:fillRect/>
            </a:stretch>
          </p:blipFill>
          <p:spPr bwMode="auto">
            <a:xfrm>
              <a:off x="611560" y="1484784"/>
              <a:ext cx="1792288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_x227971384" descr="DRW00002b800a6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484784"/>
              <a:ext cx="1800225" cy="2520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3542188" y="3310810"/>
              <a:ext cx="654050" cy="693974"/>
              <a:chOff x="4135438" y="2501900"/>
              <a:chExt cx="654050" cy="700088"/>
            </a:xfrm>
          </p:grpSpPr>
          <p:pic>
            <p:nvPicPr>
              <p:cNvPr id="1030" name="_x227986568" descr="EMB00002b800a4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5438" y="2814638"/>
                <a:ext cx="654050" cy="387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_x227986808" descr="EMB00002b800a6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9275" y="2501900"/>
                <a:ext cx="317500" cy="233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448" y="2467508"/>
              <a:ext cx="541655" cy="5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4955005" y="2500571"/>
              <a:ext cx="595814" cy="489376"/>
              <a:chOff x="4955005" y="2500096"/>
              <a:chExt cx="595814" cy="489376"/>
            </a:xfrm>
          </p:grpSpPr>
          <p:sp>
            <p:nvSpPr>
              <p:cNvPr id="9" name="오른쪽 화살표 8"/>
              <p:cNvSpPr/>
              <p:nvPr/>
            </p:nvSpPr>
            <p:spPr>
              <a:xfrm flipH="1">
                <a:off x="4955005" y="2500096"/>
                <a:ext cx="557843" cy="48937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33042" y="2560118"/>
                <a:ext cx="517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bg1"/>
                    </a:solidFill>
                  </a:rPr>
                  <a:t>위도</a:t>
                </a:r>
                <a:endParaRPr lang="en-US" altLang="ko-KR" sz="9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bg1"/>
                    </a:solidFill>
                  </a:rPr>
                  <a:t>경도</a:t>
                </a:r>
              </a:p>
            </p:txBody>
          </p:sp>
        </p:grpSp>
        <p:pic>
          <p:nvPicPr>
            <p:cNvPr id="1033" name="_x227979848" descr="EMB00002b800a0b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6" t="13438" r="50000" b="20255"/>
            <a:stretch>
              <a:fillRect/>
            </a:stretch>
          </p:blipFill>
          <p:spPr bwMode="auto">
            <a:xfrm>
              <a:off x="3019900" y="1484784"/>
              <a:ext cx="1809750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247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com314</dc:creator>
  <cp:lastModifiedBy>com314</cp:lastModifiedBy>
  <cp:revision>3</cp:revision>
  <dcterms:created xsi:type="dcterms:W3CDTF">2018-12-06T01:58:23Z</dcterms:created>
  <dcterms:modified xsi:type="dcterms:W3CDTF">2018-12-06T08:18:42Z</dcterms:modified>
</cp:coreProperties>
</file>