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8" r:id="rId3"/>
    <p:sldId id="283" r:id="rId4"/>
    <p:sldId id="285" r:id="rId5"/>
    <p:sldId id="284" r:id="rId6"/>
    <p:sldId id="286" r:id="rId7"/>
    <p:sldId id="28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97" autoAdjust="0"/>
  </p:normalViewPr>
  <p:slideViewPr>
    <p:cSldViewPr>
      <p:cViewPr>
        <p:scale>
          <a:sx n="97" d="100"/>
          <a:sy n="97" d="100"/>
        </p:scale>
        <p:origin x="-203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E375-A3C4-4045-A82A-9E5139456203}" type="datetimeFigureOut">
              <a:rPr lang="ko-KR" altLang="en-US" smtClean="0"/>
              <a:t>2018-10-23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B1069-6EAD-4226-8747-3DFC9DEF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4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55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5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5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5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55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5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2018-10-23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Thread</a:t>
            </a:r>
            <a:r>
              <a:rPr lang="ko-KR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ko-KR" altLang="en-US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이름 </a:t>
            </a:r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서현식</a:t>
            </a:r>
            <a:endParaRPr lang="en-US" altLang="ko-KR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학번 </a:t>
            </a:r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: 20141385</a:t>
            </a:r>
            <a:endParaRPr lang="ko-KR" altLang="en-US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800" dirty="0" smtClean="0">
                <a:solidFill>
                  <a:schemeClr val="bg1"/>
                </a:solidFill>
                <a:latin typeface="+mj-ea"/>
              </a:rPr>
              <a:t>과 제 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메인쓰레드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배열길이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1000000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728135" y="2030760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3905672" y="343343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04" y="1364339"/>
            <a:ext cx="7133648" cy="482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6012160" y="3068960"/>
            <a:ext cx="2448272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배열 길이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1000000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12" y="5661248"/>
            <a:ext cx="2081681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결과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0.003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131840" y="589847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0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800" dirty="0" smtClean="0">
                <a:solidFill>
                  <a:schemeClr val="bg1"/>
                </a:solidFill>
                <a:latin typeface="+mj-ea"/>
              </a:rPr>
              <a:t>과 제 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1000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 배열 돌릴 경우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194284"/>
            <a:ext cx="7133648" cy="482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flipH="1">
            <a:off x="6012160" y="1412776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88054" y="1194284"/>
            <a:ext cx="1944216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쓰레드생성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4728135" y="2030760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404028" y="1708347"/>
            <a:ext cx="2256133" cy="680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쓰레드인자값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service</a:t>
            </a: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쓰레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돌리기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53744" y="3196208"/>
            <a:ext cx="2081681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배열 길이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:1000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905672" y="343343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779912" y="5661248"/>
            <a:ext cx="2081681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결과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0.004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131840" y="589847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57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800" dirty="0" smtClean="0">
                <a:solidFill>
                  <a:schemeClr val="bg1"/>
                </a:solidFill>
                <a:latin typeface="+mj-ea"/>
              </a:rPr>
              <a:t>과 제 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1000000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 배열 돌릴 경우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3" r="59643" b="22324"/>
          <a:stretch/>
        </p:blipFill>
        <p:spPr bwMode="auto">
          <a:xfrm>
            <a:off x="1867233" y="1194284"/>
            <a:ext cx="7102112" cy="482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553744" y="3196208"/>
            <a:ext cx="2322512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배열 길이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:1000000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905672" y="343343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79912" y="5661248"/>
            <a:ext cx="2081681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결과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0.009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131840" y="589847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6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800" dirty="0" smtClean="0">
                <a:solidFill>
                  <a:schemeClr val="bg1"/>
                </a:solidFill>
                <a:latin typeface="+mj-ea"/>
              </a:rPr>
              <a:t>과 제 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1000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 배열 돌릴 경우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194284"/>
            <a:ext cx="7133648" cy="482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688054" y="1194284"/>
            <a:ext cx="1944216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쓰레드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8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개생성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728135" y="2030760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04028" y="1708347"/>
            <a:ext cx="2256133" cy="680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쓰레드인자값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service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8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개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쓰레드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돌리기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53744" y="3196208"/>
            <a:ext cx="2081681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배열 길이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:1000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905672" y="343343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779912" y="5661248"/>
            <a:ext cx="2081681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결과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0.004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131840" y="589847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6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800" dirty="0" smtClean="0">
                <a:solidFill>
                  <a:schemeClr val="bg1"/>
                </a:solidFill>
                <a:latin typeface="+mj-ea"/>
              </a:rPr>
              <a:t>과 제 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쓰레드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개로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1000000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개 배열 돌릴 경우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194284"/>
            <a:ext cx="7133648" cy="482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688054" y="1194284"/>
            <a:ext cx="1944216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쓰레드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8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개생성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728135" y="2030760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04028" y="1708347"/>
            <a:ext cx="2256133" cy="680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쓰레드인자값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service</a:t>
            </a: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쓰레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돌리기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53744" y="3196208"/>
            <a:ext cx="2250504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배열 길이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:1000000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905672" y="343343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779912" y="5661248"/>
            <a:ext cx="2081681" cy="4655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결과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0.008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초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131840" y="5898478"/>
            <a:ext cx="648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2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800" dirty="0" smtClean="0">
                <a:solidFill>
                  <a:schemeClr val="bg1"/>
                </a:solidFill>
                <a:latin typeface="+mj-ea"/>
              </a:rPr>
              <a:t>과 제 </a:t>
            </a:r>
            <a:r>
              <a:rPr lang="en-US" altLang="ko-KR" sz="1800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8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결과</a:t>
            </a: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7743" y="1988840"/>
            <a:ext cx="6048673" cy="16561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결과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: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오히려 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개</a:t>
            </a:r>
            <a:r>
              <a:rPr lang="en-US" altLang="ko-KR" dirty="0">
                <a:solidFill>
                  <a:sysClr val="windowText" lastClr="000000"/>
                </a:solidFill>
              </a:rPr>
              <a:t>,8</a:t>
            </a:r>
            <a:r>
              <a:rPr lang="ko-KR" altLang="en-US" dirty="0">
                <a:solidFill>
                  <a:sysClr val="windowText" lastClr="000000"/>
                </a:solidFill>
              </a:rPr>
              <a:t>개를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돌릴때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보다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메인쓰레드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개를 돌릴 경우의 시간이 아주 조금 더 빨랐으며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오히려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짧은일을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분산할 경우 시간이 더 많이 걸림을 알 수 있었다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0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169</Words>
  <Application>Microsoft Office PowerPoint</Application>
  <PresentationFormat>화면 슬라이드 쇼(4:3)</PresentationFormat>
  <Paragraphs>41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[Thread네트워크 과제]</vt:lpstr>
      <vt:lpstr>[ 과 제 ]</vt:lpstr>
      <vt:lpstr>[ 과 제 ]</vt:lpstr>
      <vt:lpstr>[ 과 제 ]</vt:lpstr>
      <vt:lpstr>[ 과 제 ]</vt:lpstr>
      <vt:lpstr>[ 과 제 ]</vt:lpstr>
      <vt:lpstr>[ 과 제 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com314</cp:lastModifiedBy>
  <cp:revision>41</cp:revision>
  <dcterms:created xsi:type="dcterms:W3CDTF">2014-05-11T04:19:55Z</dcterms:created>
  <dcterms:modified xsi:type="dcterms:W3CDTF">2018-10-23T14:15:53Z</dcterms:modified>
</cp:coreProperties>
</file>