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C064-A2F0-491F-BB8C-816BEB6F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500DD-4EA2-4793-B205-14320A87D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5CB72-8936-406A-B229-2A6DDF26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5A-A779-4801-B87C-129D138316F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16E8-7BA3-4E50-A06B-51287CEB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544DF-A878-47D6-B90B-7BBF309C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79AB-CEDF-428C-896D-3EA29B1C40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7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6D01-1187-4530-A430-EF6DAE9F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D612B-6677-42EE-90D8-885A477CD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D47E-09F9-43C2-830C-F6C24AD2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5A-A779-4801-B87C-129D138316F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0E07-3E9B-401A-BB62-1EB6A0D7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BBCA-F84A-4BE4-AB80-741076DC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79AB-CEDF-428C-896D-3EA29B1C40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62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DF492-4C14-49D0-9A75-32661345F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CCEB7-6F18-44D4-B338-D6738F96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8DCB-7190-4535-8E9F-02F15B03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5A-A779-4801-B87C-129D138316F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4913-92E0-42F0-B650-91093A4B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EC87-B7AC-4C88-ACE4-232625F5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79AB-CEDF-428C-896D-3EA29B1C40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3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345E-DDE8-4D7B-9577-3238F36C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C9DC-A0F1-4015-BF22-1FF86308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D051-FB62-46DC-97AD-89CC4D53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5A-A779-4801-B87C-129D138316F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EB9E8-56AC-4169-8E35-8A304EF7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074F-3F2F-4114-820E-01D4DD87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79AB-CEDF-428C-896D-3EA29B1C40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31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7EA6-3F37-4917-8C4B-7E4B8B7D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99FD7-2DF0-4F18-A2FB-BDCAD56C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23BB-2531-4CF1-8C20-3FCB2BA0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5A-A779-4801-B87C-129D138316F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81971-1B24-484E-93C4-31F2CFAC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496F8-7D5D-44B2-80E1-F9FB6346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79AB-CEDF-428C-896D-3EA29B1C40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98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D638-8377-4B00-8128-84D496D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BFE4-12A5-4FE1-8DFC-983D94B40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41D5F-F319-491F-89C1-EA1D0F8A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EF4E-48E4-4ABA-858B-EF62CE93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5A-A779-4801-B87C-129D138316F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1FFBC-99AE-475C-A2C4-1692FAFE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33099-520D-4FD4-B02A-DC351BFF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79AB-CEDF-428C-896D-3EA29B1C40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2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30D8-9EB7-4E03-ABAB-F8EB7B84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22DE-D587-485D-8438-8D977F7C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255E4-E7BB-4F6B-B73D-4A67A5C74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2DB04-69E4-45FD-92C4-36EFFC1A6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22B3-0D7A-49FE-B627-3F37DE771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4E51E-3C92-4DCD-ACAF-F3BC88FB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5A-A779-4801-B87C-129D138316F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AFD4F-A3DC-4E51-BB5F-F3135463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A7EEC-0273-4F9F-9ABA-6E7C2ADB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79AB-CEDF-428C-896D-3EA29B1C40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5446-2859-4501-98BF-F4304B22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8AEBD-7CFE-4EB5-93FE-08B886C0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5A-A779-4801-B87C-129D138316F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31DCA-B4F3-4C72-B78E-1F7A01DC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1F645-BEC0-45DA-861F-5A1B7DB0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79AB-CEDF-428C-896D-3EA29B1C40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2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98DD5-6833-45EF-8487-4113B78B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5A-A779-4801-B87C-129D138316F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4E1EC-D8A4-44AF-B1C7-441E5E44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5A76E-C026-4EC4-B589-CB476F28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79AB-CEDF-428C-896D-3EA29B1C40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03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C168-0130-4886-9BDA-10B9792C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A0A4-FF7A-46CF-A0D7-66954CAA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99604-D436-4F84-B115-9783E656C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2B13A-E964-416B-A45D-60B4A578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5A-A779-4801-B87C-129D138316F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B5FBD-9189-48EB-876B-FC5DFEF3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29EB-EFBA-4BC1-BFD9-8E887A46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79AB-CEDF-428C-896D-3EA29B1C40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3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036F-10D7-4CA7-A6C8-DD4B5EF6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098A9-9717-4867-AE87-8A27E2EA2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64E0-7A7B-46B8-A007-D894C6B8F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BE299-3390-4677-AD5B-644C3788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EC5A-A779-4801-B87C-129D138316F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7152-45FF-41D0-B477-CB33DD62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EAD2-66CA-4BB8-A711-2F066936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79AB-CEDF-428C-896D-3EA29B1C40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51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93998-211B-4881-9478-3A5BDA6A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76BB6-FED4-432A-A96F-C565C446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70F8-144D-45A4-A201-C9E398639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EC5A-A779-4801-B87C-129D138316F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F0A7-E8AF-4D66-809E-6F7AD067D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24AA-AF37-47D0-9242-5A566A78A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A79AB-CEDF-428C-896D-3EA29B1C40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0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DCEAB4-61CC-4DAE-B084-961EEAC18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" r="3" b="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CAE63C-C289-408B-8E17-724BE3B16D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2D005E0-FA0B-4AC5-A9FF-FFA17F56C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17" y="2226635"/>
            <a:ext cx="1202365" cy="12023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A22B13-CAFB-4CAD-8EA4-7728A4EF2738}"/>
              </a:ext>
            </a:extLst>
          </p:cNvPr>
          <p:cNvSpPr txBox="1"/>
          <p:nvPr/>
        </p:nvSpPr>
        <p:spPr>
          <a:xfrm>
            <a:off x="3014102" y="1303305"/>
            <a:ext cx="6163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India Online Sales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E2B9C36-1F90-497B-A673-58D91F575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92" y="4506685"/>
            <a:ext cx="1155441" cy="1155441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3D87AEE1-B657-4A97-A07A-EC010671F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69" y="4354927"/>
            <a:ext cx="1307199" cy="13071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83E2A4-3DD2-439F-9A4D-11F938C0CC75}"/>
              </a:ext>
            </a:extLst>
          </p:cNvPr>
          <p:cNvSpPr txBox="1"/>
          <p:nvPr/>
        </p:nvSpPr>
        <p:spPr>
          <a:xfrm>
            <a:off x="3660317" y="5662126"/>
            <a:ext cx="1967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General Report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82338E-6D83-44A5-883E-5BAC34AB819A}"/>
              </a:ext>
            </a:extLst>
          </p:cNvPr>
          <p:cNvSpPr txBox="1"/>
          <p:nvPr/>
        </p:nvSpPr>
        <p:spPr>
          <a:xfrm>
            <a:off x="6584235" y="5662126"/>
            <a:ext cx="207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Products Report</a:t>
            </a:r>
          </a:p>
        </p:txBody>
      </p:sp>
    </p:spTree>
    <p:extLst>
      <p:ext uri="{BB962C8B-B14F-4D97-AF65-F5344CB8AC3E}">
        <p14:creationId xmlns:p14="http://schemas.microsoft.com/office/powerpoint/2010/main" val="311095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418E0-FD26-4980-8A94-58E0DD853163}"/>
              </a:ext>
            </a:extLst>
          </p:cNvPr>
          <p:cNvSpPr/>
          <p:nvPr/>
        </p:nvSpPr>
        <p:spPr>
          <a:xfrm>
            <a:off x="0" y="-1"/>
            <a:ext cx="12192000" cy="11663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6DB24-A45A-46C4-971B-136D938ECF57}"/>
              </a:ext>
            </a:extLst>
          </p:cNvPr>
          <p:cNvSpPr/>
          <p:nvPr/>
        </p:nvSpPr>
        <p:spPr>
          <a:xfrm>
            <a:off x="201336" y="4079084"/>
            <a:ext cx="11786532" cy="2464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9964E-F231-4AB1-9443-B85230806752}"/>
              </a:ext>
            </a:extLst>
          </p:cNvPr>
          <p:cNvSpPr/>
          <p:nvPr/>
        </p:nvSpPr>
        <p:spPr>
          <a:xfrm>
            <a:off x="201336" y="1369438"/>
            <a:ext cx="3439486" cy="26321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0A7754-25FB-4E47-B1FA-351E9A58B8FF}"/>
              </a:ext>
            </a:extLst>
          </p:cNvPr>
          <p:cNvSpPr/>
          <p:nvPr/>
        </p:nvSpPr>
        <p:spPr>
          <a:xfrm>
            <a:off x="4374859" y="1369438"/>
            <a:ext cx="3439486" cy="26321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5469D-8EF5-4D72-8A2E-C13A23A31036}"/>
              </a:ext>
            </a:extLst>
          </p:cNvPr>
          <p:cNvSpPr/>
          <p:nvPr/>
        </p:nvSpPr>
        <p:spPr>
          <a:xfrm>
            <a:off x="8548382" y="1369437"/>
            <a:ext cx="3439486" cy="26321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4EE4EE9-11D5-4988-BCEF-0AE6BD9C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86814"/>
            <a:ext cx="992697" cy="992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95786-5C11-4CF6-BFA0-7B3E52695535}"/>
              </a:ext>
            </a:extLst>
          </p:cNvPr>
          <p:cNvSpPr txBox="1"/>
          <p:nvPr/>
        </p:nvSpPr>
        <p:spPr>
          <a:xfrm>
            <a:off x="908809" y="753587"/>
            <a:ext cx="219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Franklin Gothic Heavy" panose="020B0903020102020204" pitchFamily="34" charset="0"/>
              </a:rPr>
              <a:t>India Online Sales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9B7A7-8F0D-43B5-A4EF-A4DAB2608FC3}"/>
              </a:ext>
            </a:extLst>
          </p:cNvPr>
          <p:cNvSpPr txBox="1"/>
          <p:nvPr/>
        </p:nvSpPr>
        <p:spPr>
          <a:xfrm>
            <a:off x="4274191" y="206053"/>
            <a:ext cx="3640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General Report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F6F2F48-4854-4F8E-8A0D-296B3FA70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191" y="199312"/>
            <a:ext cx="707886" cy="7078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8B39DC-45F1-4E71-B01B-A48B46D99CFB}"/>
              </a:ext>
            </a:extLst>
          </p:cNvPr>
          <p:cNvSpPr txBox="1"/>
          <p:nvPr/>
        </p:nvSpPr>
        <p:spPr>
          <a:xfrm>
            <a:off x="11262561" y="796994"/>
            <a:ext cx="8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Home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C406D1F-30A4-4C44-8B39-D58B321E70AF}"/>
              </a:ext>
            </a:extLst>
          </p:cNvPr>
          <p:cNvSpPr/>
          <p:nvPr/>
        </p:nvSpPr>
        <p:spPr>
          <a:xfrm>
            <a:off x="11476140" y="6620949"/>
            <a:ext cx="511728" cy="182142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3BD1BA-1803-42A2-A20F-3EEC8BDCE13C}"/>
              </a:ext>
            </a:extLst>
          </p:cNvPr>
          <p:cNvSpPr txBox="1"/>
          <p:nvPr/>
        </p:nvSpPr>
        <p:spPr>
          <a:xfrm>
            <a:off x="10263363" y="6519446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To Products</a:t>
            </a:r>
          </a:p>
        </p:txBody>
      </p:sp>
    </p:spTree>
    <p:extLst>
      <p:ext uri="{BB962C8B-B14F-4D97-AF65-F5344CB8AC3E}">
        <p14:creationId xmlns:p14="http://schemas.microsoft.com/office/powerpoint/2010/main" val="137124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418E0-FD26-4980-8A94-58E0DD853163}"/>
              </a:ext>
            </a:extLst>
          </p:cNvPr>
          <p:cNvSpPr/>
          <p:nvPr/>
        </p:nvSpPr>
        <p:spPr>
          <a:xfrm>
            <a:off x="0" y="0"/>
            <a:ext cx="12192000" cy="11663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latin typeface="Berlin Sans FB Demi" panose="020E0802020502020306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9964E-F231-4AB1-9443-B85230806752}"/>
              </a:ext>
            </a:extLst>
          </p:cNvPr>
          <p:cNvSpPr/>
          <p:nvPr/>
        </p:nvSpPr>
        <p:spPr>
          <a:xfrm>
            <a:off x="201336" y="1253141"/>
            <a:ext cx="3078759" cy="1624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4EE4EE9-11D5-4988-BCEF-0AE6BD9C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86814"/>
            <a:ext cx="992697" cy="992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95786-5C11-4CF6-BFA0-7B3E52695535}"/>
              </a:ext>
            </a:extLst>
          </p:cNvPr>
          <p:cNvSpPr txBox="1"/>
          <p:nvPr/>
        </p:nvSpPr>
        <p:spPr>
          <a:xfrm>
            <a:off x="908809" y="753587"/>
            <a:ext cx="219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Franklin Gothic Heavy" panose="020B0903020102020204" pitchFamily="34" charset="0"/>
              </a:rPr>
              <a:t>India Online Sales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9B7A7-8F0D-43B5-A4EF-A4DAB2608FC3}"/>
              </a:ext>
            </a:extLst>
          </p:cNvPr>
          <p:cNvSpPr txBox="1"/>
          <p:nvPr/>
        </p:nvSpPr>
        <p:spPr>
          <a:xfrm>
            <a:off x="4107531" y="203176"/>
            <a:ext cx="3976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Products 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2F0086-F066-41EA-9477-49589C153EB3}"/>
              </a:ext>
            </a:extLst>
          </p:cNvPr>
          <p:cNvSpPr/>
          <p:nvPr/>
        </p:nvSpPr>
        <p:spPr>
          <a:xfrm>
            <a:off x="201334" y="3086136"/>
            <a:ext cx="3078759" cy="1624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00CDBE-1A99-49A9-9247-F4ED9F4950C3}"/>
              </a:ext>
            </a:extLst>
          </p:cNvPr>
          <p:cNvSpPr/>
          <p:nvPr/>
        </p:nvSpPr>
        <p:spPr>
          <a:xfrm>
            <a:off x="201335" y="4919131"/>
            <a:ext cx="3078759" cy="1624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8FFE99C-4887-4684-BACA-EAA56E9B1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191" y="199312"/>
            <a:ext cx="707886" cy="7078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A1DFF1-2D1C-44DA-82D2-642C2C43C892}"/>
              </a:ext>
            </a:extLst>
          </p:cNvPr>
          <p:cNvSpPr txBox="1"/>
          <p:nvPr/>
        </p:nvSpPr>
        <p:spPr>
          <a:xfrm>
            <a:off x="11262561" y="796994"/>
            <a:ext cx="8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Home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37C91A-79C1-479F-9D34-BD3D939435CF}"/>
              </a:ext>
            </a:extLst>
          </p:cNvPr>
          <p:cNvSpPr/>
          <p:nvPr/>
        </p:nvSpPr>
        <p:spPr>
          <a:xfrm>
            <a:off x="3481431" y="3976599"/>
            <a:ext cx="8506437" cy="25668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FF6AD-18CA-4173-8CEE-DD68A0921650}"/>
              </a:ext>
            </a:extLst>
          </p:cNvPr>
          <p:cNvSpPr/>
          <p:nvPr/>
        </p:nvSpPr>
        <p:spPr>
          <a:xfrm>
            <a:off x="3481430" y="1253140"/>
            <a:ext cx="8506437" cy="25668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467F174-81BA-4E7C-8FC4-4FFEB2343EF7}"/>
              </a:ext>
            </a:extLst>
          </p:cNvPr>
          <p:cNvSpPr/>
          <p:nvPr/>
        </p:nvSpPr>
        <p:spPr>
          <a:xfrm rot="10800000">
            <a:off x="201334" y="6617365"/>
            <a:ext cx="511728" cy="182142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76CB32-E105-4AE4-B076-3DC9A7C1C65F}"/>
              </a:ext>
            </a:extLst>
          </p:cNvPr>
          <p:cNvSpPr txBox="1"/>
          <p:nvPr/>
        </p:nvSpPr>
        <p:spPr>
          <a:xfrm>
            <a:off x="652638" y="6519446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To General</a:t>
            </a:r>
          </a:p>
        </p:txBody>
      </p:sp>
    </p:spTree>
    <p:extLst>
      <p:ext uri="{BB962C8B-B14F-4D97-AF65-F5344CB8AC3E}">
        <p14:creationId xmlns:p14="http://schemas.microsoft.com/office/powerpoint/2010/main" val="31431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Franklin Gothic Heavy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Aloysio Guilherme</dc:creator>
  <cp:lastModifiedBy>Aloysio Guilherme</cp:lastModifiedBy>
  <cp:revision>6</cp:revision>
  <dcterms:created xsi:type="dcterms:W3CDTF">2021-05-27T19:16:46Z</dcterms:created>
  <dcterms:modified xsi:type="dcterms:W3CDTF">2021-05-27T20:08:54Z</dcterms:modified>
</cp:coreProperties>
</file>