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0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9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1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4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2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9E73-45C7-4C2B-9BE7-7F12D481C5DE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73E7-6BFD-41CA-9A71-A7A7C39F91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9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citação em 1986</a:t>
            </a:r>
          </a:p>
          <a:p>
            <a:r>
              <a:rPr lang="pt-BR" dirty="0" smtClean="0"/>
              <a:t>Primeira Implementação em 1993</a:t>
            </a:r>
          </a:p>
          <a:p>
            <a:r>
              <a:rPr lang="pt-BR" dirty="0" smtClean="0"/>
              <a:t>Voltado Incialmente para produção de automóveis</a:t>
            </a:r>
          </a:p>
          <a:p>
            <a:r>
              <a:rPr lang="pt-BR" dirty="0" smtClean="0"/>
              <a:t>Nomenclatura oriunda do </a:t>
            </a:r>
            <a:r>
              <a:rPr lang="pt-BR" dirty="0" err="1" smtClean="0"/>
              <a:t>rugby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Ágil, Iterativo e Incremental</a:t>
            </a:r>
          </a:p>
          <a:p>
            <a:r>
              <a:rPr lang="pt-BR" dirty="0" smtClean="0"/>
              <a:t>Processo natural de resolução de problemas</a:t>
            </a:r>
          </a:p>
          <a:p>
            <a:r>
              <a:rPr lang="pt-BR" dirty="0" smtClean="0"/>
              <a:t>Foco no controle e planejamento dos recursos empírico</a:t>
            </a:r>
          </a:p>
          <a:p>
            <a:r>
              <a:rPr lang="pt-BR" dirty="0" smtClean="0"/>
              <a:t>Considera que todo requisito pode mudar a qualquer momento</a:t>
            </a:r>
          </a:p>
          <a:p>
            <a:r>
              <a:rPr lang="pt-BR" dirty="0" smtClean="0"/>
              <a:t>Facilmente modificável</a:t>
            </a:r>
          </a:p>
          <a:p>
            <a:r>
              <a:rPr lang="pt-BR" dirty="0" smtClean="0"/>
              <a:t>Se baseia em valores e princípios</a:t>
            </a:r>
          </a:p>
          <a:p>
            <a:r>
              <a:rPr lang="pt-BR" dirty="0" smtClean="0"/>
              <a:t>Práticas operacionais e de gestão por conta de cada projeto</a:t>
            </a:r>
          </a:p>
          <a:p>
            <a:r>
              <a:rPr lang="pt-BR" dirty="0" smtClean="0"/>
              <a:t>Não há órgão regulador global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9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Proximidade com o cliente – Feedback é fundamental</a:t>
            </a:r>
          </a:p>
          <a:p>
            <a:r>
              <a:rPr lang="pt-BR" dirty="0" smtClean="0"/>
              <a:t>Entregas constantes</a:t>
            </a:r>
          </a:p>
          <a:p>
            <a:r>
              <a:rPr lang="pt-BR" dirty="0" smtClean="0"/>
              <a:t>Transparência no desenvolvimento</a:t>
            </a:r>
          </a:p>
          <a:p>
            <a:r>
              <a:rPr lang="pt-BR" dirty="0" smtClean="0"/>
              <a:t>Reuniões, reuniões e reuniões</a:t>
            </a:r>
          </a:p>
          <a:p>
            <a:r>
              <a:rPr lang="pt-BR" dirty="0" smtClean="0"/>
              <a:t>Hora extra só em último caso</a:t>
            </a:r>
          </a:p>
          <a:p>
            <a:r>
              <a:rPr lang="pt-BR" dirty="0" smtClean="0"/>
              <a:t>Quem encontra um problema não é penalizado por isso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2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Unidade básica de tempo</a:t>
            </a:r>
          </a:p>
          <a:p>
            <a:r>
              <a:rPr lang="pt-BR" dirty="0" smtClean="0"/>
              <a:t>Tendência de duração: de uma semana a um mês</a:t>
            </a:r>
          </a:p>
          <a:p>
            <a:r>
              <a:rPr lang="pt-BR" dirty="0" smtClean="0"/>
              <a:t>Reuniões de previsão e análise antes e depois</a:t>
            </a:r>
          </a:p>
          <a:p>
            <a:r>
              <a:rPr lang="pt-BR" dirty="0" smtClean="0"/>
              <a:t>Requisitos ficam congelados</a:t>
            </a:r>
          </a:p>
          <a:p>
            <a:r>
              <a:rPr lang="pt-BR" dirty="0" smtClean="0"/>
              <a:t>Resultado: Produto com certo potencial para apresentação/entrega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3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891174"/>
            <a:ext cx="7400925" cy="5148470"/>
          </a:xfrm>
        </p:spPr>
      </p:pic>
    </p:spTree>
    <p:extLst>
      <p:ext uri="{BB962C8B-B14F-4D97-AF65-F5344CB8AC3E}">
        <p14:creationId xmlns:p14="http://schemas.microsoft.com/office/powerpoint/2010/main" val="33148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História </vt:lpstr>
      <vt:lpstr>Características</vt:lpstr>
      <vt:lpstr>Características</vt:lpstr>
      <vt:lpstr>Sprint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</dc:title>
  <dc:creator>Vinicius Junqueira Schettino</dc:creator>
  <cp:lastModifiedBy>Vinicius Junqueira Schettino</cp:lastModifiedBy>
  <cp:revision>3</cp:revision>
  <dcterms:created xsi:type="dcterms:W3CDTF">2014-10-23T15:45:15Z</dcterms:created>
  <dcterms:modified xsi:type="dcterms:W3CDTF">2014-10-23T16:08:47Z</dcterms:modified>
</cp:coreProperties>
</file>