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91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1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8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57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3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78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73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4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9745-823A-4A13-91DE-87ABF5E2AD9B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B9C3-BFF7-4EF5-B7F1-8B75C0BDA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9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Aplicação da Métrica de Estimativa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Complexidade </a:t>
            </a:r>
            <a:r>
              <a:rPr lang="pt-BR" dirty="0" err="1" smtClean="0"/>
              <a:t>Ciclomática</a:t>
            </a:r>
            <a:r>
              <a:rPr lang="pt-BR" dirty="0" smtClean="0"/>
              <a:t> (CC)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obter o resultado da Complexidade </a:t>
            </a:r>
            <a:r>
              <a:rPr lang="pt-BR" dirty="0" err="1"/>
              <a:t>C</a:t>
            </a:r>
            <a:r>
              <a:rPr lang="pt-BR" dirty="0" err="1" smtClean="0"/>
              <a:t>iclomática</a:t>
            </a:r>
            <a:r>
              <a:rPr lang="pt-BR" dirty="0" smtClean="0"/>
              <a:t> do sistema como um todo, podemos tirar a média das obtidas em cada caso de uso.</a:t>
            </a:r>
          </a:p>
          <a:p>
            <a:endParaRPr lang="pt-BR" dirty="0"/>
          </a:p>
          <a:p>
            <a:r>
              <a:rPr lang="pt-BR" dirty="0" smtClean="0"/>
              <a:t>A Complexidade </a:t>
            </a:r>
            <a:r>
              <a:rPr lang="pt-BR" dirty="0" err="1" smtClean="0"/>
              <a:t>Ciclomática</a:t>
            </a:r>
            <a:r>
              <a:rPr lang="pt-BR" dirty="0" smtClean="0"/>
              <a:t> desse sistema é, por tanto, 2.44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resultado nos sugere realmente um sistema de média complexidade com essa métrica</a:t>
            </a:r>
          </a:p>
          <a:p>
            <a:endParaRPr lang="pt-BR" dirty="0"/>
          </a:p>
          <a:p>
            <a:r>
              <a:rPr lang="pt-BR" dirty="0" smtClean="0"/>
              <a:t>Os recursos podem ser melhor direcionados na hora da implementação</a:t>
            </a:r>
          </a:p>
          <a:p>
            <a:endParaRPr lang="pt-BR" dirty="0"/>
          </a:p>
          <a:p>
            <a:r>
              <a:rPr lang="pt-BR" dirty="0" smtClean="0"/>
              <a:t>Os casos com maior complexidade foram realmente os esperados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1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 da Escolha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de complexidade média</a:t>
            </a:r>
          </a:p>
          <a:p>
            <a:r>
              <a:rPr lang="pt-BR" dirty="0" smtClean="0"/>
              <a:t>Os casos de uso do projeto possuem diferentes níveis de complexidade</a:t>
            </a:r>
          </a:p>
          <a:p>
            <a:r>
              <a:rPr lang="pt-BR" dirty="0" smtClean="0"/>
              <a:t>Ajuda numa melhor distribuição dos recursos</a:t>
            </a:r>
          </a:p>
          <a:p>
            <a:r>
              <a:rPr lang="pt-BR" dirty="0" smtClean="0"/>
              <a:t>Análise de complexidade através dos casos de uso, prático para projetos desse porte.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</a:t>
            </a:r>
            <a:r>
              <a:rPr lang="pt-BR" dirty="0" err="1" smtClean="0"/>
              <a:t>Ciclomática</a:t>
            </a:r>
            <a:r>
              <a:rPr lang="pt-BR" dirty="0" smtClean="0"/>
              <a:t> (CC)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Proposta por </a:t>
            </a:r>
            <a:r>
              <a:rPr lang="pt-BR" dirty="0" err="1" smtClean="0"/>
              <a:t>McCabe</a:t>
            </a:r>
            <a:r>
              <a:rPr lang="pt-BR" dirty="0" smtClean="0"/>
              <a:t> em 1976, fornece uma medida quantitativa da complexidade lógica de um software.</a:t>
            </a:r>
          </a:p>
          <a:p>
            <a:r>
              <a:rPr lang="pt-BR" dirty="0" smtClean="0"/>
              <a:t>Define um número de caminhos possíveis de um algoritmo pelo número de condições (</a:t>
            </a:r>
            <a:r>
              <a:rPr lang="pt-BR" dirty="0" err="1" smtClean="0"/>
              <a:t>if</a:t>
            </a:r>
            <a:r>
              <a:rPr lang="pt-BR" dirty="0" smtClean="0"/>
              <a:t>, for, </a:t>
            </a:r>
            <a:r>
              <a:rPr lang="pt-BR" dirty="0" err="1" smtClean="0"/>
              <a:t>while</a:t>
            </a:r>
            <a:r>
              <a:rPr lang="pt-BR" dirty="0" smtClean="0"/>
              <a:t>, switch...) e assim especificar o quanto o sistema é complexo.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</a:t>
            </a:r>
            <a:r>
              <a:rPr lang="pt-BR" dirty="0" err="1" smtClean="0"/>
              <a:t>Ciclomática</a:t>
            </a:r>
            <a:r>
              <a:rPr lang="pt-BR" dirty="0" smtClean="0"/>
              <a:t> (CC)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2116832"/>
          </a:xfrm>
        </p:spPr>
        <p:txBody>
          <a:bodyPr/>
          <a:lstStyle/>
          <a:p>
            <a:r>
              <a:rPr lang="pt-BR" dirty="0" smtClean="0"/>
              <a:t>Quanto menor a complexidade </a:t>
            </a:r>
            <a:r>
              <a:rPr lang="pt-BR" dirty="0" err="1" smtClean="0"/>
              <a:t>ciclomática</a:t>
            </a:r>
            <a:r>
              <a:rPr lang="pt-BR" dirty="0" smtClean="0"/>
              <a:t>, melhor, pois as funções podem ser mais facilmente entendidas e modificadas.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 Utilização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Métrica simples</a:t>
            </a:r>
          </a:p>
          <a:p>
            <a:r>
              <a:rPr lang="pt-BR" b="1" dirty="0" smtClean="0"/>
              <a:t>Excelente custo x benefício: </a:t>
            </a:r>
            <a:r>
              <a:rPr lang="pt-BR" dirty="0" smtClean="0"/>
              <a:t>gera um custo bem próximo da realidade, levando em consideração sua simplicidade</a:t>
            </a:r>
          </a:p>
          <a:p>
            <a:r>
              <a:rPr lang="pt-BR" b="1" dirty="0" smtClean="0"/>
              <a:t>Direcionamento de Recurso: </a:t>
            </a:r>
            <a:r>
              <a:rPr lang="pt-BR" dirty="0" smtClean="0"/>
              <a:t>Como gera um custo para cada caso de uso (ou um conjunto deles), nos permite direcionar recursos para problemas mais complexos, aproveitando melhor o tempo e dinheiro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diversas fórmulas para aplicação</a:t>
            </a:r>
          </a:p>
          <a:p>
            <a:r>
              <a:rPr lang="pt-BR" dirty="0" smtClean="0"/>
              <a:t>Escolhemos a seguinte: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M = E – N + 2P</a:t>
            </a:r>
          </a:p>
          <a:p>
            <a:pPr lvl="2">
              <a:buFont typeface="Wingdings" pitchFamily="2" charset="2"/>
              <a:buChar char="§"/>
            </a:pPr>
            <a:r>
              <a:rPr lang="pt-BR" dirty="0" smtClean="0"/>
              <a:t>M -&gt; Complexidade </a:t>
            </a:r>
            <a:r>
              <a:rPr lang="pt-BR" dirty="0" err="1" smtClean="0"/>
              <a:t>Ciclomática</a:t>
            </a:r>
            <a:endParaRPr lang="pt-BR" dirty="0" smtClean="0"/>
          </a:p>
          <a:p>
            <a:pPr lvl="2">
              <a:buFont typeface="Wingdings" pitchFamily="2" charset="2"/>
              <a:buChar char="§"/>
            </a:pPr>
            <a:r>
              <a:rPr lang="pt-BR" dirty="0" smtClean="0"/>
              <a:t>E -&gt; Quantidade de setas</a:t>
            </a:r>
          </a:p>
          <a:p>
            <a:pPr lvl="2">
              <a:buFont typeface="Wingdings" pitchFamily="2" charset="2"/>
              <a:buChar char="§"/>
            </a:pPr>
            <a:r>
              <a:rPr lang="pt-BR" dirty="0" smtClean="0"/>
              <a:t>N -&gt; Quantidade de nós</a:t>
            </a:r>
          </a:p>
          <a:p>
            <a:pPr lvl="2">
              <a:buFont typeface="Wingdings" pitchFamily="2" charset="2"/>
              <a:buChar char="§"/>
            </a:pPr>
            <a:r>
              <a:rPr lang="pt-BR" dirty="0" smtClean="0"/>
              <a:t>P -&gt; Quantidade de componentes conectados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(Exemplo)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28518"/>
            <a:ext cx="7560840" cy="4792770"/>
          </a:xfrm>
        </p:spPr>
      </p:pic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29600" cy="4234648"/>
          </a:xfrm>
        </p:spPr>
      </p:pic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29600" cy="2732546"/>
          </a:xfrm>
        </p:spPr>
      </p:pic>
      <p:sp>
        <p:nvSpPr>
          <p:cNvPr id="4" name="CaixaDeTexto 3"/>
          <p:cNvSpPr txBox="1"/>
          <p:nvPr/>
        </p:nvSpPr>
        <p:spPr>
          <a:xfrm>
            <a:off x="107504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 Gerência Médica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040" y="627193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Ciclomática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(CC)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387</Words>
  <Application>Microsoft Office PowerPoint</Application>
  <PresentationFormat>Apresentação na tela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Aplicação da Métrica de Estimativa</vt:lpstr>
      <vt:lpstr>Justificativa da Escolha</vt:lpstr>
      <vt:lpstr>Complexidade Ciclomática (CC)</vt:lpstr>
      <vt:lpstr>Complexidade Ciclomática (CC)</vt:lpstr>
      <vt:lpstr>Vantagens de Utilização</vt:lpstr>
      <vt:lpstr>Aplicação</vt:lpstr>
      <vt:lpstr>Aplicação (Exemplo)</vt:lpstr>
      <vt:lpstr>Resultado</vt:lpstr>
      <vt:lpstr>Resultado</vt:lpstr>
      <vt:lpstr>Resultado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lmladeira@hotmail.com</dc:creator>
  <cp:lastModifiedBy>lmladeira@hotmail.com</cp:lastModifiedBy>
  <cp:revision>9</cp:revision>
  <dcterms:created xsi:type="dcterms:W3CDTF">2014-10-17T14:14:23Z</dcterms:created>
  <dcterms:modified xsi:type="dcterms:W3CDTF">2014-10-17T17:32:20Z</dcterms:modified>
</cp:coreProperties>
</file>