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46A"/>
    <a:srgbClr val="02399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544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SHIPPING TB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5876925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53425" cy="1470025"/>
          </a:xfrm>
          <a:effectLst>
            <a:outerShdw dist="35921" dir="2700000" algn="ctr" rotWithShape="0">
              <a:srgbClr val="000066"/>
            </a:outerShdw>
          </a:effectLst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GB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024188"/>
            <a:ext cx="8353425" cy="1196975"/>
          </a:xfrm>
          <a:effectLst>
            <a:outerShdw dist="3592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GB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1E2E30-6C23-4B3C-A499-A4619550AD8B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E3D5E-4A74-4422-8EE0-57E64C30CE1C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073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26250" y="115888"/>
            <a:ext cx="2262188" cy="60102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925" y="115888"/>
            <a:ext cx="6638925" cy="60102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6561C-62AB-45E8-A7DE-37B9952A4B1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440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16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66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4965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8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4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642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712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8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6980B-81C5-40A8-A3F0-86B85177465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4470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717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2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D1F0A-0C0B-4AA5-B73A-A733F4E1598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030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925" y="1125538"/>
            <a:ext cx="4449763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7088" y="1125538"/>
            <a:ext cx="445135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F91EC-0044-4B54-94C5-8CD101668B3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343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0F5C2-C03E-4CF0-A10B-1F2F32D47E9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662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4E120-E91E-4F31-9D4D-D66680585C8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280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F8743-317E-4BB1-AD80-F5E5A08D057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259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EAB3F-5A35-4CCD-85B1-1DBE86CD985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7689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0D683-1B6E-4B5C-8FD6-F040842123D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9002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SHIPPING 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5832475" cy="576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1125538"/>
            <a:ext cx="905351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2399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875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0066"/>
                </a:solidFill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6800" y="6337300"/>
            <a:ext cx="4464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2763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66"/>
                </a:solidFill>
              </a:defRPr>
            </a:lvl1pPr>
          </a:lstStyle>
          <a:p>
            <a:fld id="{47C16458-A670-40EE-874B-E8CFDA561AD0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46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00046A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46A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46A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/>
            <a:r>
              <a:rPr lang="en-GB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5124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5129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5130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5131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</a:p>
          <a:p>
            <a:pPr lvl="1"/>
            <a:r>
              <a:rPr lang="pt-BR" dirty="0" smtClean="0"/>
              <a:t>Facilitador do Processo</a:t>
            </a:r>
          </a:p>
          <a:p>
            <a:pPr lvl="1"/>
            <a:r>
              <a:rPr lang="pt-BR" dirty="0" smtClean="0"/>
              <a:t>Manter o time funcionando</a:t>
            </a:r>
          </a:p>
          <a:p>
            <a:pPr lvl="1"/>
            <a:r>
              <a:rPr lang="pt-BR" dirty="0" smtClean="0"/>
              <a:t>Não precisa de formação técnica</a:t>
            </a:r>
          </a:p>
          <a:p>
            <a:r>
              <a:rPr lang="pt-BR" dirty="0" err="1" smtClean="0"/>
              <a:t>Scrum</a:t>
            </a:r>
            <a:r>
              <a:rPr lang="pt-BR" dirty="0" smtClean="0"/>
              <a:t> Team</a:t>
            </a:r>
          </a:p>
          <a:p>
            <a:pPr lvl="1"/>
            <a:r>
              <a:rPr lang="pt-BR" dirty="0" smtClean="0"/>
              <a:t>10 a 15 participantes</a:t>
            </a:r>
          </a:p>
          <a:p>
            <a:pPr lvl="1"/>
            <a:r>
              <a:rPr lang="pt-BR" dirty="0" smtClean="0"/>
              <a:t>Autônomo</a:t>
            </a:r>
          </a:p>
          <a:p>
            <a:pPr lvl="1"/>
            <a:r>
              <a:rPr lang="pt-BR" dirty="0" smtClean="0"/>
              <a:t>Alteração no perfil do profissional</a:t>
            </a:r>
          </a:p>
          <a:p>
            <a:pPr lvl="1"/>
            <a:r>
              <a:rPr lang="pt-BR" dirty="0" smtClean="0"/>
              <a:t>Sincronização entre times (Team </a:t>
            </a:r>
            <a:r>
              <a:rPr lang="pt-BR" dirty="0" err="1" smtClean="0"/>
              <a:t>of</a:t>
            </a:r>
            <a:r>
              <a:rPr lang="pt-BR" dirty="0" smtClean="0"/>
              <a:t> Team </a:t>
            </a:r>
            <a:r>
              <a:rPr lang="pt-BR" dirty="0" err="1" smtClean="0"/>
              <a:t>Members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Responsabilidade sobre a qualidade do produto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 smtClean="0"/>
          </a:p>
          <a:p>
            <a:pPr lvl="1"/>
            <a:r>
              <a:rPr lang="pt-BR" dirty="0" smtClean="0"/>
              <a:t>Define funcionalidades</a:t>
            </a:r>
          </a:p>
          <a:p>
            <a:pPr lvl="1"/>
            <a:r>
              <a:rPr lang="pt-BR" dirty="0" smtClean="0"/>
              <a:t>Priorizar funcionalidades para inclusão nos </a:t>
            </a:r>
            <a:r>
              <a:rPr lang="pt-BR" dirty="0" err="1" smtClean="0"/>
              <a:t>Sprints</a:t>
            </a:r>
            <a:endParaRPr lang="pt-BR" dirty="0" smtClean="0"/>
          </a:p>
          <a:p>
            <a:pPr lvl="1"/>
            <a:r>
              <a:rPr lang="pt-BR" dirty="0" smtClean="0"/>
              <a:t>Aceitar/Rejeitar entrega</a:t>
            </a:r>
          </a:p>
          <a:p>
            <a:pPr lvl="1"/>
            <a:r>
              <a:rPr lang="pt-BR" dirty="0" smtClean="0"/>
              <a:t>Interromper Sprint em caso de urgência</a:t>
            </a:r>
          </a:p>
          <a:p>
            <a:pPr lvl="1"/>
            <a:r>
              <a:rPr lang="pt-BR" dirty="0" smtClean="0"/>
              <a:t>Visto como líder</a:t>
            </a:r>
          </a:p>
          <a:p>
            <a:r>
              <a:rPr lang="pt-BR" dirty="0" smtClean="0"/>
              <a:t>Papéis auxiliares</a:t>
            </a:r>
          </a:p>
          <a:p>
            <a:pPr lvl="1"/>
            <a:r>
              <a:rPr lang="pt-BR" dirty="0" smtClean="0"/>
              <a:t>Sem papel formal</a:t>
            </a:r>
          </a:p>
          <a:p>
            <a:pPr lvl="1"/>
            <a:r>
              <a:rPr lang="pt-BR" dirty="0" smtClean="0"/>
              <a:t>Ajudam outros papéis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072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pPr lvl="1"/>
            <a:r>
              <a:rPr lang="pt-BR" dirty="0" smtClean="0"/>
              <a:t>Lista de funcionalidades, requisitos e erros</a:t>
            </a:r>
          </a:p>
          <a:p>
            <a:pPr lvl="1"/>
            <a:r>
              <a:rPr lang="pt-BR" dirty="0" smtClean="0"/>
              <a:t>Manter organizado: desafiador</a:t>
            </a:r>
          </a:p>
          <a:p>
            <a:pPr lvl="1"/>
            <a:r>
              <a:rPr lang="pt-BR" dirty="0" smtClean="0"/>
              <a:t>Valor de negócio &amp; complexidade associada</a:t>
            </a:r>
          </a:p>
          <a:p>
            <a:pPr lvl="1"/>
            <a:r>
              <a:rPr lang="pt-BR" dirty="0" smtClean="0"/>
              <a:t>Planning </a:t>
            </a:r>
            <a:r>
              <a:rPr lang="pt-BR" dirty="0" err="1" smtClean="0"/>
              <a:t>Poker</a:t>
            </a:r>
            <a:endParaRPr lang="pt-BR" dirty="0"/>
          </a:p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 smtClean="0"/>
          </a:p>
          <a:p>
            <a:pPr lvl="1"/>
            <a:r>
              <a:rPr lang="pt-BR" dirty="0" smtClean="0"/>
              <a:t>Desmembra histórias em tarefas menores</a:t>
            </a:r>
          </a:p>
          <a:p>
            <a:pPr lvl="1"/>
            <a:r>
              <a:rPr lang="pt-BR" dirty="0" smtClean="0"/>
              <a:t>Constante acompanhamento</a:t>
            </a:r>
          </a:p>
          <a:p>
            <a:pPr lvl="1"/>
            <a:r>
              <a:rPr lang="pt-BR" dirty="0" smtClean="0"/>
              <a:t>Evitar paralelismo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365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Impediment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pPr lvl="1"/>
            <a:r>
              <a:rPr lang="pt-BR" dirty="0" smtClean="0"/>
              <a:t>Lista de impedimentos</a:t>
            </a:r>
          </a:p>
          <a:p>
            <a:pPr lvl="1"/>
            <a:r>
              <a:rPr lang="pt-BR" dirty="0" err="1" smtClean="0"/>
              <a:t>Scrum</a:t>
            </a:r>
            <a:r>
              <a:rPr lang="pt-BR" dirty="0" smtClean="0"/>
              <a:t> Master</a:t>
            </a:r>
          </a:p>
          <a:p>
            <a:r>
              <a:rPr lang="pt-BR" dirty="0" err="1" smtClean="0"/>
              <a:t>Burndown</a:t>
            </a:r>
            <a:r>
              <a:rPr lang="pt-BR" dirty="0" smtClean="0"/>
              <a:t> Chart</a:t>
            </a:r>
          </a:p>
          <a:p>
            <a:pPr lvl="1"/>
            <a:r>
              <a:rPr lang="pt-BR" dirty="0" smtClean="0"/>
              <a:t>Quadro com tarefas </a:t>
            </a:r>
            <a:r>
              <a:rPr lang="pt-BR" dirty="0" err="1" smtClean="0"/>
              <a:t>distribuidas</a:t>
            </a:r>
            <a:r>
              <a:rPr lang="pt-BR" dirty="0" smtClean="0"/>
              <a:t>/finalizadas</a:t>
            </a:r>
          </a:p>
          <a:p>
            <a:pPr lvl="1"/>
            <a:r>
              <a:rPr lang="pt-BR" dirty="0" smtClean="0"/>
              <a:t>Por Sprint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05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4900"/>
            <a:ext cx="8469727" cy="52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4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theme/theme1.xml><?xml version="1.0" encoding="utf-8"?>
<a:theme xmlns:a="http://schemas.openxmlformats.org/drawingml/2006/main" name="port-powerpoint-template">
  <a:themeElements>
    <a:clrScheme name="port-powerpoint-template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11D86"/>
      </a:accent1>
      <a:accent2>
        <a:srgbClr val="90A2DF"/>
      </a:accent2>
      <a:accent3>
        <a:srgbClr val="FFFFFF"/>
      </a:accent3>
      <a:accent4>
        <a:srgbClr val="000000"/>
      </a:accent4>
      <a:accent5>
        <a:srgbClr val="AAABC3"/>
      </a:accent5>
      <a:accent6>
        <a:srgbClr val="8292CA"/>
      </a:accent6>
      <a:hlink>
        <a:srgbClr val="1059BC"/>
      </a:hlink>
      <a:folHlink>
        <a:srgbClr val="777777"/>
      </a:folHlink>
    </a:clrScheme>
    <a:fontScheme name="port-powerpoint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rt-powerpoint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11D86"/>
        </a:accent1>
        <a:accent2>
          <a:srgbClr val="90A2DF"/>
        </a:accent2>
        <a:accent3>
          <a:srgbClr val="FFFFFF"/>
        </a:accent3>
        <a:accent4>
          <a:srgbClr val="000000"/>
        </a:accent4>
        <a:accent5>
          <a:srgbClr val="AAABC3"/>
        </a:accent5>
        <a:accent6>
          <a:srgbClr val="8292CA"/>
        </a:accent6>
        <a:hlink>
          <a:srgbClr val="1059B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t’s not the design of your template">
  <a:themeElements>
    <a:clrScheme name="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port-powerpoint-template</Template>
  <TotalTime>100</TotalTime>
  <Words>125</Words>
  <Application>Microsoft Office PowerPoint</Application>
  <PresentationFormat>Apresentação na tela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Neo Sans</vt:lpstr>
      <vt:lpstr>port-powerpoint-template</vt:lpstr>
      <vt:lpstr>It’s not the design of your template</vt:lpstr>
      <vt:lpstr>Scrum</vt:lpstr>
      <vt:lpstr>Papéis</vt:lpstr>
      <vt:lpstr>Papéis</vt:lpstr>
      <vt:lpstr>Artefatos</vt:lpstr>
      <vt:lpstr>Artefatos</vt:lpstr>
      <vt:lpstr>Artefatos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lmladeira@hotmail.com</dc:creator>
  <cp:lastModifiedBy>lmladeira@hotmail.com</cp:lastModifiedBy>
  <cp:revision>8</cp:revision>
  <dcterms:created xsi:type="dcterms:W3CDTF">2014-10-23T16:04:02Z</dcterms:created>
  <dcterms:modified xsi:type="dcterms:W3CDTF">2014-10-23T17:44:29Z</dcterms:modified>
</cp:coreProperties>
</file>