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64" autoAdjust="0"/>
  </p:normalViewPr>
  <p:slideViewPr>
    <p:cSldViewPr>
      <p:cViewPr varScale="1">
        <p:scale>
          <a:sx n="54" d="100"/>
          <a:sy n="54" d="100"/>
        </p:scale>
        <p:origin x="-96" y="-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7A010-F06C-48E1-8D01-D79E2B0A6DF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8AD26-91CD-4847-B01F-D25DE98D8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4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D26-91CD-4847-B01F-D25DE98D8EF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3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2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6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1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8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7DD-C22D-40B6-BA5B-3E9720F7D6AB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A86E-D590-4EAD-8275-C1A61C9D0E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9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Gerência Médica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Lucas </a:t>
            </a:r>
            <a:r>
              <a:rPr lang="pt-BR" dirty="0" err="1" smtClean="0"/>
              <a:t>Margato</a:t>
            </a:r>
            <a:endParaRPr lang="pt-BR" dirty="0" smtClean="0"/>
          </a:p>
          <a:p>
            <a:r>
              <a:rPr lang="pt-BR" dirty="0" smtClean="0"/>
              <a:t>Lucas Jota</a:t>
            </a:r>
          </a:p>
          <a:p>
            <a:r>
              <a:rPr lang="pt-BR" dirty="0" smtClean="0"/>
              <a:t>Vinicius </a:t>
            </a:r>
            <a:r>
              <a:rPr lang="pt-BR" dirty="0" err="1" smtClean="0"/>
              <a:t>Schettino</a:t>
            </a:r>
            <a:endParaRPr lang="pt-BR" dirty="0" smtClean="0"/>
          </a:p>
          <a:p>
            <a:r>
              <a:rPr lang="pt-BR" dirty="0" smtClean="0"/>
              <a:t>Júnior Ignácio</a:t>
            </a:r>
          </a:p>
          <a:p>
            <a:r>
              <a:rPr lang="pt-BR" dirty="0" smtClean="0"/>
              <a:t>Aloysio Rabello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8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Interações utilizadas</a:t>
            </a:r>
            <a:r>
              <a:rPr lang="pt-BR" sz="2800" b="1" dirty="0" smtClean="0"/>
              <a:t>:</a:t>
            </a:r>
          </a:p>
          <a:p>
            <a:endParaRPr lang="pt-BR" sz="28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1 Iteração: Documento de requisitos e diagrama de classes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2 Iteração: Estrutura analítica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3 Iteração: Estimativas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4 Iteração: Protótipo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5 Iteração: Casos de Teste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6 Iteração: Implementação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10272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Ciclo de vida de um Projeto </a:t>
            </a:r>
            <a:r>
              <a:rPr lang="pt-BR" sz="2800" b="1" dirty="0" smtClean="0"/>
              <a:t>XP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pt-BR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/>
              <a:t>1 </a:t>
            </a:r>
            <a:r>
              <a:rPr lang="pt-BR" sz="2000" dirty="0"/>
              <a:t>Fase de exploração (2 semanas): Anterior à construção do sistema. Equipe de desenvolvimento e Cliente se reúnem para discutir o produto final e enumerar possíveis soluções/tecnologias.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/>
              <a:t>2 Fase de planejamento inicial (2 a 4 meses): Planejamento de cada release. Definição das estórias, prazos e prioridades para o release seguinte</a:t>
            </a:r>
            <a:r>
              <a:rPr lang="pt-BR" sz="200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/>
              <a:t>3 Fase das iterações do release (1 a 3 semanas): Implementação (escrita dos casos de testes, projeto e </a:t>
            </a:r>
            <a:r>
              <a:rPr lang="pt-BR" sz="2000" dirty="0" err="1" smtClean="0"/>
              <a:t>refatoramento</a:t>
            </a:r>
            <a:r>
              <a:rPr lang="pt-BR" sz="2000" dirty="0" smtClean="0"/>
              <a:t>, codificação, realização dos testes e integração) de um número pré-definido de estórias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/>
              <a:t>4 Fase de manutenção (simultaneamente às iterações): Correções de bugs e adequações ao projeto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/>
              <a:t>5 Fase de morte (N/D): O cliente aprova a entrega do projeto.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75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Recursos Necessários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Recursos Humanos, de Hardware, de Software e Documentos Gerados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Recursos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Etapa 1: Exploração</a:t>
            </a:r>
          </a:p>
          <a:p>
            <a:endParaRPr lang="pt-BR" sz="2800" b="1" dirty="0" smtClean="0"/>
          </a:p>
          <a:p>
            <a:r>
              <a:rPr lang="pt-BR" sz="2400" u="sng" dirty="0" smtClean="0"/>
              <a:t>Recursos Humanos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Equipe </a:t>
            </a:r>
            <a:r>
              <a:rPr lang="pt-BR" sz="2400" dirty="0"/>
              <a:t>completa (programadores, analista, designer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Hardware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Projetor </a:t>
            </a:r>
            <a:r>
              <a:rPr lang="pt-BR" sz="2400" dirty="0"/>
              <a:t>de </a:t>
            </a:r>
            <a:r>
              <a:rPr lang="pt-BR" sz="2400" dirty="0" smtClean="0"/>
              <a:t>imagens</a:t>
            </a:r>
          </a:p>
          <a:p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Software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Software </a:t>
            </a:r>
            <a:r>
              <a:rPr lang="pt-BR" sz="2400" dirty="0"/>
              <a:t>de apresentação de </a:t>
            </a:r>
            <a:r>
              <a:rPr lang="pt-BR" sz="2400" dirty="0" smtClean="0"/>
              <a:t>slides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Software </a:t>
            </a:r>
            <a:r>
              <a:rPr lang="pt-BR" sz="2400" dirty="0"/>
              <a:t>de </a:t>
            </a:r>
            <a:r>
              <a:rPr lang="pt-BR" sz="2400" dirty="0" smtClean="0"/>
              <a:t>anotações</a:t>
            </a:r>
          </a:p>
          <a:p>
            <a:r>
              <a:rPr lang="pt-BR" sz="2400" u="sng" dirty="0" smtClean="0"/>
              <a:t>Documentos Gerados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Documentos </a:t>
            </a:r>
            <a:r>
              <a:rPr lang="pt-BR" sz="2400" dirty="0"/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39014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Recursos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Etapa 2: Planejamento Inicial</a:t>
            </a:r>
          </a:p>
          <a:p>
            <a:endParaRPr lang="pt-BR" sz="2800" b="1" dirty="0" smtClean="0"/>
          </a:p>
          <a:p>
            <a:r>
              <a:rPr lang="pt-BR" sz="2000" u="sng" dirty="0" smtClean="0"/>
              <a:t>Recursos Humanos</a:t>
            </a:r>
            <a:endParaRPr lang="pt-B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Gerente </a:t>
            </a:r>
            <a:r>
              <a:rPr lang="pt-BR" sz="2000" dirty="0"/>
              <a:t>de </a:t>
            </a:r>
            <a:r>
              <a:rPr lang="pt-BR" sz="2000" dirty="0" smtClean="0"/>
              <a:t>Projeto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Analista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Cliente</a:t>
            </a:r>
          </a:p>
          <a:p>
            <a:r>
              <a:rPr lang="pt-BR" sz="2000" u="sng" dirty="0" smtClean="0"/>
              <a:t>Recursos </a:t>
            </a:r>
            <a:r>
              <a:rPr lang="pt-BR" sz="2000" u="sng" dirty="0"/>
              <a:t>de </a:t>
            </a:r>
            <a:r>
              <a:rPr lang="pt-BR" sz="2000" u="sng" dirty="0" smtClean="0"/>
              <a:t>Hardware</a:t>
            </a:r>
            <a:endParaRPr lang="pt-B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Computador completo</a:t>
            </a:r>
          </a:p>
          <a:p>
            <a:r>
              <a:rPr lang="pt-BR" sz="2000" u="sng" dirty="0" smtClean="0"/>
              <a:t>Recursos </a:t>
            </a:r>
            <a:r>
              <a:rPr lang="pt-BR" sz="2000" u="sng" dirty="0"/>
              <a:t>de </a:t>
            </a:r>
            <a:r>
              <a:rPr lang="pt-BR" sz="2000" u="sng" dirty="0" smtClean="0"/>
              <a:t>Software</a:t>
            </a:r>
            <a:endParaRPr lang="pt-B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Software </a:t>
            </a:r>
            <a:r>
              <a:rPr lang="pt-BR" sz="2000" dirty="0"/>
              <a:t>de </a:t>
            </a:r>
            <a:r>
              <a:rPr lang="pt-BR" sz="2000" dirty="0" smtClean="0"/>
              <a:t>Modelagem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IDE </a:t>
            </a:r>
            <a:r>
              <a:rPr lang="pt-BR" sz="2000" dirty="0"/>
              <a:t>de desenvolvimento na linguagem </a:t>
            </a:r>
            <a:r>
              <a:rPr lang="pt-BR" sz="2000" dirty="0" smtClean="0"/>
              <a:t>escolhida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Software </a:t>
            </a:r>
            <a:r>
              <a:rPr lang="pt-BR" sz="2000" dirty="0"/>
              <a:t>de comunicação </a:t>
            </a:r>
            <a:r>
              <a:rPr lang="pt-BR" sz="2000" dirty="0" smtClean="0"/>
              <a:t>instantânea</a:t>
            </a:r>
          </a:p>
          <a:p>
            <a:r>
              <a:rPr lang="pt-BR" sz="2000" u="sng" dirty="0" smtClean="0"/>
              <a:t>Documentos Gerados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Diagrama </a:t>
            </a:r>
            <a:r>
              <a:rPr lang="pt-BR" sz="2000" dirty="0"/>
              <a:t>de </a:t>
            </a:r>
            <a:r>
              <a:rPr lang="pt-BR" sz="2000" dirty="0" smtClean="0"/>
              <a:t>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Diagrama </a:t>
            </a:r>
            <a:r>
              <a:rPr lang="pt-BR" sz="2000" dirty="0"/>
              <a:t>de Casos de Uso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39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Recursos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/>
              <a:t>Etapa 3: Iterações do </a:t>
            </a:r>
            <a:r>
              <a:rPr lang="pt-BR" sz="2800" b="1" dirty="0" smtClean="0"/>
              <a:t>Release</a:t>
            </a:r>
            <a:endParaRPr lang="pt-BR" sz="2800" dirty="0" smtClean="0"/>
          </a:p>
          <a:p>
            <a:pPr lvl="0"/>
            <a:endParaRPr lang="pt-BR" sz="2800" b="1" dirty="0" smtClean="0"/>
          </a:p>
          <a:p>
            <a:r>
              <a:rPr lang="pt-BR" sz="2400" u="sng" dirty="0" smtClean="0"/>
              <a:t>Recursos Humanos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Programadores</a:t>
            </a:r>
          </a:p>
          <a:p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Hardware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Computador completo</a:t>
            </a:r>
          </a:p>
          <a:p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Software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SGBD </a:t>
            </a:r>
            <a:r>
              <a:rPr lang="pt-BR" sz="2400" dirty="0"/>
              <a:t>(caso </a:t>
            </a:r>
            <a:r>
              <a:rPr lang="pt-BR" sz="2400" dirty="0" smtClean="0"/>
              <a:t>aplicável)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IDE </a:t>
            </a:r>
            <a:r>
              <a:rPr lang="pt-BR" sz="2400" dirty="0"/>
              <a:t>de desenvolvimento na linguagem </a:t>
            </a:r>
            <a:r>
              <a:rPr lang="pt-BR" sz="2400" dirty="0" smtClean="0"/>
              <a:t>escolhida</a:t>
            </a:r>
          </a:p>
          <a:p>
            <a:r>
              <a:rPr lang="pt-BR" sz="2400" u="sng" dirty="0" smtClean="0"/>
              <a:t>Documentos Gerados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Documentação </a:t>
            </a:r>
            <a:r>
              <a:rPr lang="pt-BR" sz="2400" dirty="0"/>
              <a:t>da funcionalidade implementada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34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Recursos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/>
              <a:t>Etapa 4: </a:t>
            </a:r>
            <a:r>
              <a:rPr lang="pt-BR" sz="2800" b="1" dirty="0" smtClean="0"/>
              <a:t>Manutenção</a:t>
            </a:r>
            <a:endParaRPr lang="pt-BR" sz="2800" dirty="0" smtClean="0"/>
          </a:p>
          <a:p>
            <a:pPr lvl="0"/>
            <a:endParaRPr lang="pt-BR" sz="2800" u="sng" dirty="0" smtClean="0"/>
          </a:p>
          <a:p>
            <a:pPr lvl="0"/>
            <a:r>
              <a:rPr lang="pt-BR" sz="2400" u="sng" dirty="0" smtClean="0"/>
              <a:t>Recursos Humanos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Analista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Programadores</a:t>
            </a:r>
          </a:p>
          <a:p>
            <a:pPr lvl="0"/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Hardware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Computador completo</a:t>
            </a:r>
          </a:p>
          <a:p>
            <a:pPr lvl="0"/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Software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SGBD </a:t>
            </a:r>
            <a:r>
              <a:rPr lang="pt-BR" sz="2400" dirty="0"/>
              <a:t>(caso </a:t>
            </a:r>
            <a:r>
              <a:rPr lang="pt-BR" sz="2400" dirty="0" smtClean="0"/>
              <a:t>aplicável)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IDE </a:t>
            </a:r>
            <a:r>
              <a:rPr lang="pt-BR" sz="2400" dirty="0"/>
              <a:t>de desenvolvimento na linguagem </a:t>
            </a:r>
            <a:r>
              <a:rPr lang="pt-BR" sz="2400" dirty="0" smtClean="0"/>
              <a:t>escolhida</a:t>
            </a:r>
            <a:endParaRPr lang="pt-BR" sz="2400" dirty="0"/>
          </a:p>
          <a:p>
            <a:pPr lvl="0"/>
            <a:r>
              <a:rPr lang="pt-BR" sz="2400" u="sng" dirty="0" smtClean="0"/>
              <a:t>Documentos Gerados</a:t>
            </a:r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Documentação </a:t>
            </a:r>
            <a:r>
              <a:rPr lang="pt-BR" sz="2400" dirty="0"/>
              <a:t>da manutenção </a:t>
            </a:r>
            <a:r>
              <a:rPr lang="pt-BR" sz="2400" dirty="0" smtClean="0"/>
              <a:t>realizada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482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Recursos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/>
              <a:t>Etapa 5: </a:t>
            </a:r>
            <a:r>
              <a:rPr lang="pt-BR" sz="2800" b="1" dirty="0" smtClean="0"/>
              <a:t>Morte</a:t>
            </a:r>
          </a:p>
          <a:p>
            <a:pPr lvl="0"/>
            <a:endParaRPr lang="pt-BR" sz="2400" dirty="0" smtClean="0"/>
          </a:p>
          <a:p>
            <a:pPr lvl="0"/>
            <a:r>
              <a:rPr lang="pt-BR" sz="2400" u="sng" dirty="0" smtClean="0"/>
              <a:t>Recursos Humanos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Gerente </a:t>
            </a:r>
            <a:r>
              <a:rPr lang="pt-BR" sz="2400" dirty="0"/>
              <a:t>do </a:t>
            </a:r>
            <a:r>
              <a:rPr lang="pt-BR" sz="2400" dirty="0" smtClean="0"/>
              <a:t>Projeto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Cliente</a:t>
            </a:r>
          </a:p>
          <a:p>
            <a:pPr lvl="0"/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Hardware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Projetor </a:t>
            </a:r>
            <a:r>
              <a:rPr lang="pt-BR" sz="2400" dirty="0"/>
              <a:t>de </a:t>
            </a:r>
            <a:r>
              <a:rPr lang="pt-BR" sz="2400" dirty="0" smtClean="0"/>
              <a:t>imagens</a:t>
            </a:r>
          </a:p>
          <a:p>
            <a:pPr lvl="0"/>
            <a:r>
              <a:rPr lang="pt-BR" sz="2400" u="sng" dirty="0" smtClean="0"/>
              <a:t>Recursos </a:t>
            </a:r>
            <a:r>
              <a:rPr lang="pt-BR" sz="2400" u="sng" dirty="0"/>
              <a:t>de </a:t>
            </a:r>
            <a:r>
              <a:rPr lang="pt-BR" sz="2400" u="sng" dirty="0" smtClean="0"/>
              <a:t>Software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Software </a:t>
            </a:r>
            <a:r>
              <a:rPr lang="pt-BR" sz="2400" dirty="0"/>
              <a:t>de apresentação de </a:t>
            </a:r>
            <a:r>
              <a:rPr lang="pt-BR" sz="2400" dirty="0" smtClean="0"/>
              <a:t>slides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Software </a:t>
            </a:r>
            <a:r>
              <a:rPr lang="pt-BR" sz="2400" dirty="0"/>
              <a:t>de </a:t>
            </a:r>
            <a:r>
              <a:rPr lang="pt-BR" sz="2400" dirty="0" smtClean="0"/>
              <a:t>anotações</a:t>
            </a:r>
          </a:p>
          <a:p>
            <a:pPr lvl="0"/>
            <a:r>
              <a:rPr lang="pt-BR" sz="2400" u="sng" dirty="0" smtClean="0"/>
              <a:t>Documentos Gerados</a:t>
            </a:r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Documentação </a:t>
            </a:r>
            <a:r>
              <a:rPr lang="pt-BR" sz="2400" dirty="0"/>
              <a:t>de entrega do </a:t>
            </a:r>
            <a:r>
              <a:rPr lang="pt-BR" sz="2400" dirty="0" smtClean="0"/>
              <a:t>projeto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Manual </a:t>
            </a:r>
            <a:r>
              <a:rPr lang="pt-BR" sz="2400" dirty="0"/>
              <a:t>de utilização do software</a:t>
            </a:r>
          </a:p>
        </p:txBody>
      </p:sp>
    </p:spTree>
    <p:extLst>
      <p:ext uri="{BB962C8B-B14F-4D97-AF65-F5344CB8AC3E}">
        <p14:creationId xmlns:p14="http://schemas.microsoft.com/office/powerpoint/2010/main" val="35775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6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Paradigma Utilizado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XP (</a:t>
            </a:r>
            <a:r>
              <a:rPr lang="pt-BR" b="1" dirty="0" err="1"/>
              <a:t>eXtreme</a:t>
            </a:r>
            <a:r>
              <a:rPr lang="pt-BR" b="1" dirty="0"/>
              <a:t> </a:t>
            </a:r>
            <a:r>
              <a:rPr lang="pt-BR" b="1" dirty="0" err="1"/>
              <a:t>Programming</a:t>
            </a:r>
            <a:r>
              <a:rPr lang="pt-BR" b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8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Base:</a:t>
            </a:r>
          </a:p>
          <a:p>
            <a:endParaRPr lang="pt-BR" sz="28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Requisitos de usuário, pressões de tempo, competição, qualidade e recursos (base inicial do projeto) podem sofrer alterações.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Indivíduos e interações são mais importantes que processos e ferramentas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Software funcionando é mais importante que documentação completa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Adaptação às mudanças é mais importante que seguir um </a:t>
            </a:r>
            <a:r>
              <a:rPr lang="pt-BR" sz="2400" dirty="0" smtClean="0"/>
              <a:t>plano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4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Características</a:t>
            </a:r>
            <a:r>
              <a:rPr lang="pt-BR" sz="2800" b="1" dirty="0" smtClean="0"/>
              <a:t>:</a:t>
            </a:r>
          </a:p>
          <a:p>
            <a:endParaRPr lang="pt-BR" sz="28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Metodologia de desenvolvimento de software aperfeiçoada nos últimos 7 anos.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Processo de desenvolvimento de software inovador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Disciplina de desenvolvimento de software que valoriza a simplicidade, comunicação, feedback, respeito e coragem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Busca assegurar máxima geração de valor para o cliente com: alta qualidade, agilidade, flexibilidade e custo reduzido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O XP utiliza o conceito de simplicidade em inúmeros aspectos do projeto</a:t>
            </a:r>
          </a:p>
        </p:txBody>
      </p:sp>
    </p:spTree>
    <p:extLst>
      <p:ext uri="{BB962C8B-B14F-4D97-AF65-F5344CB8AC3E}">
        <p14:creationId xmlns:p14="http://schemas.microsoft.com/office/powerpoint/2010/main" val="4090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Valores Importantes</a:t>
            </a:r>
            <a:r>
              <a:rPr lang="pt-BR" sz="2800" b="1" dirty="0" smtClean="0"/>
              <a:t>:</a:t>
            </a:r>
          </a:p>
          <a:p>
            <a:endParaRPr lang="pt-BR" sz="28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Coragem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Feedback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Respeito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Comunicação</a:t>
            </a:r>
          </a:p>
        </p:txBody>
      </p:sp>
    </p:spTree>
    <p:extLst>
      <p:ext uri="{BB962C8B-B14F-4D97-AF65-F5344CB8AC3E}">
        <p14:creationId xmlns:p14="http://schemas.microsoft.com/office/powerpoint/2010/main" val="11355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Pontos </a:t>
            </a:r>
            <a:r>
              <a:rPr lang="pt-BR" sz="2800" b="1" dirty="0" smtClean="0"/>
              <a:t>Marcantes:</a:t>
            </a:r>
            <a:r>
              <a:rPr lang="pt-BR" sz="2800" dirty="0" smtClean="0"/>
              <a:t>  </a:t>
            </a:r>
            <a:r>
              <a:rPr lang="pt-BR" sz="2400" dirty="0" smtClean="0"/>
              <a:t>Revisão </a:t>
            </a:r>
            <a:r>
              <a:rPr lang="pt-BR" sz="2400" dirty="0"/>
              <a:t>e </a:t>
            </a:r>
            <a:r>
              <a:rPr lang="pt-BR" sz="2400" dirty="0" smtClean="0"/>
              <a:t>Teste</a:t>
            </a:r>
            <a:endParaRPr lang="pt-BR" sz="2400" dirty="0"/>
          </a:p>
          <a:p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err="1" smtClean="0"/>
              <a:t>Pair</a:t>
            </a:r>
            <a:r>
              <a:rPr lang="pt-BR" sz="2400" dirty="0" smtClean="0"/>
              <a:t> </a:t>
            </a:r>
            <a:r>
              <a:rPr lang="pt-BR" sz="2400" dirty="0" err="1" smtClean="0"/>
              <a:t>Programming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Atividades </a:t>
            </a:r>
            <a:r>
              <a:rPr lang="pt-BR" sz="2400" dirty="0"/>
              <a:t>de </a:t>
            </a:r>
            <a:r>
              <a:rPr lang="pt-BR" sz="2400" dirty="0" smtClean="0"/>
              <a:t>Teste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Teste </a:t>
            </a:r>
            <a:r>
              <a:rPr lang="pt-BR" sz="2400" dirty="0"/>
              <a:t>de </a:t>
            </a:r>
            <a:r>
              <a:rPr lang="pt-BR" sz="2400" dirty="0" smtClean="0"/>
              <a:t>Unidade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Teste </a:t>
            </a:r>
            <a:r>
              <a:rPr lang="pt-BR" sz="2400" dirty="0"/>
              <a:t>de Aceitação</a:t>
            </a:r>
          </a:p>
        </p:txBody>
      </p:sp>
    </p:spTree>
    <p:extLst>
      <p:ext uri="{BB962C8B-B14F-4D97-AF65-F5344CB8AC3E}">
        <p14:creationId xmlns:p14="http://schemas.microsoft.com/office/powerpoint/2010/main" val="2045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 smtClean="0"/>
              <a:t>Pontos Marcantes:</a:t>
            </a:r>
            <a:r>
              <a:rPr lang="pt-BR" sz="2800" dirty="0" smtClean="0"/>
              <a:t>  </a:t>
            </a:r>
            <a:r>
              <a:rPr lang="pt-BR" sz="2400" dirty="0" smtClean="0"/>
              <a:t>Planejamento</a:t>
            </a:r>
          </a:p>
          <a:p>
            <a:pPr lvl="0"/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Projetos </a:t>
            </a:r>
            <a:r>
              <a:rPr lang="pt-BR" sz="2400" dirty="0"/>
              <a:t>de desenvolvimento de software de qualquer tamanho significativo precisam ser </a:t>
            </a:r>
            <a:r>
              <a:rPr lang="pt-BR" sz="2400" dirty="0" smtClean="0"/>
              <a:t>planejados.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Planejamento </a:t>
            </a:r>
            <a:r>
              <a:rPr lang="pt-BR" sz="2400" dirty="0"/>
              <a:t>serve para fornecer uma compreensão mútua, para informar as partes quanto tempo, aproximadamente, levará o projeto</a:t>
            </a:r>
          </a:p>
        </p:txBody>
      </p:sp>
    </p:spTree>
    <p:extLst>
      <p:ext uri="{BB962C8B-B14F-4D97-AF65-F5344CB8AC3E}">
        <p14:creationId xmlns:p14="http://schemas.microsoft.com/office/powerpoint/2010/main" val="39134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 smtClean="0"/>
              <a:t>Pontos Marcantes:</a:t>
            </a:r>
            <a:r>
              <a:rPr lang="pt-BR" sz="2800" dirty="0" smtClean="0"/>
              <a:t>  </a:t>
            </a:r>
            <a:r>
              <a:rPr lang="pt-BR" sz="2400" dirty="0"/>
              <a:t>Stand-</a:t>
            </a:r>
            <a:r>
              <a:rPr lang="pt-BR" sz="2400" dirty="0" err="1"/>
              <a:t>up</a:t>
            </a:r>
            <a:r>
              <a:rPr lang="pt-BR" sz="2400" dirty="0"/>
              <a:t> </a:t>
            </a:r>
            <a:r>
              <a:rPr lang="pt-BR" sz="2400" dirty="0" smtClean="0"/>
              <a:t>meeting</a:t>
            </a:r>
          </a:p>
          <a:p>
            <a:pPr lvl="0"/>
            <a:endParaRPr lang="pt-BR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Reuniões </a:t>
            </a:r>
            <a:r>
              <a:rPr lang="pt-BR" sz="2400" dirty="0"/>
              <a:t>curtas em </a:t>
            </a:r>
            <a:r>
              <a:rPr lang="pt-BR" sz="2400" dirty="0" smtClean="0"/>
              <a:t>pé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conceito é simples: não são permitidas </a:t>
            </a:r>
            <a:r>
              <a:rPr lang="pt-BR" sz="2400" dirty="0" smtClean="0"/>
              <a:t>cadeiras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melhor hora para uma reunião em pé é todos os dias pela manhã após todos terem chegado</a:t>
            </a:r>
          </a:p>
        </p:txBody>
      </p:sp>
    </p:spTree>
    <p:extLst>
      <p:ext uri="{BB962C8B-B14F-4D97-AF65-F5344CB8AC3E}">
        <p14:creationId xmlns:p14="http://schemas.microsoft.com/office/powerpoint/2010/main" val="18616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26064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Paradigma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1340768"/>
            <a:ext cx="78488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/>
              <a:t>Quando usar o </a:t>
            </a:r>
            <a:r>
              <a:rPr lang="pt-BR" sz="2800" b="1" dirty="0" smtClean="0"/>
              <a:t>XP</a:t>
            </a:r>
          </a:p>
          <a:p>
            <a:pPr lvl="0"/>
            <a:endParaRPr lang="pt-BR" sz="28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Grupos </a:t>
            </a:r>
            <a:r>
              <a:rPr lang="pt-BR" sz="2400" dirty="0"/>
              <a:t>de 2 a 10 </a:t>
            </a:r>
            <a:r>
              <a:rPr lang="pt-BR" sz="2400" dirty="0" smtClean="0"/>
              <a:t>programadores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Projetos </a:t>
            </a:r>
            <a:r>
              <a:rPr lang="pt-BR" sz="2400" dirty="0"/>
              <a:t>de 1 a 36 </a:t>
            </a:r>
            <a:r>
              <a:rPr lang="pt-BR" sz="2400" dirty="0" smtClean="0"/>
              <a:t>meses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De </a:t>
            </a:r>
            <a:r>
              <a:rPr lang="pt-BR" sz="2400" dirty="0"/>
              <a:t>1000 a 250 000 linhas de </a:t>
            </a:r>
            <a:r>
              <a:rPr lang="pt-BR" sz="2400" dirty="0" smtClean="0"/>
              <a:t>código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Papéis</a:t>
            </a:r>
            <a:r>
              <a:rPr lang="pt-BR" sz="2400" dirty="0"/>
              <a:t>:</a:t>
            </a:r>
          </a:p>
          <a:p>
            <a:pPr lvl="2"/>
            <a:r>
              <a:rPr lang="pt-BR" sz="2400" dirty="0"/>
              <a:t>Programadores (foco central)(sem hierarquia)</a:t>
            </a:r>
          </a:p>
          <a:p>
            <a:pPr lvl="2"/>
            <a:r>
              <a:rPr lang="pt-BR" sz="2400" dirty="0"/>
              <a:t>“Treinador” (</a:t>
            </a:r>
            <a:r>
              <a:rPr lang="pt-BR" sz="2400" dirty="0" err="1"/>
              <a:t>coach</a:t>
            </a:r>
            <a:r>
              <a:rPr lang="pt-BR" sz="2400" dirty="0"/>
              <a:t>)</a:t>
            </a:r>
          </a:p>
          <a:p>
            <a:pPr lvl="2"/>
            <a:r>
              <a:rPr lang="pt-BR" sz="2400" dirty="0"/>
              <a:t>“Acompanhador” (</a:t>
            </a:r>
            <a:r>
              <a:rPr lang="pt-BR" sz="2400" dirty="0" err="1"/>
              <a:t>tracker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7983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690</Words>
  <Application>Microsoft Office PowerPoint</Application>
  <PresentationFormat>Apresentação na tela (4:3)</PresentationFormat>
  <Paragraphs>164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Gerência Médica</vt:lpstr>
      <vt:lpstr>Paradigma Utilizado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Recursos Necessários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lmladeira@hotmail.com</dc:creator>
  <cp:lastModifiedBy>lmladeira@hotmail.com</cp:lastModifiedBy>
  <cp:revision>6</cp:revision>
  <dcterms:created xsi:type="dcterms:W3CDTF">2014-09-26T02:19:55Z</dcterms:created>
  <dcterms:modified xsi:type="dcterms:W3CDTF">2014-09-26T03:18:48Z</dcterms:modified>
</cp:coreProperties>
</file>