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4FB55-ADF8-4EEE-BBC2-A5C3E73E26C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E6A34FDA-476B-4249-AEEF-07D956A6CEC7}">
      <dgm:prSet/>
      <dgm:spPr/>
      <dgm:t>
        <a:bodyPr/>
        <a:lstStyle/>
        <a:p>
          <a:pPr algn="l" rtl="0"/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Pre-Test Questionnaire</a:t>
          </a:r>
          <a:endParaRPr lang="en-S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631667-7F02-4F9E-A736-0EAA4FAC057D}" type="parTrans" cxnId="{CA86E179-C74D-4214-836B-C97A2DB571C9}">
      <dgm:prSet/>
      <dgm:spPr/>
      <dgm:t>
        <a:bodyPr/>
        <a:lstStyle/>
        <a:p>
          <a:endParaRPr lang="en-SG"/>
        </a:p>
      </dgm:t>
    </dgm:pt>
    <dgm:pt modelId="{3D450514-AEA3-482D-A080-D8D3A7D0FA15}" type="sibTrans" cxnId="{CA86E179-C74D-4214-836B-C97A2DB571C9}">
      <dgm:prSet/>
      <dgm:spPr/>
      <dgm:t>
        <a:bodyPr/>
        <a:lstStyle/>
        <a:p>
          <a:endParaRPr lang="en-SG"/>
        </a:p>
      </dgm:t>
    </dgm:pt>
    <dgm:pt modelId="{99882E88-7EC8-495C-980F-BDA2FEA23B4F}">
      <dgm:prSet/>
      <dgm:spPr/>
      <dgm:t>
        <a:bodyPr/>
        <a:lstStyle/>
        <a:p>
          <a:pPr algn="l" rtl="0"/>
          <a:r>
            <a:rPr lang="en-US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Study Instruction</a:t>
          </a:r>
          <a:endParaRPr lang="en-S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95B4BD-DC65-4A51-91EC-5132AEA12CB4}" type="parTrans" cxnId="{AFEB8920-67A0-4924-A884-3A31906B614B}">
      <dgm:prSet/>
      <dgm:spPr/>
      <dgm:t>
        <a:bodyPr/>
        <a:lstStyle/>
        <a:p>
          <a:endParaRPr lang="en-SG"/>
        </a:p>
      </dgm:t>
    </dgm:pt>
    <dgm:pt modelId="{3B92B154-384C-41F8-B15E-1CFFB6EE273F}" type="sibTrans" cxnId="{AFEB8920-67A0-4924-A884-3A31906B614B}">
      <dgm:prSet/>
      <dgm:spPr/>
      <dgm:t>
        <a:bodyPr/>
        <a:lstStyle/>
        <a:p>
          <a:endParaRPr lang="en-SG"/>
        </a:p>
      </dgm:t>
    </dgm:pt>
    <dgm:pt modelId="{1CF43172-15A0-4773-A3E7-183F5F3B1C54}">
      <dgm:prSet/>
      <dgm:spPr/>
      <dgm:t>
        <a:bodyPr/>
        <a:lstStyle/>
        <a:p>
          <a:pPr algn="l"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Informed Consent Form</a:t>
          </a:r>
          <a:endParaRPr lang="en-S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22332B-E5B6-4A36-822A-B3A33F87199B}" type="parTrans" cxnId="{4E8AE3D4-C093-4859-8670-DE3943920A73}">
      <dgm:prSet/>
      <dgm:spPr/>
      <dgm:t>
        <a:bodyPr/>
        <a:lstStyle/>
        <a:p>
          <a:endParaRPr lang="en-SG"/>
        </a:p>
      </dgm:t>
    </dgm:pt>
    <dgm:pt modelId="{7510AF05-523D-4186-9471-AD104E1A1D49}" type="sibTrans" cxnId="{4E8AE3D4-C093-4859-8670-DE3943920A73}">
      <dgm:prSet/>
      <dgm:spPr/>
      <dgm:t>
        <a:bodyPr/>
        <a:lstStyle/>
        <a:p>
          <a:endParaRPr lang="en-SG"/>
        </a:p>
      </dgm:t>
    </dgm:pt>
    <dgm:pt modelId="{18BF5BCD-E209-40D4-8B60-BA9A928B4E4A}" type="pres">
      <dgm:prSet presAssocID="{F0E4FB55-ADF8-4EEE-BBC2-A5C3E73E26C5}" presName="diagram" presStyleCnt="0">
        <dgm:presLayoutVars>
          <dgm:dir/>
          <dgm:resizeHandles val="exact"/>
        </dgm:presLayoutVars>
      </dgm:prSet>
      <dgm:spPr/>
    </dgm:pt>
    <dgm:pt modelId="{AA417BEF-5234-4A22-AECD-5DAF926049C3}" type="pres">
      <dgm:prSet presAssocID="{1CF43172-15A0-4773-A3E7-183F5F3B1C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4312B88-8E5D-49D6-8DF2-22E36437CC45}" type="pres">
      <dgm:prSet presAssocID="{7510AF05-523D-4186-9471-AD104E1A1D49}" presName="sibTrans" presStyleCnt="0"/>
      <dgm:spPr/>
    </dgm:pt>
    <dgm:pt modelId="{3F34A78D-2963-449B-92EE-B31E606D0760}" type="pres">
      <dgm:prSet presAssocID="{E6A34FDA-476B-4249-AEEF-07D956A6CE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1EAB1D8-5FFE-4479-8039-F97F9FE1D4DB}" type="pres">
      <dgm:prSet presAssocID="{3D450514-AEA3-482D-A080-D8D3A7D0FA15}" presName="sibTrans" presStyleCnt="0"/>
      <dgm:spPr/>
    </dgm:pt>
    <dgm:pt modelId="{4D34F9A3-FCAB-4E98-B9FC-5DBBC6A9C83B}" type="pres">
      <dgm:prSet presAssocID="{99882E88-7EC8-495C-980F-BDA2FEA23B4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B15CAC5-5DEA-4574-8735-A2B484C126F6}" type="presOf" srcId="{E6A34FDA-476B-4249-AEEF-07D956A6CEC7}" destId="{3F34A78D-2963-449B-92EE-B31E606D0760}" srcOrd="0" destOrd="0" presId="urn:microsoft.com/office/officeart/2005/8/layout/default"/>
    <dgm:cxn modelId="{021CD0D7-3DD7-4704-B124-DFEB39FFFB09}" type="presOf" srcId="{1CF43172-15A0-4773-A3E7-183F5F3B1C54}" destId="{AA417BEF-5234-4A22-AECD-5DAF926049C3}" srcOrd="0" destOrd="0" presId="urn:microsoft.com/office/officeart/2005/8/layout/default"/>
    <dgm:cxn modelId="{CA86E179-C74D-4214-836B-C97A2DB571C9}" srcId="{F0E4FB55-ADF8-4EEE-BBC2-A5C3E73E26C5}" destId="{E6A34FDA-476B-4249-AEEF-07D956A6CEC7}" srcOrd="1" destOrd="0" parTransId="{A8631667-7F02-4F9E-A736-0EAA4FAC057D}" sibTransId="{3D450514-AEA3-482D-A080-D8D3A7D0FA15}"/>
    <dgm:cxn modelId="{36BD8D2E-B093-4D9B-AE8D-DBAA5F7CDE40}" type="presOf" srcId="{F0E4FB55-ADF8-4EEE-BBC2-A5C3E73E26C5}" destId="{18BF5BCD-E209-40D4-8B60-BA9A928B4E4A}" srcOrd="0" destOrd="0" presId="urn:microsoft.com/office/officeart/2005/8/layout/default"/>
    <dgm:cxn modelId="{05BBF98A-1D20-4D6D-9609-B14D3406AEB5}" type="presOf" srcId="{99882E88-7EC8-495C-980F-BDA2FEA23B4F}" destId="{4D34F9A3-FCAB-4E98-B9FC-5DBBC6A9C83B}" srcOrd="0" destOrd="0" presId="urn:microsoft.com/office/officeart/2005/8/layout/default"/>
    <dgm:cxn modelId="{AFEB8920-67A0-4924-A884-3A31906B614B}" srcId="{F0E4FB55-ADF8-4EEE-BBC2-A5C3E73E26C5}" destId="{99882E88-7EC8-495C-980F-BDA2FEA23B4F}" srcOrd="2" destOrd="0" parTransId="{6795B4BD-DC65-4A51-91EC-5132AEA12CB4}" sibTransId="{3B92B154-384C-41F8-B15E-1CFFB6EE273F}"/>
    <dgm:cxn modelId="{4E8AE3D4-C093-4859-8670-DE3943920A73}" srcId="{F0E4FB55-ADF8-4EEE-BBC2-A5C3E73E26C5}" destId="{1CF43172-15A0-4773-A3E7-183F5F3B1C54}" srcOrd="0" destOrd="0" parTransId="{8B22332B-E5B6-4A36-822A-B3A33F87199B}" sibTransId="{7510AF05-523D-4186-9471-AD104E1A1D49}"/>
    <dgm:cxn modelId="{080D8B7B-4816-4E7A-A366-724225DCACEF}" type="presParOf" srcId="{18BF5BCD-E209-40D4-8B60-BA9A928B4E4A}" destId="{AA417BEF-5234-4A22-AECD-5DAF926049C3}" srcOrd="0" destOrd="0" presId="urn:microsoft.com/office/officeart/2005/8/layout/default"/>
    <dgm:cxn modelId="{1810F99C-92F0-4541-96D0-EF14A961F01B}" type="presParOf" srcId="{18BF5BCD-E209-40D4-8B60-BA9A928B4E4A}" destId="{94312B88-8E5D-49D6-8DF2-22E36437CC45}" srcOrd="1" destOrd="0" presId="urn:microsoft.com/office/officeart/2005/8/layout/default"/>
    <dgm:cxn modelId="{189B49D6-6109-422B-82D9-78AD279F4E22}" type="presParOf" srcId="{18BF5BCD-E209-40D4-8B60-BA9A928B4E4A}" destId="{3F34A78D-2963-449B-92EE-B31E606D0760}" srcOrd="2" destOrd="0" presId="urn:microsoft.com/office/officeart/2005/8/layout/default"/>
    <dgm:cxn modelId="{150D70A7-E076-4AA7-AEE1-38C071E24898}" type="presParOf" srcId="{18BF5BCD-E209-40D4-8B60-BA9A928B4E4A}" destId="{91EAB1D8-5FFE-4479-8039-F97F9FE1D4DB}" srcOrd="3" destOrd="0" presId="urn:microsoft.com/office/officeart/2005/8/layout/default"/>
    <dgm:cxn modelId="{8304582B-A157-43B3-A404-0685C4BFBAAC}" type="presParOf" srcId="{18BF5BCD-E209-40D4-8B60-BA9A928B4E4A}" destId="{4D34F9A3-FCAB-4E98-B9FC-5DBBC6A9C83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17BEF-5234-4A22-AECD-5DAF926049C3}">
      <dsp:nvSpPr>
        <dsp:cNvPr id="0" name=""/>
        <dsp:cNvSpPr/>
      </dsp:nvSpPr>
      <dsp:spPr>
        <a:xfrm>
          <a:off x="1088175" y="2205"/>
          <a:ext cx="3223900" cy="193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Informed Consent Form</a:t>
          </a:r>
          <a:endParaRPr lang="en-SG" sz="3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8175" y="2205"/>
        <a:ext cx="3223900" cy="1934340"/>
      </dsp:txXfrm>
    </dsp:sp>
    <dsp:sp modelId="{3F34A78D-2963-449B-92EE-B31E606D0760}">
      <dsp:nvSpPr>
        <dsp:cNvPr id="0" name=""/>
        <dsp:cNvSpPr/>
      </dsp:nvSpPr>
      <dsp:spPr>
        <a:xfrm>
          <a:off x="4634465" y="2205"/>
          <a:ext cx="3223900" cy="193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Pre-Test Questionnaire</a:t>
          </a:r>
          <a:endParaRPr lang="en-SG" sz="3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634465" y="2205"/>
        <a:ext cx="3223900" cy="1934340"/>
      </dsp:txXfrm>
    </dsp:sp>
    <dsp:sp modelId="{4D34F9A3-FCAB-4E98-B9FC-5DBBC6A9C83B}">
      <dsp:nvSpPr>
        <dsp:cNvPr id="0" name=""/>
        <dsp:cNvSpPr/>
      </dsp:nvSpPr>
      <dsp:spPr>
        <a:xfrm>
          <a:off x="2861320" y="2258935"/>
          <a:ext cx="3223900" cy="1934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Study Instruction</a:t>
          </a:r>
          <a:endParaRPr lang="en-SG" sz="3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61320" y="2258935"/>
        <a:ext cx="3223900" cy="193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 for Triage 2.0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Very Short Briefing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187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ensure you have the following documents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36336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52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Triage 2.0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Triage </a:t>
            </a:r>
            <a:r>
              <a:rPr lang="en-SG" dirty="0"/>
              <a:t>2.0, a web </a:t>
            </a:r>
            <a:r>
              <a:rPr lang="en-SG" dirty="0" smtClean="0"/>
              <a:t>application developed for AMK-THK </a:t>
            </a:r>
            <a:r>
              <a:rPr lang="en-SG" dirty="0"/>
              <a:t>that will be used during a pandemic and you will be testing the Visitor Management </a:t>
            </a:r>
            <a:r>
              <a:rPr lang="en-SG" dirty="0" smtClean="0"/>
              <a:t>module.</a:t>
            </a:r>
          </a:p>
          <a:p>
            <a:pPr marL="0" indent="0">
              <a:buNone/>
            </a:pPr>
            <a:endParaRPr lang="en-SG" dirty="0" smtClean="0"/>
          </a:p>
          <a:p>
            <a:r>
              <a:rPr lang="en-SG" dirty="0" smtClean="0"/>
              <a:t>Today, </a:t>
            </a:r>
          </a:p>
          <a:p>
            <a:pPr lvl="1"/>
            <a:r>
              <a:rPr lang="en-SG" dirty="0"/>
              <a:t>Y</a:t>
            </a:r>
            <a:r>
              <a:rPr lang="en-SG" dirty="0" smtClean="0"/>
              <a:t>ou will be role playing as both </a:t>
            </a:r>
            <a:r>
              <a:rPr lang="en-SG" i="1" dirty="0"/>
              <a:t>staff</a:t>
            </a:r>
            <a:r>
              <a:rPr lang="en-SG" dirty="0"/>
              <a:t> </a:t>
            </a:r>
            <a:r>
              <a:rPr lang="en-SG" dirty="0" smtClean="0"/>
              <a:t>and </a:t>
            </a:r>
            <a:r>
              <a:rPr lang="en-SG" i="1" dirty="0" smtClean="0"/>
              <a:t>visitor</a:t>
            </a:r>
            <a:r>
              <a:rPr lang="en-SG" dirty="0" smtClean="0"/>
              <a:t> when using the application. </a:t>
            </a:r>
          </a:p>
          <a:p>
            <a:pPr lvl="1"/>
            <a:r>
              <a:rPr lang="en-SG" dirty="0" smtClean="0"/>
              <a:t>You </a:t>
            </a:r>
            <a:r>
              <a:rPr lang="en-SG" dirty="0"/>
              <a:t>will be asked to perform a series of tasks with Triage 2.0 on a laptop, as well as complete a questionnaire on your thoughts about the application after the experiment. </a:t>
            </a:r>
          </a:p>
        </p:txBody>
      </p:sp>
    </p:spTree>
    <p:extLst>
      <p:ext uri="{BB962C8B-B14F-4D97-AF65-F5344CB8AC3E}">
        <p14:creationId xmlns:p14="http://schemas.microsoft.com/office/powerpoint/2010/main" val="291004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for your time! We appreciate you taking your time to help us! </a:t>
            </a:r>
            <a:endParaRPr lang="en-S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Grizzly Badgers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272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117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UT for Triage 2.0</vt:lpstr>
      <vt:lpstr>Please ensure you have the following documents</vt:lpstr>
      <vt:lpstr>Triage 2.0</vt:lpstr>
      <vt:lpstr>Thank for your time! We appreciate you taking your time to help us!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for Triage 2.0</dc:title>
  <dc:creator>Zheng Yuan Yu</dc:creator>
  <cp:lastModifiedBy>Zheng Yuan Yu</cp:lastModifiedBy>
  <cp:revision>4</cp:revision>
  <dcterms:created xsi:type="dcterms:W3CDTF">2017-02-07T02:56:04Z</dcterms:created>
  <dcterms:modified xsi:type="dcterms:W3CDTF">2017-02-07T03:16:26Z</dcterms:modified>
</cp:coreProperties>
</file>