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7C92-89EB-41CA-A266-33FCC434B0E1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552-FE44-466E-B50B-256D65BA31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01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7C92-89EB-41CA-A266-33FCC434B0E1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552-FE44-466E-B50B-256D65BA31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80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7C92-89EB-41CA-A266-33FCC434B0E1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552-FE44-466E-B50B-256D65BA31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8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7C92-89EB-41CA-A266-33FCC434B0E1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552-FE44-466E-B50B-256D65BA31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52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7C92-89EB-41CA-A266-33FCC434B0E1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552-FE44-466E-B50B-256D65BA31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3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7C92-89EB-41CA-A266-33FCC434B0E1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552-FE44-466E-B50B-256D65BA31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40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7C92-89EB-41CA-A266-33FCC434B0E1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552-FE44-466E-B50B-256D65BA31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906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7C92-89EB-41CA-A266-33FCC434B0E1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552-FE44-466E-B50B-256D65BA31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3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7C92-89EB-41CA-A266-33FCC434B0E1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552-FE44-466E-B50B-256D65BA31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735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7C92-89EB-41CA-A266-33FCC434B0E1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552-FE44-466E-B50B-256D65BA31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38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7C92-89EB-41CA-A266-33FCC434B0E1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8552-FE44-466E-B50B-256D65BA31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1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A7C92-89EB-41CA-A266-33FCC434B0E1}" type="datetimeFigureOut">
              <a:rPr lang="en-SG" smtClean="0"/>
              <a:t>19/10/2016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8552-FE44-466E-B50B-256D65BA31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384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14400213" cy="899953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/>
          <p:cNvSpPr/>
          <p:nvPr/>
        </p:nvSpPr>
        <p:spPr>
          <a:xfrm>
            <a:off x="1" y="312827"/>
            <a:ext cx="11939954" cy="8344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0" y="687898"/>
            <a:ext cx="9475165" cy="751888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1" y="1210806"/>
            <a:ext cx="6557636" cy="6473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572735" y="1507371"/>
            <a:ext cx="424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Visitor Logging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239" y="2318629"/>
            <a:ext cx="2115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User Access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Staff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6480581" y="1968227"/>
            <a:ext cx="2487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Check-in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Visitor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Visitor Screening Questionnaire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Visitor Sign-in &amp;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Visitor Checkpoint Sign-in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1822" y="1524588"/>
            <a:ext cx="424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Administration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050" y="4924799"/>
            <a:ext cx="2487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User Management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User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User Access Control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993" y="3118568"/>
            <a:ext cx="2549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2"/>
                </a:solidFill>
              </a:rPr>
              <a:t>Content Customization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Visitor Registration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Visitor Screening Questionnaire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6588725" y="5273089"/>
            <a:ext cx="2111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Check-out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Visitor Sign-Out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95178" y="1509073"/>
            <a:ext cx="424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Contact Tracing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13433" y="4246727"/>
            <a:ext cx="2487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5">
                    <a:lumMod val="75000"/>
                  </a:schemeClr>
                </a:solidFill>
              </a:rPr>
              <a:t>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5">
                    <a:lumMod val="75000"/>
                  </a:schemeClr>
                </a:solidFill>
              </a:rPr>
              <a:t>Exportable reports for documentation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16981" y="1938403"/>
            <a:ext cx="1969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5">
                    <a:lumMod val="75000"/>
                  </a:schemeClr>
                </a:solidFill>
              </a:rPr>
              <a:t>Tracing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5">
                    <a:lumMod val="75000"/>
                  </a:schemeClr>
                </a:solidFill>
              </a:rPr>
              <a:t>Generation of Contact list based on search date, location and time period or NRIC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07103" y="1507371"/>
            <a:ext cx="424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Good-to-Have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62071" y="4272730"/>
            <a:ext cx="2505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Usage of SMS API for message broadcasting purposes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26326" y="1938403"/>
            <a:ext cx="2487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5">
                    <a:lumMod val="75000"/>
                  </a:schemeClr>
                </a:solidFill>
              </a:rPr>
              <a:t>Knowledge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5">
                    <a:lumMod val="75000"/>
                  </a:schemeClr>
                </a:solidFill>
              </a:rPr>
              <a:t>Storage of minutes from annual scenario-based table-top exercises for front desk and staff reference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3679" y="4353112"/>
            <a:ext cx="261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5">
                    <a:lumMod val="75000"/>
                  </a:schemeClr>
                </a:solidFill>
              </a:rPr>
              <a:t>Pass Distribution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5">
                    <a:lumMod val="75000"/>
                  </a:schemeClr>
                </a:solidFill>
              </a:rPr>
              <a:t>Printing of Visitor Passes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13191" y="2287152"/>
            <a:ext cx="2701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Facilities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Add/Update/Delete Wards, Wings, Cubicles and Beds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Visit Time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3476060" y="3836789"/>
            <a:ext cx="2493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Pass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Visitor Pass Template Creation/Update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3346414" y="4884909"/>
            <a:ext cx="28927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u="sng" dirty="0"/>
              <a:t>Legend</a:t>
            </a:r>
          </a:p>
          <a:p>
            <a:r>
              <a:rPr lang="en-SG" dirty="0">
                <a:solidFill>
                  <a:schemeClr val="bg1"/>
                </a:solidFill>
              </a:rPr>
              <a:t>Module – Before Acceptance</a:t>
            </a:r>
          </a:p>
          <a:p>
            <a:r>
              <a:rPr lang="en-SG" dirty="0">
                <a:solidFill>
                  <a:schemeClr val="accent5">
                    <a:lumMod val="75000"/>
                  </a:schemeClr>
                </a:solidFill>
              </a:rPr>
              <a:t>Module – Before Midterm</a:t>
            </a:r>
          </a:p>
          <a:p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Module – Before Finals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41829" y="9869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11442315" y="5776061"/>
            <a:ext cx="2505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Feedback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6">
                    <a:lumMod val="50000"/>
                  </a:schemeClr>
                </a:solidFill>
              </a:rPr>
              <a:t>Allow visitor to submit feedback or survey</a:t>
            </a:r>
          </a:p>
        </p:txBody>
      </p:sp>
    </p:spTree>
    <p:extLst>
      <p:ext uri="{BB962C8B-B14F-4D97-AF65-F5344CB8AC3E}">
        <p14:creationId xmlns:p14="http://schemas.microsoft.com/office/powerpoint/2010/main" val="44717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138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Aloysius Lam</dc:creator>
  <cp:lastModifiedBy>Christopher TEO Ming Jian</cp:lastModifiedBy>
  <cp:revision>20</cp:revision>
  <dcterms:created xsi:type="dcterms:W3CDTF">2016-10-08T06:22:28Z</dcterms:created>
  <dcterms:modified xsi:type="dcterms:W3CDTF">2016-10-19T10:17:16Z</dcterms:modified>
</cp:coreProperties>
</file>