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F50C-3088-FFE9-01C5-2C1DE2BE3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3F319-7FC8-7C30-C217-E0BC5323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8D8F-34EF-5FAD-6860-FF354CC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CEE3-E699-1353-C8DD-8F57F6C8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D3C9-E77A-CE4A-04E0-E13227E7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72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2DE5-CC6B-EF1A-6C5D-E89C8E79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D3463-11F6-8286-369F-B7AA2E41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3FDF-1E75-82B8-13DA-C262A459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4288-3C99-06CF-EE04-F85C0A3E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2CF4-DF40-FE67-F553-1B88E899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1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22F1B-ABC6-D68C-F793-C997D16B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ED2A4-1954-2F8C-D52F-35A071B0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E8A8-D013-CF22-AC26-F33D9BA6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5647-E6E6-6F51-B7AC-34007E5A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FDB1-9CD3-4C23-EAC8-8ED2DC53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06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E108-A858-0CE9-2F60-A715D00C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9438-CF6A-012E-081B-4D596956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8777D-27A5-68F1-9838-A7FA5DD2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7C88-D099-66FA-58A5-E0883B38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9F49-514C-E8C6-80CD-A7876DEF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1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A676-5DEA-43B7-F6E2-6A78B793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A3D1-7132-F36C-8133-D4019F49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A63B-464C-C48E-B13E-F48CE2C6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0B2C-D5EC-76C3-B295-907378D9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CA45-F59A-FA7A-6A4E-FA8CD715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6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DC57-8F8E-C994-9BA8-C26AEE79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D6B7-CE97-5CA5-D8CA-DE06761CB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B9CC-31A9-E215-E487-7B75796A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4474C-D4D2-8564-1919-E2050288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8388-822D-9F1A-BD43-4936F76A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D148-5F4F-37CF-0350-C739C5C7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78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7008-DCE1-BF0E-5A45-69FF25AC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7949-B794-0584-02FD-7BBD956C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5892-8F4B-04F4-9778-6D7575AF6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2BAEF-C403-3EDC-F083-2DBFB260B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C6DB4-33E5-BF48-DFAD-50E4920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39610-1B1C-4436-DEBA-39DCA6E3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90125-D845-CCED-C512-6844E779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5E0AA-6336-2B89-D3BA-C96726C7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266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1246-53BB-C3EC-97EB-2ED353DD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D1730-E4D8-CEA8-1740-E9F6AF45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6CB8D-E41D-9FAD-98F7-7BA7F674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2D025-EAA9-7288-47EF-1BD7F978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2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FAE06-BE63-20EA-D224-26E54442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3EFC5-73E9-7CBC-3381-25E2AA86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6790-1E40-6639-94EE-32EED601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3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996C-851F-DAC4-F73B-9A9EA48E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3818-7FDA-EDAE-2B01-E66001A3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F46FD-C901-E657-FD82-23BD8371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DB2DF-692D-F8A8-7AE7-76A5AC10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F0477-77AD-C658-4A5D-F2291C6E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EC08-63A3-241E-1BB8-B9F9EC1A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07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8369-5B87-928C-0C6C-FF68188B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699C5-DFB3-5C4B-CDD8-FD2F94534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8EC03-00B3-CD05-DD08-9CA860FEA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0EDFE-50F5-0381-06C5-D9A2A578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4D9C6-1D03-1F03-069C-89B07A20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A32BA-A2DA-B1CA-EA27-3A4209A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189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BB504-1FE6-2BCC-6DAE-78D8412C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DAA2B-3C41-0885-B7C2-59176193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FA05-E0AF-7099-0D7E-41626BF39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1065-8D1D-4463-A55E-C94EE00A5A32}" type="datetimeFigureOut">
              <a:rPr lang="en-SG" smtClean="0"/>
              <a:t>20/10/2022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79B6-99D7-1E65-D65E-119724487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0534F-57F1-482D-E899-331C8798D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484DE-BE64-414E-8D67-3AA61FD0E1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9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IFAAF BINTE ISMAIL</dc:creator>
  <cp:lastModifiedBy>Faisal Ichsan SAMUDRA</cp:lastModifiedBy>
  <cp:revision>1</cp:revision>
  <dcterms:created xsi:type="dcterms:W3CDTF">2022-10-20T04:19:39Z</dcterms:created>
  <dcterms:modified xsi:type="dcterms:W3CDTF">2022-10-20T04:19:48Z</dcterms:modified>
</cp:coreProperties>
</file>