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81" d="100"/>
          <a:sy n="81" d="100"/>
        </p:scale>
        <p:origin x="10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DA36-EE3B-256C-29F3-00DADE65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776C-98BF-10F8-4294-397FAD30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2404-9A39-B8E2-AE62-2279E7FD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8325-872B-99EC-26F5-1BB6B3D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A58E-935E-3ECF-AE8F-25726E2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D191-401A-535C-4C08-612C84C9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9C0B-4FDB-14B1-44CF-B43BABB8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7645-6FCF-FA2D-F0F9-805F6561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2D3E-5E14-783E-9166-D1EE5A66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2FA6-5BDB-45AD-BE3E-22F8352F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997DD-12C7-B217-BA4B-3E1366FD4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4B73-99BC-2CC2-5491-221B22D14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F51E-BF1E-01A5-7833-6653F646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1A61-683E-9C85-056D-3C9155F4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E2F8-6F10-7748-EF5C-55E25A0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7F86-24CA-F871-A55D-02E9D8FA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65A2-3C1D-BBF6-335C-DFEEF4D0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8B37-1D66-83A1-392A-5B1B05CC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3198-DD20-9715-E1FF-216E209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0C67-8F6A-A90E-C109-3255BB78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853-C585-FAB0-EF35-EF3AE2E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2DB6F-C7EC-78A0-EC6F-7EB1A22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FE3D-E07D-FF8F-C422-3EFCBC0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CBEB-8793-4E4A-2427-06ECF67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1B2-8F73-937E-9DB8-FBD87425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A81B-835A-9D7E-6865-02B6C708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A968-F9A6-C59C-253D-F08EC669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C35D-7894-E902-A995-447BD2F3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014FD-BC82-CA6E-06A7-4D82531B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1367-8C2B-39BE-D188-3D2C37D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CFBA-DCED-DF60-F066-9C7082D5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330D-433B-19EE-135E-6C2103E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D0FC-163F-3D42-32EF-CC6CA503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9DAB7-6F83-CDB6-41DE-BC0CF213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308DE-453D-4647-7A30-C34C44983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41578-F6A8-5A71-093E-FE76D9B5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F6599-415E-4EDB-D9E7-ADDC6759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1FD29-C3A8-DE31-1B4C-9578F330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08DEB-E699-6A5F-6610-3E0B3C97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D41E-B5C2-1099-2883-E42F5454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2D4-2C4C-65F6-34F0-2564CC55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65D40-C5CF-4264-F09C-FA696E56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34DB-0503-2629-4435-CE75106B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03A85-EC60-124E-2F86-633C6311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57021-261F-4AD0-DFB8-7F83D7A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295F4-A13F-83D2-E6BE-C0AED1F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EA43-7E2F-3EAA-F4B5-2D4B750F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C23C-BA9D-58B6-20EA-B2C4A37B1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8E7E5-4F6A-D683-5A75-0F6C9F01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CBC7-EE1C-FE24-8BCE-F3CE04CA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5BEC-BDD6-7313-1F2F-F45325AC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6582-819E-B37F-8E98-274E7B46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0114-322F-B55B-BFC2-95AD2CA0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143FF-6146-020A-5414-5B1904EC4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9A25D-314E-494F-D630-9E7E9660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E9ECB-9A50-B95C-07E5-0F038FA2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0898-DBA2-F44D-F799-F92BD6A9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97A-9D5B-963F-EA27-F3D1DC4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ED6A0-1CFB-E148-37D6-5C321EAC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F2E9-673F-1807-146D-930F4601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0443-B086-6E7D-18E8-17A9C7113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63A5-A8F5-46F9-9EBA-78E8A578681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88F2-9E8C-EACC-92F8-15F2260E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2FF-3A39-D793-A890-5C9D9C94A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4B5-EAF1-4759-94E0-78C4AA7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D0126-7AFB-618B-2C91-07C6CD1C9A56}"/>
              </a:ext>
            </a:extLst>
          </p:cNvPr>
          <p:cNvSpPr txBox="1"/>
          <p:nvPr/>
        </p:nvSpPr>
        <p:spPr>
          <a:xfrm>
            <a:off x="0" y="243037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2">
                    <a:lumMod val="25000"/>
                  </a:schemeClr>
                </a:solidFill>
              </a:rPr>
              <a:t>PrepAssist</a:t>
            </a:r>
            <a:endParaRPr lang="en-US" sz="9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141560" y="3864761"/>
            <a:ext cx="1189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assistant for meal prepping</a:t>
            </a:r>
          </a:p>
        </p:txBody>
      </p:sp>
    </p:spTree>
    <p:extLst>
      <p:ext uri="{BB962C8B-B14F-4D97-AF65-F5344CB8AC3E}">
        <p14:creationId xmlns:p14="http://schemas.microsoft.com/office/powerpoint/2010/main" val="18214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D0126-7AFB-618B-2C91-07C6CD1C9A56}"/>
              </a:ext>
            </a:extLst>
          </p:cNvPr>
          <p:cNvSpPr txBox="1"/>
          <p:nvPr/>
        </p:nvSpPr>
        <p:spPr>
          <a:xfrm>
            <a:off x="0" y="179584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WHAT?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1218837" y="3175000"/>
            <a:ext cx="9754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 tool to parse a website for its recipe, </a:t>
            </a:r>
          </a:p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and then help catalog and prepare that recipe</a:t>
            </a:r>
          </a:p>
        </p:txBody>
      </p:sp>
    </p:spTree>
    <p:extLst>
      <p:ext uri="{BB962C8B-B14F-4D97-AF65-F5344CB8AC3E}">
        <p14:creationId xmlns:p14="http://schemas.microsoft.com/office/powerpoint/2010/main" val="38116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215508" y="224964"/>
            <a:ext cx="275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SOFTWARE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4F0E9-CF02-04F4-004E-87C3FA37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6"/>
          <a:stretch/>
        </p:blipFill>
        <p:spPr>
          <a:xfrm>
            <a:off x="139987" y="1414935"/>
            <a:ext cx="6724000" cy="4772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20CD8-606A-0109-142B-8ECDC6A46BF4}"/>
              </a:ext>
            </a:extLst>
          </p:cNvPr>
          <p:cNvSpPr txBox="1"/>
          <p:nvPr/>
        </p:nvSpPr>
        <p:spPr>
          <a:xfrm>
            <a:off x="6438900" y="2151727"/>
            <a:ext cx="5879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Website parsing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Scrape through a website and get the recipe data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If not exist then input manually</a:t>
            </a:r>
          </a:p>
        </p:txBody>
      </p:sp>
    </p:spTree>
    <p:extLst>
      <p:ext uri="{BB962C8B-B14F-4D97-AF65-F5344CB8AC3E}">
        <p14:creationId xmlns:p14="http://schemas.microsoft.com/office/powerpoint/2010/main" val="201260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215508" y="224964"/>
            <a:ext cx="275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SOFTWARE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4F0E9-CF02-04F4-004E-87C3FA37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41433" b="-3187"/>
          <a:stretch/>
        </p:blipFill>
        <p:spPr>
          <a:xfrm>
            <a:off x="76199" y="925467"/>
            <a:ext cx="5879813" cy="5775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EE33CF-01BE-0F9B-6060-DD592F6BFA09}"/>
              </a:ext>
            </a:extLst>
          </p:cNvPr>
          <p:cNvSpPr txBox="1"/>
          <p:nvPr/>
        </p:nvSpPr>
        <p:spPr>
          <a:xfrm>
            <a:off x="6172200" y="1363617"/>
            <a:ext cx="5879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Data saving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Catalog recipe into database if user permits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Hardware component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Send ingredients into an Arduino controller and get a combination of ingredient that match the desired amount</a:t>
            </a:r>
          </a:p>
        </p:txBody>
      </p:sp>
    </p:spTree>
    <p:extLst>
      <p:ext uri="{BB962C8B-B14F-4D97-AF65-F5344CB8AC3E}">
        <p14:creationId xmlns:p14="http://schemas.microsoft.com/office/powerpoint/2010/main" val="247436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215508" y="536114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44417-6AEB-CD07-523F-A1A69AF9A0E4}"/>
              </a:ext>
            </a:extLst>
          </p:cNvPr>
          <p:cNvSpPr txBox="1"/>
          <p:nvPr/>
        </p:nvSpPr>
        <p:spPr>
          <a:xfrm>
            <a:off x="748937" y="1059334"/>
            <a:ext cx="9754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Catalog system using QR scanning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Using catalog ID to convert into QR data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Use a phone camera to read the code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Send 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F339-A00A-7BC5-E806-F69FEB61FDA7}"/>
              </a:ext>
            </a:extLst>
          </p:cNvPr>
          <p:cNvSpPr txBox="1"/>
          <p:nvPr/>
        </p:nvSpPr>
        <p:spPr>
          <a:xfrm>
            <a:off x="748937" y="3216687"/>
            <a:ext cx="9754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User account system for saving personalized data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Save login info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Use encryption or hashing so the password is unreadable</a:t>
            </a:r>
          </a:p>
        </p:txBody>
      </p:sp>
    </p:spTree>
    <p:extLst>
      <p:ext uri="{BB962C8B-B14F-4D97-AF65-F5344CB8AC3E}">
        <p14:creationId xmlns:p14="http://schemas.microsoft.com/office/powerpoint/2010/main" val="18047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D0126-7AFB-618B-2C91-07C6CD1C9A56}"/>
              </a:ext>
            </a:extLst>
          </p:cNvPr>
          <p:cNvSpPr txBox="1"/>
          <p:nvPr/>
        </p:nvSpPr>
        <p:spPr>
          <a:xfrm>
            <a:off x="143934" y="2201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LANGUAGES and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1091837" y="1128667"/>
            <a:ext cx="97543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Backend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Java for the main driver program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Python for web parsing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MySQL for the language back end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C++ for Arduino control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Tools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Google Cloud for database hosting or local server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GitHub for version control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Arduino for hardware component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49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D0126-7AFB-618B-2C91-07C6CD1C9A56}"/>
              </a:ext>
            </a:extLst>
          </p:cNvPr>
          <p:cNvSpPr txBox="1"/>
          <p:nvPr/>
        </p:nvSpPr>
        <p:spPr>
          <a:xfrm>
            <a:off x="143934" y="2201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GOALS and SKILLS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(for your resume)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731D0-0387-E2DD-779E-2185EA64CF66}"/>
              </a:ext>
            </a:extLst>
          </p:cNvPr>
          <p:cNvSpPr txBox="1"/>
          <p:nvPr/>
        </p:nvSpPr>
        <p:spPr>
          <a:xfrm>
            <a:off x="1091836" y="1122317"/>
            <a:ext cx="105159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Within the confines of New York Tech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Demonstrate proficiency in Java as taught in Programming I and II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Demonstrate ability to create the algorithm for calculating the optimal item combination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Demonstrate proficiency in database management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Demonstrate web parsing as taught in Information Retrieval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Additional skills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Version control with GitHub as many projects use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Ability to learn new things and integrate new tech with Arduino hardware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Ability to create a robust and redundant and usable system</a:t>
            </a:r>
          </a:p>
        </p:txBody>
      </p:sp>
    </p:spTree>
    <p:extLst>
      <p:ext uri="{BB962C8B-B14F-4D97-AF65-F5344CB8AC3E}">
        <p14:creationId xmlns:p14="http://schemas.microsoft.com/office/powerpoint/2010/main" val="21662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D0126-7AFB-618B-2C91-07C6CD1C9A56}"/>
              </a:ext>
            </a:extLst>
          </p:cNvPr>
          <p:cNvSpPr txBox="1"/>
          <p:nvPr/>
        </p:nvSpPr>
        <p:spPr>
          <a:xfrm>
            <a:off x="0" y="243037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63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Arno Wiputra</dc:creator>
  <cp:lastModifiedBy>Aloysius Arno Wiputra</cp:lastModifiedBy>
  <cp:revision>1</cp:revision>
  <dcterms:created xsi:type="dcterms:W3CDTF">2022-09-26T17:27:37Z</dcterms:created>
  <dcterms:modified xsi:type="dcterms:W3CDTF">2022-09-26T18:57:50Z</dcterms:modified>
</cp:coreProperties>
</file>