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a51215dd7_2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a51215dd7_2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a51215dd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a51215dd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a51215dd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a51215dd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@inproceedings{simon2017hand,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author = {Tomas Simon and Hanbyul Joo and Iain Matthews and Yaser Sheikh},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booktitle = {CVPR},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title = {Hand Keypoint Detection in Single Images using Multiview Bootstrapping},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year = {2017}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@inproceedings{48292,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   = {MediaPipe: A Framework for Perceiving and Processing Reality},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author    = {Camillo Lugaresi and Jiuqiang Tang and Hadon Nash and Chris McClanahan and Esha Uboweja and Michael Hays and Fan Zhang and Chuo-Ling Chang and Ming Yong and Juhyun Lee and Wan-Teh Chang and Wei Hua and Manfred Georg and Matthias Grundmann},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year    = {2019},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URL    = {https://mixedreality.cs.cornell.edu/s/NewTitle_May1_MediaPipe_CVPR_CV4ARVR_Workshop_2019.pdf},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booktitle    = {Third Workshop on Computer Vision for AR/VR at IEEE Computer Vision and Pattern Recognition (CVPR) 2019}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a51215dd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a51215dd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a51215d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a51215d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a51215dd7_2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a51215dd7_2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a51215d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a51215d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Kick Off Meeting: </a:t>
            </a:r>
            <a:endParaRPr sz="4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Enforcing Correct Hand Positioning during X-Rays</a:t>
            </a:r>
            <a:endParaRPr sz="26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Considerations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scientist contract extension: approved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else?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Literature Review [1-2 weeks]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Software Development [8-10 weeks]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Prospective Validation Study [4-6 weeks]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Thesis Writing [4 weeks]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 Pose Estimation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Google MediaPipe (Commercial Use: OK)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CMU OpenPose (Commercial Use: Not OK)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100+ Papers: </a:t>
            </a:r>
            <a:r>
              <a:rPr lang="en"/>
              <a:t>https://github.com/xinghaochen/awesome-hand-pose-estimation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 Radiographic Positioning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attempts?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275" y="1318650"/>
            <a:ext cx="1387900" cy="17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900" y="3177200"/>
            <a:ext cx="1119249" cy="174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 Pose Tracking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Radiographic Protocol Definition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Radiographic Protocol Enforcement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Viewing Information (2D view / 3D 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Calibration (Translation With Respect to Emitter)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75" y="1584400"/>
            <a:ext cx="1898150" cy="11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375" y="3043350"/>
            <a:ext cx="3726500" cy="2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Auxiliary</a:t>
            </a:r>
            <a:r>
              <a:rPr lang="en"/>
              <a:t> Tasks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"Graphics" 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URDF/Blender Hand Bone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Inverse Kinematics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Learning 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Generative Modeling: Requires paired RGB images and X-Ray captures (Hand Phantom)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Extra-Validation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75" y="1861963"/>
            <a:ext cx="2314526" cy="14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275" y="3736375"/>
            <a:ext cx="2081126" cy="1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Prospective Validation Study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Hand Phantom X-Ray Room Captures with Positioning Accessory Equipped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Variables: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many captures </a:t>
            </a:r>
            <a:r>
              <a:rPr lang="en"/>
              <a:t>required</a:t>
            </a:r>
            <a:r>
              <a:rPr lang="en"/>
              <a:t> 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metrics? Radiologist rating?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Need to think and read up about this more. Any suggestions or input much appreciated.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March 15: Concordia GCS Innovation Fund - 50k CAD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