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475" r:id="rId3"/>
    <p:sldId id="525" r:id="rId4"/>
    <p:sldId id="520" r:id="rId5"/>
    <p:sldId id="521" r:id="rId6"/>
    <p:sldId id="522" r:id="rId7"/>
    <p:sldId id="489" r:id="rId8"/>
    <p:sldId id="527" r:id="rId9"/>
    <p:sldId id="479" r:id="rId10"/>
    <p:sldId id="483" r:id="rId11"/>
    <p:sldId id="491" r:id="rId12"/>
    <p:sldId id="353" r:id="rId13"/>
    <p:sldId id="351" r:id="rId14"/>
    <p:sldId id="368" r:id="rId15"/>
    <p:sldId id="507" r:id="rId16"/>
    <p:sldId id="513" r:id="rId17"/>
    <p:sldId id="445" r:id="rId18"/>
    <p:sldId id="447" r:id="rId19"/>
    <p:sldId id="285" r:id="rId20"/>
    <p:sldId id="374" r:id="rId21"/>
    <p:sldId id="288" r:id="rId22"/>
    <p:sldId id="514" r:id="rId23"/>
    <p:sldId id="469" r:id="rId24"/>
  </p:sldIdLst>
  <p:sldSz cx="9144000" cy="6858000" type="screen4x3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72840" autoAdjust="0"/>
  </p:normalViewPr>
  <p:slideViewPr>
    <p:cSldViewPr>
      <p:cViewPr>
        <p:scale>
          <a:sx n="58" d="100"/>
          <a:sy n="58" d="100"/>
        </p:scale>
        <p:origin x="-1716" y="-426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18831" cy="493316"/>
          </a:xfrm>
          <a:prstGeom prst="rect">
            <a:avLst/>
          </a:prstGeom>
        </p:spPr>
        <p:txBody>
          <a:bodyPr vert="horz" lIns="92528" tIns="46264" rIns="92528" bIns="46264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4" y="1"/>
            <a:ext cx="2918831" cy="493316"/>
          </a:xfrm>
          <a:prstGeom prst="rect">
            <a:avLst/>
          </a:prstGeom>
        </p:spPr>
        <p:txBody>
          <a:bodyPr vert="horz" lIns="92528" tIns="46264" rIns="92528" bIns="46264" rtlCol="0"/>
          <a:lstStyle>
            <a:lvl1pPr algn="r">
              <a:defRPr sz="1200"/>
            </a:lvl1pPr>
          </a:lstStyle>
          <a:p>
            <a:fld id="{840EBD4D-FC96-455B-BE66-F773B628515D}" type="datetimeFigureOut">
              <a:rPr lang="ko-KR" altLang="en-US" smtClean="0"/>
              <a:pPr/>
              <a:t>2019-04-24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528" tIns="46264" rIns="92528" bIns="46264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686500"/>
            <a:ext cx="5388610" cy="4439841"/>
          </a:xfrm>
          <a:prstGeom prst="rect">
            <a:avLst/>
          </a:prstGeom>
        </p:spPr>
        <p:txBody>
          <a:bodyPr vert="horz" lIns="92528" tIns="46264" rIns="92528" bIns="46264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2528" tIns="46264" rIns="92528" bIns="46264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4" y="9371285"/>
            <a:ext cx="2918831" cy="493316"/>
          </a:xfrm>
          <a:prstGeom prst="rect">
            <a:avLst/>
          </a:prstGeom>
        </p:spPr>
        <p:txBody>
          <a:bodyPr vert="horz" lIns="92528" tIns="46264" rIns="92528" bIns="46264" rtlCol="0" anchor="b"/>
          <a:lstStyle>
            <a:lvl1pPr algn="r">
              <a:defRPr sz="1200"/>
            </a:lvl1pPr>
          </a:lstStyle>
          <a:p>
            <a:fld id="{7EBF93CC-62EE-4BEF-89DA-A5CC5D077F95}" type="slidenum">
              <a:rPr lang="ko-KR" altLang="en-US" smtClean="0"/>
              <a:pPr/>
              <a:t>‹Nº›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4637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BF93CC-62EE-4BEF-89DA-A5CC5D077F95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24625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ko-KR" b="1" dirty="0" smtClean="0">
              <a:ea typeface="굴림" charset="-127"/>
            </a:endParaRP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rbel" pitchFamily="34" charset="0"/>
              </a:defRPr>
            </a:lvl1pPr>
            <a:lvl2pPr marL="751791" indent="-289150">
              <a:defRPr>
                <a:solidFill>
                  <a:schemeClr val="tx1"/>
                </a:solidFill>
                <a:latin typeface="Corbel" pitchFamily="34" charset="0"/>
              </a:defRPr>
            </a:lvl2pPr>
            <a:lvl3pPr marL="1156602" indent="-231320">
              <a:defRPr>
                <a:solidFill>
                  <a:schemeClr val="tx1"/>
                </a:solidFill>
                <a:latin typeface="Corbel" pitchFamily="34" charset="0"/>
              </a:defRPr>
            </a:lvl3pPr>
            <a:lvl4pPr marL="1619242" indent="-231320">
              <a:defRPr>
                <a:solidFill>
                  <a:schemeClr val="tx1"/>
                </a:solidFill>
                <a:latin typeface="Corbel" pitchFamily="34" charset="0"/>
              </a:defRPr>
            </a:lvl4pPr>
            <a:lvl5pPr marL="2081883" indent="-231320">
              <a:defRPr>
                <a:solidFill>
                  <a:schemeClr val="tx1"/>
                </a:solidFill>
                <a:latin typeface="Corbel" pitchFamily="34" charset="0"/>
              </a:defRPr>
            </a:lvl5pPr>
            <a:lvl6pPr marL="2544524" indent="-231320" defTabSz="46264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6pPr>
            <a:lvl7pPr marL="3007164" indent="-231320" defTabSz="46264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7pPr>
            <a:lvl8pPr marL="3469805" indent="-231320" defTabSz="46264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8pPr>
            <a:lvl9pPr marL="3932446" indent="-231320" defTabSz="46264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fld id="{5E3C6822-421A-40B2-BC1D-2BC0BB478AA7}" type="slidenum">
              <a:rPr lang="en-US" altLang="ko-KR">
                <a:latin typeface="Calibri" pitchFamily="34" charset="0"/>
              </a:rPr>
              <a:pPr/>
              <a:t>10</a:t>
            </a:fld>
            <a:endParaRPr lang="en-US" altLang="ko-KR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77593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ko-KR" dirty="0" smtClean="0">
              <a:ea typeface="굴림" charset="-127"/>
            </a:endParaRPr>
          </a:p>
        </p:txBody>
      </p:sp>
      <p:sp>
        <p:nvSpPr>
          <p:cNvPr id="419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rbel" pitchFamily="34" charset="0"/>
              </a:defRPr>
            </a:lvl1pPr>
            <a:lvl2pPr marL="751791" indent="-289150">
              <a:defRPr>
                <a:solidFill>
                  <a:schemeClr val="tx1"/>
                </a:solidFill>
                <a:latin typeface="Corbel" pitchFamily="34" charset="0"/>
              </a:defRPr>
            </a:lvl2pPr>
            <a:lvl3pPr marL="1156602" indent="-231320">
              <a:defRPr>
                <a:solidFill>
                  <a:schemeClr val="tx1"/>
                </a:solidFill>
                <a:latin typeface="Corbel" pitchFamily="34" charset="0"/>
              </a:defRPr>
            </a:lvl3pPr>
            <a:lvl4pPr marL="1619242" indent="-231320">
              <a:defRPr>
                <a:solidFill>
                  <a:schemeClr val="tx1"/>
                </a:solidFill>
                <a:latin typeface="Corbel" pitchFamily="34" charset="0"/>
              </a:defRPr>
            </a:lvl4pPr>
            <a:lvl5pPr marL="2081883" indent="-231320">
              <a:defRPr>
                <a:solidFill>
                  <a:schemeClr val="tx1"/>
                </a:solidFill>
                <a:latin typeface="Corbel" pitchFamily="34" charset="0"/>
              </a:defRPr>
            </a:lvl5pPr>
            <a:lvl6pPr marL="2544524" indent="-231320" defTabSz="46264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6pPr>
            <a:lvl7pPr marL="3007164" indent="-231320" defTabSz="46264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7pPr>
            <a:lvl8pPr marL="3469805" indent="-231320" defTabSz="46264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8pPr>
            <a:lvl9pPr marL="3932446" indent="-231320" defTabSz="46264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fld id="{2B7A6200-EF47-4ADE-B19A-BEE2C80F06E1}" type="slidenum">
              <a:rPr lang="en-US" altLang="ko-KR">
                <a:latin typeface="Calibri" pitchFamily="34" charset="0"/>
              </a:rPr>
              <a:pPr/>
              <a:t>11</a:t>
            </a:fld>
            <a:endParaRPr lang="en-US" altLang="ko-KR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8226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ko-KR" dirty="0" smtClean="0">
              <a:ea typeface="굴림" charset="-127"/>
            </a:endParaRPr>
          </a:p>
        </p:txBody>
      </p:sp>
      <p:sp>
        <p:nvSpPr>
          <p:cNvPr id="419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rbel" pitchFamily="34" charset="0"/>
              </a:defRPr>
            </a:lvl1pPr>
            <a:lvl2pPr marL="751791" indent="-289150">
              <a:defRPr>
                <a:solidFill>
                  <a:schemeClr val="tx1"/>
                </a:solidFill>
                <a:latin typeface="Corbel" pitchFamily="34" charset="0"/>
              </a:defRPr>
            </a:lvl2pPr>
            <a:lvl3pPr marL="1156602" indent="-231320">
              <a:defRPr>
                <a:solidFill>
                  <a:schemeClr val="tx1"/>
                </a:solidFill>
                <a:latin typeface="Corbel" pitchFamily="34" charset="0"/>
              </a:defRPr>
            </a:lvl3pPr>
            <a:lvl4pPr marL="1619242" indent="-231320">
              <a:defRPr>
                <a:solidFill>
                  <a:schemeClr val="tx1"/>
                </a:solidFill>
                <a:latin typeface="Corbel" pitchFamily="34" charset="0"/>
              </a:defRPr>
            </a:lvl4pPr>
            <a:lvl5pPr marL="2081883" indent="-231320">
              <a:defRPr>
                <a:solidFill>
                  <a:schemeClr val="tx1"/>
                </a:solidFill>
                <a:latin typeface="Corbel" pitchFamily="34" charset="0"/>
              </a:defRPr>
            </a:lvl5pPr>
            <a:lvl6pPr marL="2544524" indent="-231320" defTabSz="46264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6pPr>
            <a:lvl7pPr marL="3007164" indent="-231320" defTabSz="46264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7pPr>
            <a:lvl8pPr marL="3469805" indent="-231320" defTabSz="46264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8pPr>
            <a:lvl9pPr marL="3932446" indent="-231320" defTabSz="46264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fld id="{2B7A6200-EF47-4ADE-B19A-BEE2C80F06E1}" type="slidenum">
              <a:rPr lang="en-US" altLang="ko-KR">
                <a:latin typeface="Calibri" pitchFamily="34" charset="0"/>
              </a:rPr>
              <a:pPr/>
              <a:t>12</a:t>
            </a:fld>
            <a:endParaRPr lang="en-US" altLang="ko-KR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8226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BF93CC-62EE-4BEF-89DA-A5CC5D077F95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2548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BF93CC-62EE-4BEF-89DA-A5CC5D077F95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19568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BF93CC-62EE-4BEF-89DA-A5CC5D077F95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79998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lvl="1">
              <a:spcBef>
                <a:spcPct val="0"/>
              </a:spcBef>
            </a:pPr>
            <a:endParaRPr lang="en-US" altLang="ko-KR" dirty="0" smtClean="0">
              <a:ea typeface="굴림" charset="-127"/>
            </a:endParaRPr>
          </a:p>
        </p:txBody>
      </p:sp>
      <p:sp>
        <p:nvSpPr>
          <p:cNvPr id="665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rbel" pitchFamily="34" charset="0"/>
              </a:defRPr>
            </a:lvl1pPr>
            <a:lvl2pPr marL="751791" indent="-289150">
              <a:defRPr>
                <a:solidFill>
                  <a:schemeClr val="tx1"/>
                </a:solidFill>
                <a:latin typeface="Corbel" pitchFamily="34" charset="0"/>
              </a:defRPr>
            </a:lvl2pPr>
            <a:lvl3pPr marL="1156602" indent="-231320">
              <a:defRPr>
                <a:solidFill>
                  <a:schemeClr val="tx1"/>
                </a:solidFill>
                <a:latin typeface="Corbel" pitchFamily="34" charset="0"/>
              </a:defRPr>
            </a:lvl3pPr>
            <a:lvl4pPr marL="1619242" indent="-231320">
              <a:defRPr>
                <a:solidFill>
                  <a:schemeClr val="tx1"/>
                </a:solidFill>
                <a:latin typeface="Corbel" pitchFamily="34" charset="0"/>
              </a:defRPr>
            </a:lvl4pPr>
            <a:lvl5pPr marL="2081883" indent="-231320">
              <a:defRPr>
                <a:solidFill>
                  <a:schemeClr val="tx1"/>
                </a:solidFill>
                <a:latin typeface="Corbel" pitchFamily="34" charset="0"/>
              </a:defRPr>
            </a:lvl5pPr>
            <a:lvl6pPr marL="2544524" indent="-231320" defTabSz="46264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6pPr>
            <a:lvl7pPr marL="3007164" indent="-231320" defTabSz="46264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7pPr>
            <a:lvl8pPr marL="3469805" indent="-231320" defTabSz="46264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8pPr>
            <a:lvl9pPr marL="3932446" indent="-231320" defTabSz="46264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fld id="{DAC45ECA-6055-4227-B24A-4485DE373D34}" type="slidenum">
              <a:rPr lang="en-US" altLang="ko-KR">
                <a:latin typeface="Calibri" pitchFamily="34" charset="0"/>
              </a:rPr>
              <a:pPr/>
              <a:t>16</a:t>
            </a:fld>
            <a:endParaRPr lang="en-US" altLang="ko-KR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02069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lvl="1">
              <a:spcBef>
                <a:spcPct val="0"/>
              </a:spcBef>
            </a:pPr>
            <a:endParaRPr lang="en-US" altLang="ko-KR" sz="1200" dirty="0" smtClean="0">
              <a:ea typeface="굴림" charset="-127"/>
            </a:endParaRPr>
          </a:p>
        </p:txBody>
      </p:sp>
      <p:sp>
        <p:nvSpPr>
          <p:cNvPr id="665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rbel" pitchFamily="34" charset="0"/>
              </a:defRPr>
            </a:lvl1pPr>
            <a:lvl2pPr marL="751791" indent="-289150">
              <a:defRPr>
                <a:solidFill>
                  <a:schemeClr val="tx1"/>
                </a:solidFill>
                <a:latin typeface="Corbel" pitchFamily="34" charset="0"/>
              </a:defRPr>
            </a:lvl2pPr>
            <a:lvl3pPr marL="1156602" indent="-231320">
              <a:defRPr>
                <a:solidFill>
                  <a:schemeClr val="tx1"/>
                </a:solidFill>
                <a:latin typeface="Corbel" pitchFamily="34" charset="0"/>
              </a:defRPr>
            </a:lvl3pPr>
            <a:lvl4pPr marL="1619242" indent="-231320">
              <a:defRPr>
                <a:solidFill>
                  <a:schemeClr val="tx1"/>
                </a:solidFill>
                <a:latin typeface="Corbel" pitchFamily="34" charset="0"/>
              </a:defRPr>
            </a:lvl4pPr>
            <a:lvl5pPr marL="2081883" indent="-231320">
              <a:defRPr>
                <a:solidFill>
                  <a:schemeClr val="tx1"/>
                </a:solidFill>
                <a:latin typeface="Corbel" pitchFamily="34" charset="0"/>
              </a:defRPr>
            </a:lvl5pPr>
            <a:lvl6pPr marL="2544524" indent="-231320" defTabSz="46264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6pPr>
            <a:lvl7pPr marL="3007164" indent="-231320" defTabSz="46264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7pPr>
            <a:lvl8pPr marL="3469805" indent="-231320" defTabSz="46264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8pPr>
            <a:lvl9pPr marL="3932446" indent="-231320" defTabSz="46264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fld id="{DAC45ECA-6055-4227-B24A-4485DE373D34}" type="slidenum">
              <a:rPr lang="en-US" altLang="ko-KR">
                <a:latin typeface="Calibri" pitchFamily="34" charset="0"/>
              </a:rPr>
              <a:pPr/>
              <a:t>17</a:t>
            </a:fld>
            <a:endParaRPr lang="en-US" altLang="ko-KR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02069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5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ko-KR" sz="1200" dirty="0" smtClean="0">
              <a:ea typeface="굴림" charset="-127"/>
            </a:endParaRPr>
          </a:p>
        </p:txBody>
      </p:sp>
      <p:sp>
        <p:nvSpPr>
          <p:cNvPr id="7065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rbel" pitchFamily="34" charset="0"/>
              </a:defRPr>
            </a:lvl1pPr>
            <a:lvl2pPr marL="751791" indent="-289150">
              <a:defRPr>
                <a:solidFill>
                  <a:schemeClr val="tx1"/>
                </a:solidFill>
                <a:latin typeface="Corbel" pitchFamily="34" charset="0"/>
              </a:defRPr>
            </a:lvl2pPr>
            <a:lvl3pPr marL="1156602" indent="-231320">
              <a:defRPr>
                <a:solidFill>
                  <a:schemeClr val="tx1"/>
                </a:solidFill>
                <a:latin typeface="Corbel" pitchFamily="34" charset="0"/>
              </a:defRPr>
            </a:lvl3pPr>
            <a:lvl4pPr marL="1619242" indent="-231320">
              <a:defRPr>
                <a:solidFill>
                  <a:schemeClr val="tx1"/>
                </a:solidFill>
                <a:latin typeface="Corbel" pitchFamily="34" charset="0"/>
              </a:defRPr>
            </a:lvl4pPr>
            <a:lvl5pPr marL="2081883" indent="-231320">
              <a:defRPr>
                <a:solidFill>
                  <a:schemeClr val="tx1"/>
                </a:solidFill>
                <a:latin typeface="Corbel" pitchFamily="34" charset="0"/>
              </a:defRPr>
            </a:lvl5pPr>
            <a:lvl6pPr marL="2544524" indent="-231320" defTabSz="46264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6pPr>
            <a:lvl7pPr marL="3007164" indent="-231320" defTabSz="46264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7pPr>
            <a:lvl8pPr marL="3469805" indent="-231320" defTabSz="46264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8pPr>
            <a:lvl9pPr marL="3932446" indent="-231320" defTabSz="46264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fld id="{DEA36659-63E5-40BE-A73B-C9B8A4A12D02}" type="slidenum">
              <a:rPr lang="en-US" altLang="ko-KR">
                <a:latin typeface="Calibri" pitchFamily="34" charset="0"/>
              </a:rPr>
              <a:pPr/>
              <a:t>18</a:t>
            </a:fld>
            <a:endParaRPr lang="en-US" altLang="ko-KR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42353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ko-KR" sz="1200" dirty="0" smtClean="0">
              <a:ea typeface="굴림" charset="-127"/>
            </a:endParaRPr>
          </a:p>
        </p:txBody>
      </p:sp>
      <p:sp>
        <p:nvSpPr>
          <p:cNvPr id="727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rbel" pitchFamily="34" charset="0"/>
              </a:defRPr>
            </a:lvl1pPr>
            <a:lvl2pPr marL="751791" indent="-289150">
              <a:defRPr>
                <a:solidFill>
                  <a:schemeClr val="tx1"/>
                </a:solidFill>
                <a:latin typeface="Corbel" pitchFamily="34" charset="0"/>
              </a:defRPr>
            </a:lvl2pPr>
            <a:lvl3pPr marL="1156602" indent="-231320">
              <a:defRPr>
                <a:solidFill>
                  <a:schemeClr val="tx1"/>
                </a:solidFill>
                <a:latin typeface="Corbel" pitchFamily="34" charset="0"/>
              </a:defRPr>
            </a:lvl3pPr>
            <a:lvl4pPr marL="1619242" indent="-231320">
              <a:defRPr>
                <a:solidFill>
                  <a:schemeClr val="tx1"/>
                </a:solidFill>
                <a:latin typeface="Corbel" pitchFamily="34" charset="0"/>
              </a:defRPr>
            </a:lvl4pPr>
            <a:lvl5pPr marL="2081883" indent="-231320">
              <a:defRPr>
                <a:solidFill>
                  <a:schemeClr val="tx1"/>
                </a:solidFill>
                <a:latin typeface="Corbel" pitchFamily="34" charset="0"/>
              </a:defRPr>
            </a:lvl5pPr>
            <a:lvl6pPr marL="2544524" indent="-231320" defTabSz="46264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6pPr>
            <a:lvl7pPr marL="3007164" indent="-231320" defTabSz="46264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7pPr>
            <a:lvl8pPr marL="3469805" indent="-231320" defTabSz="46264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8pPr>
            <a:lvl9pPr marL="3932446" indent="-231320" defTabSz="46264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fld id="{DE4BA31B-C7FB-48FF-BF7C-16267C9545B3}" type="slidenum">
              <a:rPr lang="en-US" altLang="ko-KR">
                <a:latin typeface="Calibri" pitchFamily="34" charset="0"/>
              </a:rPr>
              <a:pPr/>
              <a:t>19</a:t>
            </a:fld>
            <a:endParaRPr lang="en-US" altLang="ko-KR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73771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ko-KR" dirty="0" smtClean="0">
              <a:ea typeface="굴림" charset="-127"/>
            </a:endParaRPr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rbel" pitchFamily="34" charset="0"/>
              </a:defRPr>
            </a:lvl1pPr>
            <a:lvl2pPr marL="751791" indent="-289150">
              <a:defRPr>
                <a:solidFill>
                  <a:schemeClr val="tx1"/>
                </a:solidFill>
                <a:latin typeface="Corbel" pitchFamily="34" charset="0"/>
              </a:defRPr>
            </a:lvl2pPr>
            <a:lvl3pPr marL="1156602" indent="-231320">
              <a:defRPr>
                <a:solidFill>
                  <a:schemeClr val="tx1"/>
                </a:solidFill>
                <a:latin typeface="Corbel" pitchFamily="34" charset="0"/>
              </a:defRPr>
            </a:lvl3pPr>
            <a:lvl4pPr marL="1619242" indent="-231320">
              <a:defRPr>
                <a:solidFill>
                  <a:schemeClr val="tx1"/>
                </a:solidFill>
                <a:latin typeface="Corbel" pitchFamily="34" charset="0"/>
              </a:defRPr>
            </a:lvl4pPr>
            <a:lvl5pPr marL="2081883" indent="-231320">
              <a:defRPr>
                <a:solidFill>
                  <a:schemeClr val="tx1"/>
                </a:solidFill>
                <a:latin typeface="Corbel" pitchFamily="34" charset="0"/>
              </a:defRPr>
            </a:lvl5pPr>
            <a:lvl6pPr marL="2544524" indent="-231320" defTabSz="46264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6pPr>
            <a:lvl7pPr marL="3007164" indent="-231320" defTabSz="46264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7pPr>
            <a:lvl8pPr marL="3469805" indent="-231320" defTabSz="46264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8pPr>
            <a:lvl9pPr marL="3932446" indent="-231320" defTabSz="46264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fld id="{F6F11CB1-A83A-4497-9656-D83A97644D22}" type="slidenum">
              <a:rPr lang="en-US" altLang="ko-KR">
                <a:latin typeface="Calibri" pitchFamily="34" charset="0"/>
              </a:rPr>
              <a:pPr/>
              <a:t>2</a:t>
            </a:fld>
            <a:endParaRPr lang="en-US" altLang="ko-KR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38146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ko-KR" dirty="0" smtClean="0">
              <a:ea typeface="굴림" charset="-127"/>
            </a:endParaRPr>
          </a:p>
        </p:txBody>
      </p:sp>
      <p:sp>
        <p:nvSpPr>
          <p:cNvPr id="7680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rbel" pitchFamily="34" charset="0"/>
              </a:defRPr>
            </a:lvl1pPr>
            <a:lvl2pPr marL="751791" indent="-289150">
              <a:defRPr>
                <a:solidFill>
                  <a:schemeClr val="tx1"/>
                </a:solidFill>
                <a:latin typeface="Corbel" pitchFamily="34" charset="0"/>
              </a:defRPr>
            </a:lvl2pPr>
            <a:lvl3pPr marL="1156602" indent="-231320">
              <a:defRPr>
                <a:solidFill>
                  <a:schemeClr val="tx1"/>
                </a:solidFill>
                <a:latin typeface="Corbel" pitchFamily="34" charset="0"/>
              </a:defRPr>
            </a:lvl3pPr>
            <a:lvl4pPr marL="1619242" indent="-231320">
              <a:defRPr>
                <a:solidFill>
                  <a:schemeClr val="tx1"/>
                </a:solidFill>
                <a:latin typeface="Corbel" pitchFamily="34" charset="0"/>
              </a:defRPr>
            </a:lvl4pPr>
            <a:lvl5pPr marL="2081883" indent="-231320">
              <a:defRPr>
                <a:solidFill>
                  <a:schemeClr val="tx1"/>
                </a:solidFill>
                <a:latin typeface="Corbel" pitchFamily="34" charset="0"/>
              </a:defRPr>
            </a:lvl5pPr>
            <a:lvl6pPr marL="2544524" indent="-231320" defTabSz="46264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6pPr>
            <a:lvl7pPr marL="3007164" indent="-231320" defTabSz="46264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7pPr>
            <a:lvl8pPr marL="3469805" indent="-231320" defTabSz="46264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8pPr>
            <a:lvl9pPr marL="3932446" indent="-231320" defTabSz="46264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fld id="{8B24D0C0-823F-4C9E-8A15-A3386FFD87C6}" type="slidenum">
              <a:rPr lang="en-US" altLang="ko-KR">
                <a:latin typeface="Calibri" pitchFamily="34" charset="0"/>
              </a:rPr>
              <a:pPr/>
              <a:t>20</a:t>
            </a:fld>
            <a:endParaRPr lang="en-US" altLang="ko-KR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80361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5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ko-KR" dirty="0" smtClean="0">
              <a:ea typeface="굴림" charset="-127"/>
            </a:endParaRPr>
          </a:p>
        </p:txBody>
      </p:sp>
      <p:sp>
        <p:nvSpPr>
          <p:cNvPr id="7885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rbel" pitchFamily="34" charset="0"/>
              </a:defRPr>
            </a:lvl1pPr>
            <a:lvl2pPr marL="751791" indent="-289150">
              <a:defRPr>
                <a:solidFill>
                  <a:schemeClr val="tx1"/>
                </a:solidFill>
                <a:latin typeface="Corbel" pitchFamily="34" charset="0"/>
              </a:defRPr>
            </a:lvl2pPr>
            <a:lvl3pPr marL="1156602" indent="-231320">
              <a:defRPr>
                <a:solidFill>
                  <a:schemeClr val="tx1"/>
                </a:solidFill>
                <a:latin typeface="Corbel" pitchFamily="34" charset="0"/>
              </a:defRPr>
            </a:lvl3pPr>
            <a:lvl4pPr marL="1619242" indent="-231320">
              <a:defRPr>
                <a:solidFill>
                  <a:schemeClr val="tx1"/>
                </a:solidFill>
                <a:latin typeface="Corbel" pitchFamily="34" charset="0"/>
              </a:defRPr>
            </a:lvl4pPr>
            <a:lvl5pPr marL="2081883" indent="-231320">
              <a:defRPr>
                <a:solidFill>
                  <a:schemeClr val="tx1"/>
                </a:solidFill>
                <a:latin typeface="Corbel" pitchFamily="34" charset="0"/>
              </a:defRPr>
            </a:lvl5pPr>
            <a:lvl6pPr marL="2544524" indent="-231320" defTabSz="46264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6pPr>
            <a:lvl7pPr marL="3007164" indent="-231320" defTabSz="46264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7pPr>
            <a:lvl8pPr marL="3469805" indent="-231320" defTabSz="46264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8pPr>
            <a:lvl9pPr marL="3932446" indent="-231320" defTabSz="46264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fld id="{F6C90829-C701-41B1-880E-F3F5B60C60B0}" type="slidenum">
              <a:rPr lang="en-US" altLang="ko-KR">
                <a:latin typeface="Calibri" pitchFamily="34" charset="0"/>
              </a:rPr>
              <a:pPr/>
              <a:t>21</a:t>
            </a:fld>
            <a:endParaRPr lang="en-US" altLang="ko-KR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27854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BF93CC-62EE-4BEF-89DA-A5CC5D077F95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570668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BF93CC-62EE-4BEF-89DA-A5CC5D077F95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27370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ko-KR" dirty="0" smtClean="0">
              <a:ea typeface="굴림" charset="-127"/>
            </a:endParaRPr>
          </a:p>
        </p:txBody>
      </p:sp>
      <p:sp>
        <p:nvSpPr>
          <p:cNvPr id="419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rbel" pitchFamily="34" charset="0"/>
              </a:defRPr>
            </a:lvl1pPr>
            <a:lvl2pPr marL="751791" indent="-289150">
              <a:defRPr>
                <a:solidFill>
                  <a:schemeClr val="tx1"/>
                </a:solidFill>
                <a:latin typeface="Corbel" pitchFamily="34" charset="0"/>
              </a:defRPr>
            </a:lvl2pPr>
            <a:lvl3pPr marL="1156602" indent="-231320">
              <a:defRPr>
                <a:solidFill>
                  <a:schemeClr val="tx1"/>
                </a:solidFill>
                <a:latin typeface="Corbel" pitchFamily="34" charset="0"/>
              </a:defRPr>
            </a:lvl3pPr>
            <a:lvl4pPr marL="1619242" indent="-231320">
              <a:defRPr>
                <a:solidFill>
                  <a:schemeClr val="tx1"/>
                </a:solidFill>
                <a:latin typeface="Corbel" pitchFamily="34" charset="0"/>
              </a:defRPr>
            </a:lvl4pPr>
            <a:lvl5pPr marL="2081883" indent="-231320">
              <a:defRPr>
                <a:solidFill>
                  <a:schemeClr val="tx1"/>
                </a:solidFill>
                <a:latin typeface="Corbel" pitchFamily="34" charset="0"/>
              </a:defRPr>
            </a:lvl5pPr>
            <a:lvl6pPr marL="2544524" indent="-231320" defTabSz="46264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6pPr>
            <a:lvl7pPr marL="3007164" indent="-231320" defTabSz="46264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7pPr>
            <a:lvl8pPr marL="3469805" indent="-231320" defTabSz="46264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8pPr>
            <a:lvl9pPr marL="3932446" indent="-231320" defTabSz="46264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fld id="{2B7A6200-EF47-4ADE-B19A-BEE2C80F06E1}" type="slidenum">
              <a:rPr lang="en-US" altLang="ko-KR">
                <a:latin typeface="Calibri" pitchFamily="34" charset="0"/>
              </a:rPr>
              <a:pPr/>
              <a:t>3</a:t>
            </a:fld>
            <a:endParaRPr lang="en-US" altLang="ko-KR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8226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ko-KR" dirty="0" smtClean="0">
              <a:ea typeface="굴림" charset="-127"/>
            </a:endParaRPr>
          </a:p>
        </p:txBody>
      </p:sp>
      <p:sp>
        <p:nvSpPr>
          <p:cNvPr id="3584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rbel" pitchFamily="34" charset="0"/>
              </a:defRPr>
            </a:lvl1pPr>
            <a:lvl2pPr marL="751791" indent="-289150">
              <a:defRPr>
                <a:solidFill>
                  <a:schemeClr val="tx1"/>
                </a:solidFill>
                <a:latin typeface="Corbel" pitchFamily="34" charset="0"/>
              </a:defRPr>
            </a:lvl2pPr>
            <a:lvl3pPr marL="1156602" indent="-231320">
              <a:defRPr>
                <a:solidFill>
                  <a:schemeClr val="tx1"/>
                </a:solidFill>
                <a:latin typeface="Corbel" pitchFamily="34" charset="0"/>
              </a:defRPr>
            </a:lvl3pPr>
            <a:lvl4pPr marL="1619242" indent="-231320">
              <a:defRPr>
                <a:solidFill>
                  <a:schemeClr val="tx1"/>
                </a:solidFill>
                <a:latin typeface="Corbel" pitchFamily="34" charset="0"/>
              </a:defRPr>
            </a:lvl4pPr>
            <a:lvl5pPr marL="2081883" indent="-231320">
              <a:defRPr>
                <a:solidFill>
                  <a:schemeClr val="tx1"/>
                </a:solidFill>
                <a:latin typeface="Corbel" pitchFamily="34" charset="0"/>
              </a:defRPr>
            </a:lvl5pPr>
            <a:lvl6pPr marL="2544524" indent="-231320" defTabSz="46264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6pPr>
            <a:lvl7pPr marL="3007164" indent="-231320" defTabSz="46264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7pPr>
            <a:lvl8pPr marL="3469805" indent="-231320" defTabSz="46264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8pPr>
            <a:lvl9pPr marL="3932446" indent="-231320" defTabSz="46264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fld id="{0D1B787B-9142-4692-B9E4-E42D33121F5F}" type="slidenum">
              <a:rPr lang="en-US" altLang="ko-KR">
                <a:latin typeface="Calibri" pitchFamily="34" charset="0"/>
              </a:rPr>
              <a:pPr/>
              <a:t>4</a:t>
            </a:fld>
            <a:endParaRPr lang="en-US" altLang="ko-KR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47087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ko-KR" dirty="0" smtClean="0">
              <a:ea typeface="굴림" charset="-127"/>
            </a:endParaRPr>
          </a:p>
        </p:txBody>
      </p:sp>
      <p:sp>
        <p:nvSpPr>
          <p:cNvPr id="3789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rbel" pitchFamily="34" charset="0"/>
              </a:defRPr>
            </a:lvl1pPr>
            <a:lvl2pPr marL="751791" indent="-289150">
              <a:defRPr>
                <a:solidFill>
                  <a:schemeClr val="tx1"/>
                </a:solidFill>
                <a:latin typeface="Corbel" pitchFamily="34" charset="0"/>
              </a:defRPr>
            </a:lvl2pPr>
            <a:lvl3pPr marL="1156602" indent="-231320">
              <a:defRPr>
                <a:solidFill>
                  <a:schemeClr val="tx1"/>
                </a:solidFill>
                <a:latin typeface="Corbel" pitchFamily="34" charset="0"/>
              </a:defRPr>
            </a:lvl3pPr>
            <a:lvl4pPr marL="1619242" indent="-231320">
              <a:defRPr>
                <a:solidFill>
                  <a:schemeClr val="tx1"/>
                </a:solidFill>
                <a:latin typeface="Corbel" pitchFamily="34" charset="0"/>
              </a:defRPr>
            </a:lvl4pPr>
            <a:lvl5pPr marL="2081883" indent="-231320">
              <a:defRPr>
                <a:solidFill>
                  <a:schemeClr val="tx1"/>
                </a:solidFill>
                <a:latin typeface="Corbel" pitchFamily="34" charset="0"/>
              </a:defRPr>
            </a:lvl5pPr>
            <a:lvl6pPr marL="2544524" indent="-231320" defTabSz="46264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6pPr>
            <a:lvl7pPr marL="3007164" indent="-231320" defTabSz="46264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7pPr>
            <a:lvl8pPr marL="3469805" indent="-231320" defTabSz="46264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8pPr>
            <a:lvl9pPr marL="3932446" indent="-231320" defTabSz="46264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fld id="{03C3BA9E-3B67-496F-B420-E58132CD444C}" type="slidenum">
              <a:rPr lang="en-US" altLang="ko-KR">
                <a:latin typeface="Calibri" pitchFamily="34" charset="0"/>
              </a:rPr>
              <a:pPr/>
              <a:t>5</a:t>
            </a:fld>
            <a:endParaRPr lang="en-US" altLang="ko-KR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38896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ko-KR" dirty="0" smtClean="0">
              <a:ea typeface="굴림" charset="-127"/>
            </a:endParaRPr>
          </a:p>
        </p:txBody>
      </p:sp>
      <p:sp>
        <p:nvSpPr>
          <p:cNvPr id="3993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rbel" pitchFamily="34" charset="0"/>
              </a:defRPr>
            </a:lvl1pPr>
            <a:lvl2pPr marL="751791" indent="-289150">
              <a:defRPr>
                <a:solidFill>
                  <a:schemeClr val="tx1"/>
                </a:solidFill>
                <a:latin typeface="Corbel" pitchFamily="34" charset="0"/>
              </a:defRPr>
            </a:lvl2pPr>
            <a:lvl3pPr marL="1156602" indent="-231320">
              <a:defRPr>
                <a:solidFill>
                  <a:schemeClr val="tx1"/>
                </a:solidFill>
                <a:latin typeface="Corbel" pitchFamily="34" charset="0"/>
              </a:defRPr>
            </a:lvl3pPr>
            <a:lvl4pPr marL="1619242" indent="-231320">
              <a:defRPr>
                <a:solidFill>
                  <a:schemeClr val="tx1"/>
                </a:solidFill>
                <a:latin typeface="Corbel" pitchFamily="34" charset="0"/>
              </a:defRPr>
            </a:lvl4pPr>
            <a:lvl5pPr marL="2081883" indent="-231320">
              <a:defRPr>
                <a:solidFill>
                  <a:schemeClr val="tx1"/>
                </a:solidFill>
                <a:latin typeface="Corbel" pitchFamily="34" charset="0"/>
              </a:defRPr>
            </a:lvl5pPr>
            <a:lvl6pPr marL="2544524" indent="-231320" defTabSz="46264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6pPr>
            <a:lvl7pPr marL="3007164" indent="-231320" defTabSz="46264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7pPr>
            <a:lvl8pPr marL="3469805" indent="-231320" defTabSz="46264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8pPr>
            <a:lvl9pPr marL="3932446" indent="-231320" defTabSz="46264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fld id="{02786542-EDD8-4A8E-91CC-3EC425B0880B}" type="slidenum">
              <a:rPr lang="en-US" altLang="ko-KR">
                <a:latin typeface="Calibri" pitchFamily="34" charset="0"/>
              </a:rPr>
              <a:pPr/>
              <a:t>6</a:t>
            </a:fld>
            <a:endParaRPr lang="en-US" altLang="ko-KR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80281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ko-KR" dirty="0" smtClean="0">
              <a:ea typeface="굴림" charset="-127"/>
            </a:endParaRPr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rbel" pitchFamily="34" charset="0"/>
              </a:defRPr>
            </a:lvl1pPr>
            <a:lvl2pPr marL="751791" indent="-289150">
              <a:defRPr>
                <a:solidFill>
                  <a:schemeClr val="tx1"/>
                </a:solidFill>
                <a:latin typeface="Corbel" pitchFamily="34" charset="0"/>
              </a:defRPr>
            </a:lvl2pPr>
            <a:lvl3pPr marL="1156602" indent="-231320">
              <a:defRPr>
                <a:solidFill>
                  <a:schemeClr val="tx1"/>
                </a:solidFill>
                <a:latin typeface="Corbel" pitchFamily="34" charset="0"/>
              </a:defRPr>
            </a:lvl3pPr>
            <a:lvl4pPr marL="1619242" indent="-231320">
              <a:defRPr>
                <a:solidFill>
                  <a:schemeClr val="tx1"/>
                </a:solidFill>
                <a:latin typeface="Corbel" pitchFamily="34" charset="0"/>
              </a:defRPr>
            </a:lvl4pPr>
            <a:lvl5pPr marL="2081883" indent="-231320">
              <a:defRPr>
                <a:solidFill>
                  <a:schemeClr val="tx1"/>
                </a:solidFill>
                <a:latin typeface="Corbel" pitchFamily="34" charset="0"/>
              </a:defRPr>
            </a:lvl5pPr>
            <a:lvl6pPr marL="2544524" indent="-231320" defTabSz="46264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6pPr>
            <a:lvl7pPr marL="3007164" indent="-231320" defTabSz="46264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7pPr>
            <a:lvl8pPr marL="3469805" indent="-231320" defTabSz="46264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8pPr>
            <a:lvl9pPr marL="3932446" indent="-231320" defTabSz="46264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fld id="{EF48D2CB-1E28-4C77-B350-C8B3CB0C5367}" type="slidenum">
              <a:rPr lang="en-US" altLang="ko-KR">
                <a:latin typeface="Calibri" pitchFamily="34" charset="0"/>
              </a:rPr>
              <a:pPr/>
              <a:t>7</a:t>
            </a:fld>
            <a:endParaRPr lang="en-US" altLang="ko-KR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31329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ko-KR" dirty="0" smtClean="0">
              <a:ea typeface="굴림" charset="-127"/>
            </a:endParaRPr>
          </a:p>
        </p:txBody>
      </p:sp>
      <p:sp>
        <p:nvSpPr>
          <p:cNvPr id="3174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rbel" pitchFamily="34" charset="0"/>
              </a:defRPr>
            </a:lvl1pPr>
            <a:lvl2pPr marL="751791" indent="-289150">
              <a:defRPr>
                <a:solidFill>
                  <a:schemeClr val="tx1"/>
                </a:solidFill>
                <a:latin typeface="Corbel" pitchFamily="34" charset="0"/>
              </a:defRPr>
            </a:lvl2pPr>
            <a:lvl3pPr marL="1156602" indent="-231320">
              <a:defRPr>
                <a:solidFill>
                  <a:schemeClr val="tx1"/>
                </a:solidFill>
                <a:latin typeface="Corbel" pitchFamily="34" charset="0"/>
              </a:defRPr>
            </a:lvl3pPr>
            <a:lvl4pPr marL="1619242" indent="-231320">
              <a:defRPr>
                <a:solidFill>
                  <a:schemeClr val="tx1"/>
                </a:solidFill>
                <a:latin typeface="Corbel" pitchFamily="34" charset="0"/>
              </a:defRPr>
            </a:lvl4pPr>
            <a:lvl5pPr marL="2081883" indent="-231320">
              <a:defRPr>
                <a:solidFill>
                  <a:schemeClr val="tx1"/>
                </a:solidFill>
                <a:latin typeface="Corbel" pitchFamily="34" charset="0"/>
              </a:defRPr>
            </a:lvl5pPr>
            <a:lvl6pPr marL="2544524" indent="-231320" defTabSz="46264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6pPr>
            <a:lvl7pPr marL="3007164" indent="-231320" defTabSz="46264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7pPr>
            <a:lvl8pPr marL="3469805" indent="-231320" defTabSz="46264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8pPr>
            <a:lvl9pPr marL="3932446" indent="-231320" defTabSz="46264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fld id="{F197C7B9-93E1-4130-9D52-F8194C3701E6}" type="slidenum">
              <a:rPr lang="en-US" altLang="ko-KR">
                <a:latin typeface="Calibri" pitchFamily="34" charset="0"/>
              </a:rPr>
              <a:pPr/>
              <a:t>8</a:t>
            </a:fld>
            <a:endParaRPr lang="en-US" altLang="ko-KR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06147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ko-KR" dirty="0" smtClean="0">
              <a:ea typeface="굴림" charset="-127"/>
            </a:endParaRPr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rbel" pitchFamily="34" charset="0"/>
              </a:defRPr>
            </a:lvl1pPr>
            <a:lvl2pPr marL="751791" indent="-289150">
              <a:defRPr>
                <a:solidFill>
                  <a:schemeClr val="tx1"/>
                </a:solidFill>
                <a:latin typeface="Corbel" pitchFamily="34" charset="0"/>
              </a:defRPr>
            </a:lvl2pPr>
            <a:lvl3pPr marL="1156602" indent="-231320">
              <a:defRPr>
                <a:solidFill>
                  <a:schemeClr val="tx1"/>
                </a:solidFill>
                <a:latin typeface="Corbel" pitchFamily="34" charset="0"/>
              </a:defRPr>
            </a:lvl3pPr>
            <a:lvl4pPr marL="1619242" indent="-231320">
              <a:defRPr>
                <a:solidFill>
                  <a:schemeClr val="tx1"/>
                </a:solidFill>
                <a:latin typeface="Corbel" pitchFamily="34" charset="0"/>
              </a:defRPr>
            </a:lvl4pPr>
            <a:lvl5pPr marL="2081883" indent="-231320">
              <a:defRPr>
                <a:solidFill>
                  <a:schemeClr val="tx1"/>
                </a:solidFill>
                <a:latin typeface="Corbel" pitchFamily="34" charset="0"/>
              </a:defRPr>
            </a:lvl5pPr>
            <a:lvl6pPr marL="2544524" indent="-231320" defTabSz="46264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6pPr>
            <a:lvl7pPr marL="3007164" indent="-231320" defTabSz="46264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7pPr>
            <a:lvl8pPr marL="3469805" indent="-231320" defTabSz="46264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8pPr>
            <a:lvl9pPr marL="3932446" indent="-231320" defTabSz="46264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fld id="{EF48D2CB-1E28-4C77-B350-C8B3CB0C5367}" type="slidenum">
              <a:rPr lang="en-US" altLang="ko-KR">
                <a:latin typeface="Calibri" pitchFamily="34" charset="0"/>
              </a:rPr>
              <a:pPr/>
              <a:t>9</a:t>
            </a:fld>
            <a:endParaRPr lang="en-US" altLang="ko-KR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7523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E3AC3-E0CA-4BA3-94EF-D865A229BE61}" type="datetimeFigureOut">
              <a:rPr lang="ko-KR" altLang="en-US" smtClean="0"/>
              <a:pPr/>
              <a:t>2019-04-24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C34EB-D095-4B36-8FD3-F66F76D8F542}" type="slidenum">
              <a:rPr lang="ko-KR" altLang="en-US" smtClean="0"/>
              <a:pPr/>
              <a:t>‹Nº›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419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E3AC3-E0CA-4BA3-94EF-D865A229BE61}" type="datetimeFigureOut">
              <a:rPr lang="ko-KR" altLang="en-US" smtClean="0"/>
              <a:pPr/>
              <a:t>2019-04-24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C34EB-D095-4B36-8FD3-F66F76D8F542}" type="slidenum">
              <a:rPr lang="ko-KR" altLang="en-US" smtClean="0"/>
              <a:pPr/>
              <a:t>‹Nº›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4151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E3AC3-E0CA-4BA3-94EF-D865A229BE61}" type="datetimeFigureOut">
              <a:rPr lang="ko-KR" altLang="en-US" smtClean="0"/>
              <a:pPr/>
              <a:t>2019-04-24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C34EB-D095-4B36-8FD3-F66F76D8F542}" type="slidenum">
              <a:rPr lang="ko-KR" altLang="en-US" smtClean="0"/>
              <a:pPr/>
              <a:t>‹Nº›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59147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0" y="1584325"/>
            <a:ext cx="9144000" cy="44450"/>
            <a:chOff x="0" y="1613647"/>
            <a:chExt cx="9144000" cy="45291"/>
          </a:xfrm>
        </p:grpSpPr>
        <p:cxnSp>
          <p:nvCxnSpPr>
            <p:cNvPr id="5" name="Straight Connector 7"/>
            <p:cNvCxnSpPr/>
            <p:nvPr/>
          </p:nvCxnSpPr>
          <p:spPr>
            <a:xfrm>
              <a:off x="0" y="1657321"/>
              <a:ext cx="9144000" cy="1617"/>
            </a:xfrm>
            <a:prstGeom prst="line">
              <a:avLst/>
            </a:prstGeom>
            <a:ln w="889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8"/>
            <p:cNvCxnSpPr/>
            <p:nvPr/>
          </p:nvCxnSpPr>
          <p:spPr>
            <a:xfrm>
              <a:off x="0" y="1613647"/>
              <a:ext cx="9144000" cy="161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Box 9"/>
          <p:cNvSpPr txBox="1">
            <a:spLocks noChangeArrowheads="1"/>
          </p:cNvSpPr>
          <p:nvPr userDrawn="1"/>
        </p:nvSpPr>
        <p:spPr bwMode="auto">
          <a:xfrm>
            <a:off x="400050" y="6365875"/>
            <a:ext cx="48069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itchFamily="34" charset="0"/>
              </a:defRPr>
            </a:lvl1pPr>
            <a:lvl2pPr>
              <a:defRPr>
                <a:solidFill>
                  <a:schemeClr val="tx1"/>
                </a:solidFill>
                <a:latin typeface="Corbel" pitchFamily="34" charset="0"/>
              </a:defRPr>
            </a:lvl2pPr>
            <a:lvl3pPr>
              <a:defRPr>
                <a:solidFill>
                  <a:schemeClr val="tx1"/>
                </a:solidFill>
                <a:latin typeface="Corbel" pitchFamily="34" charset="0"/>
              </a:defRPr>
            </a:lvl3pPr>
            <a:lvl4pPr>
              <a:defRPr>
                <a:solidFill>
                  <a:schemeClr val="tx1"/>
                </a:solidFill>
                <a:latin typeface="Corbel" pitchFamily="34" charset="0"/>
              </a:defRPr>
            </a:lvl4pPr>
            <a:lvl5pPr>
              <a:defRPr>
                <a:solidFill>
                  <a:schemeClr val="tx1"/>
                </a:solidFill>
                <a:latin typeface="Corbe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pPr defTabSz="914400">
              <a:spcBef>
                <a:spcPct val="50000"/>
              </a:spcBef>
            </a:pPr>
            <a:r>
              <a:rPr lang="en-US" altLang="ko-KR">
                <a:solidFill>
                  <a:srgbClr val="FFFFFF"/>
                </a:solidFill>
                <a:latin typeface="Arial" charset="0"/>
                <a:ea typeface="굴림" charset="-127"/>
              </a:rPr>
              <a:t>Copyright © 2013 Pearson Education</a:t>
            </a:r>
            <a:endParaRPr lang="en-GB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20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60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1-</a:t>
            </a:r>
            <a:fld id="{5A963EBD-965A-40A9-83BA-608EDD3DE96C}" type="slidenum">
              <a:rPr lang="en-US" altLang="ko-KR"/>
              <a:pPr/>
              <a:t>‹Nº›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76843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E3AC3-E0CA-4BA3-94EF-D865A229BE61}" type="datetimeFigureOut">
              <a:rPr lang="ko-KR" altLang="en-US" smtClean="0"/>
              <a:pPr/>
              <a:t>2019-04-24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C34EB-D095-4B36-8FD3-F66F76D8F542}" type="slidenum">
              <a:rPr lang="ko-KR" altLang="en-US" smtClean="0"/>
              <a:pPr/>
              <a:t>‹Nº›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99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E3AC3-E0CA-4BA3-94EF-D865A229BE61}" type="datetimeFigureOut">
              <a:rPr lang="ko-KR" altLang="en-US" smtClean="0"/>
              <a:pPr/>
              <a:t>2019-04-24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C34EB-D095-4B36-8FD3-F66F76D8F542}" type="slidenum">
              <a:rPr lang="ko-KR" altLang="en-US" smtClean="0"/>
              <a:pPr/>
              <a:t>‹Nº›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1113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E3AC3-E0CA-4BA3-94EF-D865A229BE61}" type="datetimeFigureOut">
              <a:rPr lang="ko-KR" altLang="en-US" smtClean="0"/>
              <a:pPr/>
              <a:t>2019-04-24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C34EB-D095-4B36-8FD3-F66F76D8F542}" type="slidenum">
              <a:rPr lang="ko-KR" altLang="en-US" smtClean="0"/>
              <a:pPr/>
              <a:t>‹Nº›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936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E3AC3-E0CA-4BA3-94EF-D865A229BE61}" type="datetimeFigureOut">
              <a:rPr lang="ko-KR" altLang="en-US" smtClean="0"/>
              <a:pPr/>
              <a:t>2019-04-24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C34EB-D095-4B36-8FD3-F66F76D8F542}" type="slidenum">
              <a:rPr lang="ko-KR" altLang="en-US" smtClean="0"/>
              <a:pPr/>
              <a:t>‹Nº›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9255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E3AC3-E0CA-4BA3-94EF-D865A229BE61}" type="datetimeFigureOut">
              <a:rPr lang="ko-KR" altLang="en-US" smtClean="0"/>
              <a:pPr/>
              <a:t>2019-04-24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C34EB-D095-4B36-8FD3-F66F76D8F542}" type="slidenum">
              <a:rPr lang="ko-KR" altLang="en-US" smtClean="0"/>
              <a:pPr/>
              <a:t>‹Nº›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4718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E3AC3-E0CA-4BA3-94EF-D865A229BE61}" type="datetimeFigureOut">
              <a:rPr lang="ko-KR" altLang="en-US" smtClean="0"/>
              <a:pPr/>
              <a:t>2019-04-24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C34EB-D095-4B36-8FD3-F66F76D8F542}" type="slidenum">
              <a:rPr lang="ko-KR" altLang="en-US" smtClean="0"/>
              <a:pPr/>
              <a:t>‹Nº›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5511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E3AC3-E0CA-4BA3-94EF-D865A229BE61}" type="datetimeFigureOut">
              <a:rPr lang="ko-KR" altLang="en-US" smtClean="0"/>
              <a:pPr/>
              <a:t>2019-04-24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C34EB-D095-4B36-8FD3-F66F76D8F542}" type="slidenum">
              <a:rPr lang="ko-KR" altLang="en-US" smtClean="0"/>
              <a:pPr/>
              <a:t>‹Nº›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6161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E3AC3-E0CA-4BA3-94EF-D865A229BE61}" type="datetimeFigureOut">
              <a:rPr lang="ko-KR" altLang="en-US" smtClean="0"/>
              <a:pPr/>
              <a:t>2019-04-24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C34EB-D095-4B36-8FD3-F66F76D8F542}" type="slidenum">
              <a:rPr lang="ko-KR" altLang="en-US" smtClean="0"/>
              <a:pPr/>
              <a:t>‹Nº›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1553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5E3AC3-E0CA-4BA3-94EF-D865A229BE61}" type="datetimeFigureOut">
              <a:rPr lang="ko-KR" altLang="en-US" smtClean="0"/>
              <a:pPr/>
              <a:t>2019-04-24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C34EB-D095-4B36-8FD3-F66F76D8F542}" type="slidenum">
              <a:rPr lang="ko-KR" altLang="en-US" smtClean="0"/>
              <a:pPr/>
              <a:t>‹Nº›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4001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/>
              <a:t>Perception and </a:t>
            </a:r>
            <a:br>
              <a:rPr lang="en-US" altLang="ko-KR" sz="4000" dirty="0" smtClean="0"/>
            </a:br>
            <a:r>
              <a:rPr lang="en-US" altLang="ko-KR" sz="4000" dirty="0" smtClean="0"/>
              <a:t>Individual Decision Making</a:t>
            </a:r>
            <a:endParaRPr lang="ko-KR" altLang="en-US" sz="4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785621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 bwMode="auto">
          <a:xfrm>
            <a:off x="457200" y="0"/>
            <a:ext cx="8229600" cy="1438275"/>
          </a:xfrm>
        </p:spPr>
        <p:txBody>
          <a:bodyPr/>
          <a:lstStyle/>
          <a:p>
            <a:pPr algn="r"/>
            <a:r>
              <a:rPr lang="en-US" altLang="ko-KR" sz="3200" b="0" smtClean="0">
                <a:effectLst/>
                <a:latin typeface="Arial Narrow" pitchFamily="34" charset="0"/>
                <a:ea typeface="굴림" charset="-127"/>
              </a:rPr>
              <a:t>Explain attribution theory and list the three determinants of attribution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077200" y="6276975"/>
            <a:ext cx="609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r>
              <a:rPr lang="en-US" altLang="ko-KR">
                <a:solidFill>
                  <a:srgbClr val="FFFFFF"/>
                </a:solidFill>
              </a:rPr>
              <a:t>6-</a:t>
            </a:r>
            <a:fld id="{4C7259CC-23FF-42EF-B83A-15119C6E35A6}" type="slidenum">
              <a:rPr lang="en-US" altLang="ko-KR">
                <a:solidFill>
                  <a:srgbClr val="FFFFFF"/>
                </a:solidFill>
              </a:rPr>
              <a:pPr/>
              <a:t>10</a:t>
            </a:fld>
            <a:endParaRPr lang="en-US" altLang="ko-KR">
              <a:solidFill>
                <a:srgbClr val="FFFFFF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8640"/>
            <a:ext cx="9240259" cy="5890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5620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/>
          <p:cNvSpPr>
            <a:spLocks noGrp="1"/>
          </p:cNvSpPr>
          <p:nvPr>
            <p:ph type="title"/>
          </p:nvPr>
        </p:nvSpPr>
        <p:spPr bwMode="auto">
          <a:xfrm>
            <a:off x="457200" y="0"/>
            <a:ext cx="8229600" cy="1438275"/>
          </a:xfrm>
        </p:spPr>
        <p:txBody>
          <a:bodyPr/>
          <a:lstStyle/>
          <a:p>
            <a:r>
              <a:rPr lang="en-US" altLang="ko-KR" sz="3200" dirty="0">
                <a:latin typeface="Arial Narrow" pitchFamily="34" charset="0"/>
                <a:ea typeface="굴림" charset="-127"/>
              </a:rPr>
              <a:t>Shortcuts in judging others</a:t>
            </a:r>
            <a:endParaRPr lang="en-US" altLang="ko-KR" sz="3200" b="0" dirty="0" smtClean="0">
              <a:effectLst/>
              <a:latin typeface="Arial Narrow" pitchFamily="34" charset="0"/>
              <a:ea typeface="굴림" charset="-127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077200" y="6276975"/>
            <a:ext cx="609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r>
              <a:rPr lang="en-US" altLang="ko-KR">
                <a:solidFill>
                  <a:srgbClr val="FFFFFF"/>
                </a:solidFill>
              </a:rPr>
              <a:t>6-</a:t>
            </a:r>
            <a:fld id="{FB9E5F6C-BC71-4C9E-AAA2-5B17DEB11003}" type="slidenum">
              <a:rPr lang="en-US" altLang="ko-KR">
                <a:solidFill>
                  <a:srgbClr val="FFFFFF"/>
                </a:solidFill>
              </a:rPr>
              <a:pPr/>
              <a:t>11</a:t>
            </a:fld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40968" name="Content Placeholder 13"/>
          <p:cNvSpPr>
            <a:spLocks noGrp="1"/>
          </p:cNvSpPr>
          <p:nvPr>
            <p:ph idx="1"/>
          </p:nvPr>
        </p:nvSpPr>
        <p:spPr bwMode="auto">
          <a:xfrm>
            <a:off x="457200" y="1822450"/>
            <a:ext cx="8686800" cy="4846910"/>
          </a:xfrm>
        </p:spPr>
        <p:txBody>
          <a:bodyPr>
            <a:normAutofit/>
          </a:bodyPr>
          <a:lstStyle/>
          <a:p>
            <a:r>
              <a:rPr lang="en-US" altLang="ko-KR" sz="3200" b="0" dirty="0" smtClean="0">
                <a:effectLst/>
                <a:latin typeface="Arial" charset="0"/>
                <a:ea typeface="굴림" charset="-127"/>
                <a:cs typeface="Arial" charset="0"/>
              </a:rPr>
              <a:t>How to decrease biases and errors?</a:t>
            </a:r>
          </a:p>
          <a:p>
            <a:endParaRPr lang="en-US" altLang="ko-KR" sz="3200" b="0" dirty="0" smtClean="0">
              <a:effectLst/>
              <a:latin typeface="Arial" charset="0"/>
              <a:ea typeface="굴림" charset="-127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4627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/>
          <p:cNvSpPr>
            <a:spLocks noGrp="1"/>
          </p:cNvSpPr>
          <p:nvPr>
            <p:ph type="title"/>
          </p:nvPr>
        </p:nvSpPr>
        <p:spPr bwMode="auto">
          <a:xfrm>
            <a:off x="457200" y="0"/>
            <a:ext cx="8229600" cy="1438275"/>
          </a:xfrm>
        </p:spPr>
        <p:txBody>
          <a:bodyPr/>
          <a:lstStyle/>
          <a:p>
            <a:r>
              <a:rPr lang="en-US" altLang="ko-KR" sz="3200" dirty="0">
                <a:latin typeface="Arial Narrow" pitchFamily="34" charset="0"/>
                <a:ea typeface="굴림" charset="-127"/>
              </a:rPr>
              <a:t>Shortcuts in judging others</a:t>
            </a:r>
            <a:endParaRPr lang="en-US" altLang="ko-KR" sz="3200" b="0" dirty="0" smtClean="0">
              <a:effectLst/>
              <a:latin typeface="Arial Narrow" pitchFamily="34" charset="0"/>
              <a:ea typeface="굴림" charset="-127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077200" y="6276975"/>
            <a:ext cx="609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r>
              <a:rPr lang="en-US" altLang="ko-KR">
                <a:solidFill>
                  <a:srgbClr val="FFFFFF"/>
                </a:solidFill>
              </a:rPr>
              <a:t>6-</a:t>
            </a:r>
            <a:fld id="{FB9E5F6C-BC71-4C9E-AAA2-5B17DEB11003}" type="slidenum">
              <a:rPr lang="en-US" altLang="ko-KR">
                <a:solidFill>
                  <a:srgbClr val="FFFFFF"/>
                </a:solidFill>
              </a:rPr>
              <a:pPr/>
              <a:t>12</a:t>
            </a:fld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40968" name="Content Placeholder 13"/>
          <p:cNvSpPr>
            <a:spLocks noGrp="1"/>
          </p:cNvSpPr>
          <p:nvPr>
            <p:ph idx="1"/>
          </p:nvPr>
        </p:nvSpPr>
        <p:spPr bwMode="auto">
          <a:xfrm>
            <a:off x="457200" y="1822450"/>
            <a:ext cx="8686800" cy="4846910"/>
          </a:xfrm>
        </p:spPr>
        <p:txBody>
          <a:bodyPr>
            <a:normAutofit/>
          </a:bodyPr>
          <a:lstStyle/>
          <a:p>
            <a:r>
              <a:rPr lang="en-US" altLang="ko-KR" sz="3200" b="0" dirty="0" smtClean="0">
                <a:effectLst/>
                <a:latin typeface="Arial" charset="0"/>
                <a:ea typeface="굴림" charset="-127"/>
                <a:cs typeface="Arial" charset="0"/>
              </a:rPr>
              <a:t>How to decrease biases and errors?</a:t>
            </a:r>
          </a:p>
          <a:p>
            <a:pPr lvl="1"/>
            <a:r>
              <a:rPr lang="en-US" altLang="ko-KR" sz="2600" dirty="0">
                <a:latin typeface="Arial" charset="0"/>
                <a:ea typeface="굴림" charset="-127"/>
                <a:cs typeface="Arial" charset="0"/>
              </a:rPr>
              <a:t>Managers </a:t>
            </a:r>
            <a:r>
              <a:rPr lang="en-US" altLang="ko-KR" sz="2600" dirty="0" smtClean="0">
                <a:latin typeface="Arial" charset="0"/>
                <a:ea typeface="굴림" charset="-127"/>
                <a:cs typeface="Arial" charset="0"/>
              </a:rPr>
              <a:t>need to understand they are influenced by many biases</a:t>
            </a:r>
            <a:endParaRPr lang="en-US" altLang="ko-KR" sz="2600" dirty="0">
              <a:latin typeface="Arial" charset="0"/>
              <a:ea typeface="굴림" charset="-127"/>
              <a:cs typeface="Arial" charset="0"/>
            </a:endParaRPr>
          </a:p>
          <a:p>
            <a:pPr lvl="1"/>
            <a:r>
              <a:rPr lang="en-US" altLang="ko-KR" sz="2600" dirty="0">
                <a:latin typeface="Arial" charset="0"/>
                <a:ea typeface="굴림" charset="-127"/>
                <a:cs typeface="Arial" charset="0"/>
              </a:rPr>
              <a:t>Systems to overcome </a:t>
            </a:r>
            <a:r>
              <a:rPr lang="en-US" altLang="ko-KR" sz="2600" dirty="0" smtClean="0">
                <a:latin typeface="Arial" charset="0"/>
                <a:ea typeface="굴림" charset="-127"/>
                <a:cs typeface="Arial" charset="0"/>
              </a:rPr>
              <a:t>biases</a:t>
            </a:r>
            <a:endParaRPr lang="en-US" altLang="ko-KR" dirty="0">
              <a:latin typeface="Arial" charset="0"/>
              <a:ea typeface="굴림" charset="-127"/>
              <a:cs typeface="Arial" charset="0"/>
            </a:endParaRPr>
          </a:p>
          <a:p>
            <a:pPr lvl="2"/>
            <a:r>
              <a:rPr lang="en-US" altLang="ko-KR" dirty="0">
                <a:latin typeface="Arial" charset="0"/>
                <a:ea typeface="굴림" charset="-127"/>
                <a:cs typeface="Arial" charset="0"/>
              </a:rPr>
              <a:t>Interview: </a:t>
            </a:r>
          </a:p>
          <a:p>
            <a:pPr lvl="3"/>
            <a:r>
              <a:rPr lang="en-US" altLang="ko-KR" dirty="0">
                <a:latin typeface="Arial" charset="0"/>
                <a:ea typeface="굴림" charset="-127"/>
                <a:cs typeface="Arial" charset="0"/>
              </a:rPr>
              <a:t>Personal interview, Group interview, situational play, etc.</a:t>
            </a:r>
          </a:p>
          <a:p>
            <a:pPr lvl="2"/>
            <a:r>
              <a:rPr lang="en-US" altLang="ko-KR" dirty="0">
                <a:latin typeface="Arial" charset="0"/>
                <a:ea typeface="굴림" charset="-127"/>
                <a:cs typeface="Arial" charset="0"/>
              </a:rPr>
              <a:t>Performance evaluation:</a:t>
            </a:r>
          </a:p>
          <a:p>
            <a:pPr lvl="3"/>
            <a:r>
              <a:rPr lang="en-US" altLang="ko-KR" dirty="0">
                <a:latin typeface="Arial" charset="0"/>
                <a:ea typeface="굴림" charset="-127"/>
                <a:cs typeface="Arial" charset="0"/>
              </a:rPr>
              <a:t>360 </a:t>
            </a:r>
            <a:r>
              <a:rPr lang="en-US" altLang="ko-KR" dirty="0" smtClean="0">
                <a:latin typeface="Arial" charset="0"/>
                <a:ea typeface="굴림" charset="-127"/>
                <a:cs typeface="Arial" charset="0"/>
              </a:rPr>
              <a:t>evaluation</a:t>
            </a:r>
          </a:p>
          <a:p>
            <a:endParaRPr lang="en-US" altLang="ko-KR" sz="3200" b="0" dirty="0" smtClean="0">
              <a:effectLst/>
              <a:latin typeface="Arial" charset="0"/>
              <a:ea typeface="굴림" charset="-127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2887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Decision-Making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Decision – choices made from among two or more alternatives</a:t>
            </a:r>
          </a:p>
          <a:p>
            <a:r>
              <a:rPr lang="en-US" altLang="ko-KR" dirty="0" smtClean="0"/>
              <a:t>Decisions in organizations</a:t>
            </a:r>
          </a:p>
          <a:p>
            <a:pPr lvl="1"/>
            <a:r>
              <a:rPr lang="en-US" altLang="ko-KR" dirty="0" smtClean="0"/>
              <a:t>E.g., Hiring, strategy, product development, etc.</a:t>
            </a:r>
          </a:p>
          <a:p>
            <a:r>
              <a:rPr lang="en-US" altLang="ko-KR" dirty="0" smtClean="0"/>
              <a:t>Biases and errors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199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Rational Decision Making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" y="2476500"/>
            <a:ext cx="874395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2382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Bounded Rationality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6" t="25773" r="3883" b="8708"/>
          <a:stretch/>
        </p:blipFill>
        <p:spPr bwMode="auto">
          <a:xfrm>
            <a:off x="457200" y="1919956"/>
            <a:ext cx="8208913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eft Arrow 4"/>
          <p:cNvSpPr/>
          <p:nvPr/>
        </p:nvSpPr>
        <p:spPr>
          <a:xfrm>
            <a:off x="3923928" y="2856060"/>
            <a:ext cx="2592288" cy="36004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Limited List</a:t>
            </a:r>
            <a:endParaRPr lang="ko-KR" altLang="en-US" sz="1200" dirty="0"/>
          </a:p>
        </p:txBody>
      </p:sp>
      <p:sp>
        <p:nvSpPr>
          <p:cNvPr id="6" name="Left Arrow 5"/>
          <p:cNvSpPr/>
          <p:nvPr/>
        </p:nvSpPr>
        <p:spPr>
          <a:xfrm>
            <a:off x="3923928" y="3330804"/>
            <a:ext cx="2592288" cy="34665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Pick “good enough” one</a:t>
            </a:r>
            <a:endParaRPr lang="ko-KR" altLang="en-US" sz="1100" dirty="0"/>
          </a:p>
        </p:txBody>
      </p:sp>
      <p:sp>
        <p:nvSpPr>
          <p:cNvPr id="7" name="Left Arrow 4"/>
          <p:cNvSpPr/>
          <p:nvPr/>
        </p:nvSpPr>
        <p:spPr>
          <a:xfrm>
            <a:off x="3932512" y="2348880"/>
            <a:ext cx="2592288" cy="36004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Simplified  criteria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739545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itle 1"/>
          <p:cNvSpPr>
            <a:spLocks noGrp="1"/>
          </p:cNvSpPr>
          <p:nvPr>
            <p:ph type="title"/>
          </p:nvPr>
        </p:nvSpPr>
        <p:spPr bwMode="auto">
          <a:xfrm>
            <a:off x="457200" y="0"/>
            <a:ext cx="8229600" cy="1438275"/>
          </a:xfrm>
        </p:spPr>
        <p:txBody>
          <a:bodyPr/>
          <a:lstStyle/>
          <a:p>
            <a:pPr algn="l"/>
            <a:r>
              <a:rPr lang="en-US" altLang="ko-KR" sz="3200" dirty="0">
                <a:latin typeface="Arial Narrow" pitchFamily="34" charset="0"/>
                <a:ea typeface="굴림" charset="-127"/>
              </a:rPr>
              <a:t>Decision Biases and Errors </a:t>
            </a:r>
            <a:endParaRPr lang="en-US" altLang="ko-KR" sz="3200" b="0" dirty="0" smtClean="0">
              <a:effectLst/>
              <a:latin typeface="Arial Narrow" pitchFamily="34" charset="0"/>
              <a:ea typeface="굴림" charset="-127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077200" y="6276975"/>
            <a:ext cx="609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r>
              <a:rPr lang="en-US" altLang="ko-KR">
                <a:solidFill>
                  <a:srgbClr val="FFFFFF"/>
                </a:solidFill>
              </a:rPr>
              <a:t>6-</a:t>
            </a:r>
            <a:fld id="{40093DBE-0A5A-4316-B239-2EA44BF635A7}" type="slidenum">
              <a:rPr lang="en-US" altLang="ko-KR">
                <a:solidFill>
                  <a:srgbClr val="FFFFFF"/>
                </a:solidFill>
              </a:rPr>
              <a:pPr/>
              <a:t>16</a:t>
            </a:fld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65544" name="Content Placeholder 13"/>
          <p:cNvSpPr>
            <a:spLocks noGrp="1"/>
          </p:cNvSpPr>
          <p:nvPr>
            <p:ph idx="1"/>
          </p:nvPr>
        </p:nvSpPr>
        <p:spPr bwMode="auto">
          <a:xfrm>
            <a:off x="300038" y="1822450"/>
            <a:ext cx="8843962" cy="4558878"/>
          </a:xfrm>
        </p:spPr>
        <p:txBody>
          <a:bodyPr>
            <a:normAutofit/>
          </a:bodyPr>
          <a:lstStyle/>
          <a:p>
            <a:endParaRPr lang="en-US" altLang="ko-KR" b="0" dirty="0" smtClean="0">
              <a:effectLst/>
              <a:latin typeface="Arial" charset="0"/>
              <a:ea typeface="굴림" charset="-127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145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itle 1"/>
          <p:cNvSpPr>
            <a:spLocks noGrp="1"/>
          </p:cNvSpPr>
          <p:nvPr>
            <p:ph type="title"/>
          </p:nvPr>
        </p:nvSpPr>
        <p:spPr bwMode="auto">
          <a:xfrm>
            <a:off x="457200" y="0"/>
            <a:ext cx="8229600" cy="1438275"/>
          </a:xfrm>
        </p:spPr>
        <p:txBody>
          <a:bodyPr/>
          <a:lstStyle/>
          <a:p>
            <a:pPr algn="l"/>
            <a:r>
              <a:rPr lang="en-US" altLang="ko-KR" sz="3200" dirty="0">
                <a:latin typeface="Arial Narrow" pitchFamily="34" charset="0"/>
                <a:ea typeface="굴림" charset="-127"/>
              </a:rPr>
              <a:t>Decision Biases and Errors </a:t>
            </a:r>
            <a:endParaRPr lang="en-US" altLang="ko-KR" sz="3200" b="0" dirty="0" smtClean="0">
              <a:effectLst/>
              <a:latin typeface="Arial Narrow" pitchFamily="34" charset="0"/>
              <a:ea typeface="굴림" charset="-127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077200" y="6276975"/>
            <a:ext cx="609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r>
              <a:rPr lang="en-US" altLang="ko-KR">
                <a:solidFill>
                  <a:srgbClr val="FFFFFF"/>
                </a:solidFill>
              </a:rPr>
              <a:t>6-</a:t>
            </a:r>
            <a:fld id="{40093DBE-0A5A-4316-B239-2EA44BF635A7}" type="slidenum">
              <a:rPr lang="en-US" altLang="ko-KR">
                <a:solidFill>
                  <a:srgbClr val="FFFFFF"/>
                </a:solidFill>
              </a:rPr>
              <a:pPr/>
              <a:t>17</a:t>
            </a:fld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65544" name="Content Placeholder 13"/>
          <p:cNvSpPr>
            <a:spLocks noGrp="1"/>
          </p:cNvSpPr>
          <p:nvPr>
            <p:ph idx="1"/>
          </p:nvPr>
        </p:nvSpPr>
        <p:spPr bwMode="auto">
          <a:xfrm>
            <a:off x="300038" y="1822450"/>
            <a:ext cx="8843962" cy="4558878"/>
          </a:xfrm>
        </p:spPr>
        <p:txBody>
          <a:bodyPr>
            <a:normAutofit lnSpcReduction="10000"/>
          </a:bodyPr>
          <a:lstStyle/>
          <a:p>
            <a:r>
              <a:rPr lang="en-US" altLang="ko-KR" sz="3200" b="0" dirty="0" smtClean="0">
                <a:effectLst/>
                <a:latin typeface="Arial" charset="0"/>
                <a:ea typeface="굴림" charset="-127"/>
                <a:cs typeface="Arial" charset="0"/>
              </a:rPr>
              <a:t>Overconfidence Bias</a:t>
            </a:r>
          </a:p>
          <a:p>
            <a:pPr lvl="1"/>
            <a:r>
              <a:rPr lang="en-US" altLang="ko-KR" b="0" dirty="0" smtClean="0">
                <a:effectLst/>
                <a:latin typeface="Arial" charset="0"/>
                <a:ea typeface="굴림" charset="-127"/>
                <a:cs typeface="Arial" charset="0"/>
              </a:rPr>
              <a:t>Overestimating performance and ability. </a:t>
            </a:r>
          </a:p>
          <a:p>
            <a:r>
              <a:rPr lang="en-US" altLang="ko-KR" dirty="0" smtClean="0">
                <a:latin typeface="Arial" charset="0"/>
                <a:ea typeface="굴림" charset="-127"/>
                <a:cs typeface="Arial" charset="0"/>
              </a:rPr>
              <a:t>Confirmation Bias</a:t>
            </a:r>
          </a:p>
          <a:p>
            <a:pPr lvl="1"/>
            <a:r>
              <a:rPr lang="en-US" altLang="ko-KR" sz="3200" dirty="0" smtClean="0">
                <a:latin typeface="Arial" charset="0"/>
                <a:ea typeface="굴림" charset="-127"/>
                <a:cs typeface="Arial" charset="0"/>
              </a:rPr>
              <a:t>Seeking out information affirming past choices</a:t>
            </a:r>
          </a:p>
          <a:p>
            <a:r>
              <a:rPr lang="en-US" altLang="ko-KR" dirty="0" smtClean="0">
                <a:latin typeface="Arial" charset="0"/>
                <a:ea typeface="굴림" charset="-127"/>
                <a:cs typeface="Arial" charset="0"/>
              </a:rPr>
              <a:t>Escalation of Commitment </a:t>
            </a:r>
          </a:p>
          <a:p>
            <a:pPr lvl="1"/>
            <a:r>
              <a:rPr lang="en-US" altLang="ko-KR" sz="3200" dirty="0" smtClean="0">
                <a:latin typeface="Arial" charset="0"/>
                <a:ea typeface="굴림" charset="-127"/>
                <a:cs typeface="Arial" charset="0"/>
              </a:rPr>
              <a:t>Staying with a decision (even it is wrong) </a:t>
            </a:r>
          </a:p>
          <a:p>
            <a:pPr lvl="1"/>
            <a:r>
              <a:rPr lang="en-US" altLang="ko-KR" sz="3200" dirty="0" smtClean="0">
                <a:latin typeface="Arial" charset="0"/>
                <a:ea typeface="굴림" charset="-127"/>
                <a:cs typeface="Arial" charset="0"/>
              </a:rPr>
              <a:t>Sunk cost </a:t>
            </a:r>
          </a:p>
          <a:p>
            <a:pPr lvl="1"/>
            <a:endParaRPr lang="en-US" altLang="ko-KR" b="0" dirty="0" smtClean="0">
              <a:effectLst/>
              <a:latin typeface="Arial" charset="0"/>
              <a:ea typeface="굴림" charset="-127"/>
              <a:cs typeface="Arial" charset="0"/>
            </a:endParaRPr>
          </a:p>
          <a:p>
            <a:endParaRPr lang="en-US" altLang="ko-KR" sz="3200" b="0" dirty="0" smtClean="0">
              <a:effectLst/>
              <a:latin typeface="Arial" charset="0"/>
              <a:ea typeface="굴림" charset="-127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0281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Title 1"/>
          <p:cNvSpPr>
            <a:spLocks noGrp="1"/>
          </p:cNvSpPr>
          <p:nvPr>
            <p:ph type="title"/>
          </p:nvPr>
        </p:nvSpPr>
        <p:spPr bwMode="auto">
          <a:xfrm>
            <a:off x="457200" y="0"/>
            <a:ext cx="8229600" cy="1438275"/>
          </a:xfrm>
        </p:spPr>
        <p:txBody>
          <a:bodyPr/>
          <a:lstStyle/>
          <a:p>
            <a:pPr algn="l"/>
            <a:r>
              <a:rPr lang="en-US" altLang="ko-KR" sz="3200" dirty="0">
                <a:latin typeface="Arial Narrow" pitchFamily="34" charset="0"/>
                <a:ea typeface="굴림" charset="-127"/>
              </a:rPr>
              <a:t>Decision Biases and Errors </a:t>
            </a:r>
            <a:endParaRPr lang="en-US" altLang="ko-KR" sz="3200" b="0" dirty="0" smtClean="0">
              <a:effectLst/>
              <a:latin typeface="Arial Narrow" pitchFamily="34" charset="0"/>
              <a:ea typeface="굴림" charset="-127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077200" y="6276975"/>
            <a:ext cx="609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r>
              <a:rPr lang="en-US" altLang="ko-KR">
                <a:solidFill>
                  <a:srgbClr val="FFFFFF"/>
                </a:solidFill>
              </a:rPr>
              <a:t>6-</a:t>
            </a:r>
            <a:fld id="{BE1AFB2C-9BCC-4CA7-B878-BCA6F0DAB184}" type="slidenum">
              <a:rPr lang="en-US" altLang="ko-KR">
                <a:solidFill>
                  <a:srgbClr val="FFFFFF"/>
                </a:solidFill>
              </a:rPr>
              <a:pPr/>
              <a:t>18</a:t>
            </a:fld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69640" name="Content Placeholder 13"/>
          <p:cNvSpPr>
            <a:spLocks noGrp="1"/>
          </p:cNvSpPr>
          <p:nvPr>
            <p:ph idx="1"/>
          </p:nvPr>
        </p:nvSpPr>
        <p:spPr bwMode="auto">
          <a:xfrm>
            <a:off x="300038" y="1822450"/>
            <a:ext cx="8843962" cy="3962400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latin typeface="Arial" charset="0"/>
                <a:ea typeface="굴림" charset="-127"/>
                <a:cs typeface="Arial" charset="0"/>
              </a:rPr>
              <a:t>Availability Bias</a:t>
            </a:r>
          </a:p>
          <a:p>
            <a:pPr lvl="1"/>
            <a:r>
              <a:rPr lang="en-US" altLang="ko-KR" sz="3200" dirty="0" smtClean="0">
                <a:latin typeface="Arial" charset="0"/>
                <a:ea typeface="굴림" charset="-127"/>
                <a:cs typeface="Arial" charset="0"/>
              </a:rPr>
              <a:t>Influence of readily available information</a:t>
            </a:r>
          </a:p>
          <a:p>
            <a:r>
              <a:rPr lang="en-US" altLang="ko-KR" dirty="0" smtClean="0">
                <a:latin typeface="Arial" charset="0"/>
                <a:ea typeface="굴림" charset="-127"/>
                <a:cs typeface="Arial" charset="0"/>
              </a:rPr>
              <a:t>Anchoring Bias</a:t>
            </a:r>
          </a:p>
          <a:p>
            <a:pPr lvl="1"/>
            <a:r>
              <a:rPr lang="en-US" altLang="ko-KR" dirty="0" smtClean="0">
                <a:latin typeface="Arial" charset="0"/>
                <a:ea typeface="굴림" charset="-127"/>
                <a:cs typeface="Arial" charset="0"/>
              </a:rPr>
              <a:t>Influence of initial information</a:t>
            </a:r>
          </a:p>
          <a:p>
            <a:r>
              <a:rPr lang="en-US" altLang="ko-KR" sz="3200" b="0" dirty="0" smtClean="0">
                <a:effectLst/>
                <a:latin typeface="Arial" charset="0"/>
                <a:ea typeface="굴림" charset="-127"/>
                <a:cs typeface="Arial" charset="0"/>
              </a:rPr>
              <a:t>Randomness Error</a:t>
            </a:r>
          </a:p>
          <a:p>
            <a:pPr lvl="1"/>
            <a:r>
              <a:rPr lang="en-US" altLang="ko-KR" sz="3200" b="0" dirty="0" smtClean="0">
                <a:effectLst/>
                <a:latin typeface="Arial" charset="0"/>
                <a:ea typeface="굴림" charset="-127"/>
                <a:cs typeface="Arial" charset="0"/>
              </a:rPr>
              <a:t>Creating meaning out of random events.</a:t>
            </a:r>
          </a:p>
          <a:p>
            <a:pPr lvl="1"/>
            <a:endParaRPr lang="en-US" altLang="ko-KR" sz="3200" b="0" dirty="0" smtClean="0">
              <a:effectLst/>
              <a:latin typeface="Arial" charset="0"/>
              <a:ea typeface="굴림" charset="-127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2569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Title 1"/>
          <p:cNvSpPr>
            <a:spLocks noGrp="1"/>
          </p:cNvSpPr>
          <p:nvPr>
            <p:ph type="title"/>
          </p:nvPr>
        </p:nvSpPr>
        <p:spPr bwMode="auto">
          <a:xfrm>
            <a:off x="457200" y="0"/>
            <a:ext cx="8229600" cy="1438275"/>
          </a:xfrm>
        </p:spPr>
        <p:txBody>
          <a:bodyPr/>
          <a:lstStyle/>
          <a:p>
            <a:pPr algn="l"/>
            <a:r>
              <a:rPr lang="en-US" altLang="ko-KR" sz="3200" dirty="0">
                <a:latin typeface="Arial Narrow" pitchFamily="34" charset="0"/>
                <a:ea typeface="굴림" charset="-127"/>
              </a:rPr>
              <a:t>Decision Biases and Errors </a:t>
            </a:r>
            <a:endParaRPr lang="en-US" altLang="ko-KR" sz="3200" b="0" dirty="0" smtClean="0">
              <a:effectLst/>
              <a:latin typeface="Arial Narrow" pitchFamily="34" charset="0"/>
              <a:ea typeface="굴림" charset="-127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077200" y="6276975"/>
            <a:ext cx="609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r>
              <a:rPr lang="en-US" altLang="ko-KR">
                <a:solidFill>
                  <a:srgbClr val="FFFFFF"/>
                </a:solidFill>
              </a:rPr>
              <a:t>6-</a:t>
            </a:r>
            <a:fld id="{CEF2CC2B-DAF3-4B10-B955-A2FA5B8DC621}" type="slidenum">
              <a:rPr lang="en-US" altLang="ko-KR">
                <a:solidFill>
                  <a:srgbClr val="FFFFFF"/>
                </a:solidFill>
              </a:rPr>
              <a:pPr/>
              <a:t>19</a:t>
            </a:fld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71688" name="Content Placeholder 13"/>
          <p:cNvSpPr>
            <a:spLocks noGrp="1"/>
          </p:cNvSpPr>
          <p:nvPr>
            <p:ph idx="1"/>
          </p:nvPr>
        </p:nvSpPr>
        <p:spPr bwMode="auto">
          <a:xfrm>
            <a:off x="300038" y="1822450"/>
            <a:ext cx="8843962" cy="3962400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sz="3200" b="0" dirty="0" smtClean="0">
                <a:effectLst/>
                <a:latin typeface="Arial" charset="0"/>
                <a:ea typeface="굴림" charset="-127"/>
                <a:cs typeface="Arial" charset="0"/>
              </a:rPr>
              <a:t>Risk Aversion</a:t>
            </a:r>
          </a:p>
          <a:p>
            <a:pPr lvl="1"/>
            <a:r>
              <a:rPr lang="en-US" altLang="ko-KR" sz="3200" b="0" dirty="0" smtClean="0">
                <a:effectLst/>
                <a:latin typeface="Arial" charset="0"/>
                <a:ea typeface="굴림" charset="-127"/>
                <a:cs typeface="Arial" charset="0"/>
              </a:rPr>
              <a:t>Sticking with the established way</a:t>
            </a:r>
          </a:p>
          <a:p>
            <a:pPr lvl="1"/>
            <a:r>
              <a:rPr lang="en-US" altLang="ko-KR" sz="3200" dirty="0" smtClean="0">
                <a:latin typeface="Arial" charset="0"/>
                <a:ea typeface="굴림" charset="-127"/>
                <a:cs typeface="Arial" charset="0"/>
              </a:rPr>
              <a:t>Sure gain of a moderate amount over a riskier outcome, even if the riskier outcome have a higher expected payoff</a:t>
            </a:r>
            <a:endParaRPr lang="en-US" altLang="ko-KR" sz="3200" b="0" dirty="0" smtClean="0">
              <a:effectLst/>
              <a:latin typeface="Arial" charset="0"/>
              <a:ea typeface="굴림" charset="-127"/>
              <a:cs typeface="Arial" charset="0"/>
            </a:endParaRPr>
          </a:p>
          <a:p>
            <a:r>
              <a:rPr lang="en-US" altLang="ko-KR" sz="3200" b="0" dirty="0" smtClean="0">
                <a:effectLst/>
                <a:latin typeface="Arial" charset="0"/>
                <a:ea typeface="굴림" charset="-127"/>
                <a:cs typeface="Arial" charset="0"/>
              </a:rPr>
              <a:t>Hindsight Bias</a:t>
            </a:r>
          </a:p>
          <a:p>
            <a:pPr lvl="1"/>
            <a:r>
              <a:rPr lang="en-US" altLang="ko-KR" sz="3200" b="0" dirty="0" smtClean="0">
                <a:effectLst/>
                <a:latin typeface="Arial" charset="0"/>
                <a:ea typeface="굴림" charset="-127"/>
                <a:cs typeface="Arial" charset="0"/>
              </a:rPr>
              <a:t>False belief about accurate prediction </a:t>
            </a:r>
            <a:r>
              <a:rPr lang="en-US" altLang="ko-KR" sz="3200" dirty="0" smtClean="0">
                <a:latin typeface="Arial" charset="0"/>
                <a:ea typeface="굴림" charset="-127"/>
                <a:cs typeface="Arial" charset="0"/>
              </a:rPr>
              <a:t>in the past</a:t>
            </a:r>
            <a:endParaRPr lang="en-US" altLang="ko-KR" sz="3200" b="0" dirty="0" smtClean="0">
              <a:effectLst/>
              <a:latin typeface="Arial" charset="0"/>
              <a:ea typeface="굴림" charset="-127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2043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 bwMode="auto">
          <a:xfrm>
            <a:off x="457200" y="0"/>
            <a:ext cx="8229600" cy="1438275"/>
          </a:xfrm>
        </p:spPr>
        <p:txBody>
          <a:bodyPr/>
          <a:lstStyle/>
          <a:p>
            <a:r>
              <a:rPr lang="en-US" altLang="ko-KR" sz="3200" b="0" dirty="0" smtClean="0">
                <a:effectLst/>
                <a:latin typeface="Arial Narrow" pitchFamily="34" charset="0"/>
                <a:ea typeface="굴림" charset="-127"/>
              </a:rPr>
              <a:t>Perception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077200" y="6276975"/>
            <a:ext cx="609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r>
              <a:rPr lang="en-US" altLang="ko-KR">
                <a:solidFill>
                  <a:srgbClr val="FFFFFF"/>
                </a:solidFill>
              </a:rPr>
              <a:t>6-</a:t>
            </a:r>
            <a:fld id="{C66EFA3D-A564-486C-9389-FABC80702E58}" type="slidenum">
              <a:rPr lang="en-US" altLang="ko-KR">
                <a:solidFill>
                  <a:srgbClr val="FFFFFF"/>
                </a:solidFill>
              </a:rPr>
              <a:pPr/>
              <a:t>2</a:t>
            </a:fld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20488" name="Content Placeholder 13"/>
          <p:cNvSpPr>
            <a:spLocks noGrp="1"/>
          </p:cNvSpPr>
          <p:nvPr>
            <p:ph idx="1"/>
          </p:nvPr>
        </p:nvSpPr>
        <p:spPr bwMode="auto">
          <a:xfrm>
            <a:off x="457200" y="2114550"/>
            <a:ext cx="8229600" cy="3962400"/>
          </a:xfrm>
        </p:spPr>
        <p:txBody>
          <a:bodyPr/>
          <a:lstStyle/>
          <a:p>
            <a:r>
              <a:rPr lang="en-US" altLang="ko-KR" sz="2800" b="0" dirty="0" smtClean="0">
                <a:effectLst/>
                <a:latin typeface="Arial" charset="0"/>
                <a:ea typeface="굴림" charset="-127"/>
                <a:cs typeface="Arial" charset="0"/>
              </a:rPr>
              <a:t>Perception is a process by which individuals organize and </a:t>
            </a:r>
            <a:r>
              <a:rPr lang="en-US" altLang="ko-KR" sz="2800" b="0" dirty="0" smtClean="0">
                <a:solidFill>
                  <a:srgbClr val="FF0000"/>
                </a:solidFill>
                <a:effectLst/>
                <a:latin typeface="Arial" charset="0"/>
                <a:ea typeface="굴림" charset="-127"/>
                <a:cs typeface="Arial" charset="0"/>
              </a:rPr>
              <a:t>interpret</a:t>
            </a:r>
            <a:r>
              <a:rPr lang="en-US" altLang="ko-KR" sz="2800" b="0" dirty="0" smtClean="0">
                <a:effectLst/>
                <a:latin typeface="Arial" charset="0"/>
                <a:ea typeface="굴림" charset="-127"/>
                <a:cs typeface="Arial" charset="0"/>
              </a:rPr>
              <a:t> their impressions in order to give meaning to their environment.</a:t>
            </a:r>
          </a:p>
          <a:p>
            <a:pPr marL="0" indent="0">
              <a:buNone/>
            </a:pPr>
            <a:endParaRPr lang="en-US" altLang="ko-KR" sz="2800" b="0" dirty="0" smtClean="0">
              <a:effectLst/>
              <a:latin typeface="Arial" charset="0"/>
              <a:ea typeface="굴림" charset="-127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6359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Title 1"/>
          <p:cNvSpPr>
            <a:spLocks noGrp="1"/>
          </p:cNvSpPr>
          <p:nvPr>
            <p:ph type="title"/>
          </p:nvPr>
        </p:nvSpPr>
        <p:spPr bwMode="auto">
          <a:xfrm>
            <a:off x="457200" y="0"/>
            <a:ext cx="8229600" cy="1438275"/>
          </a:xfrm>
        </p:spPr>
        <p:txBody>
          <a:bodyPr>
            <a:normAutofit/>
          </a:bodyPr>
          <a:lstStyle/>
          <a:p>
            <a:pPr algn="l"/>
            <a:r>
              <a:rPr lang="en-US" altLang="ko-KR" sz="3600" dirty="0">
                <a:latin typeface="Arial Narrow" pitchFamily="34" charset="0"/>
                <a:ea typeface="굴림" charset="-127"/>
              </a:rPr>
              <a:t>Individual </a:t>
            </a:r>
            <a:r>
              <a:rPr lang="en-US" altLang="ko-KR" sz="3600" dirty="0" smtClean="0">
                <a:latin typeface="Arial Narrow" pitchFamily="34" charset="0"/>
                <a:ea typeface="굴림" charset="-127"/>
              </a:rPr>
              <a:t>differences affecting </a:t>
            </a:r>
            <a:r>
              <a:rPr lang="en-US" altLang="ko-KR" sz="3600" dirty="0">
                <a:latin typeface="Arial Narrow" pitchFamily="34" charset="0"/>
                <a:ea typeface="굴림" charset="-127"/>
              </a:rPr>
              <a:t>decision-making</a:t>
            </a:r>
            <a:endParaRPr lang="en-US" altLang="ko-KR" sz="3600" b="0" dirty="0" smtClean="0">
              <a:effectLst/>
              <a:latin typeface="Arial Narrow" pitchFamily="34" charset="0"/>
              <a:ea typeface="굴림" charset="-127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077200" y="6276975"/>
            <a:ext cx="609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r>
              <a:rPr lang="en-US" altLang="ko-KR">
                <a:solidFill>
                  <a:srgbClr val="FFFFFF"/>
                </a:solidFill>
              </a:rPr>
              <a:t>6-</a:t>
            </a:r>
            <a:fld id="{B0ABD9C6-02FC-4EF9-A54A-E1754070B3AD}" type="slidenum">
              <a:rPr lang="en-US" altLang="ko-KR">
                <a:solidFill>
                  <a:srgbClr val="FFFFFF"/>
                </a:solidFill>
              </a:rPr>
              <a:pPr/>
              <a:t>20</a:t>
            </a:fld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75784" name="Content Placeholder 13"/>
          <p:cNvSpPr>
            <a:spLocks noGrp="1"/>
          </p:cNvSpPr>
          <p:nvPr>
            <p:ph idx="1"/>
          </p:nvPr>
        </p:nvSpPr>
        <p:spPr bwMode="auto">
          <a:xfrm>
            <a:off x="300038" y="1822450"/>
            <a:ext cx="8843962" cy="477490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 sz="3200" b="0" dirty="0" smtClean="0">
                <a:effectLst/>
                <a:latin typeface="Arial" charset="0"/>
                <a:ea typeface="굴림" charset="-127"/>
                <a:cs typeface="Arial" charset="0"/>
              </a:rPr>
              <a:t>Individual Differences</a:t>
            </a:r>
          </a:p>
          <a:p>
            <a:r>
              <a:rPr lang="en-US" altLang="ko-KR" sz="3200" b="0" dirty="0" smtClean="0">
                <a:effectLst/>
                <a:latin typeface="Arial" charset="0"/>
                <a:ea typeface="굴림" charset="-127"/>
                <a:cs typeface="Arial" charset="0"/>
              </a:rPr>
              <a:t>Personality</a:t>
            </a:r>
          </a:p>
          <a:p>
            <a:pPr lvl="1"/>
            <a:r>
              <a:rPr lang="en-US" altLang="ko-KR" sz="2800" dirty="0" smtClean="0">
                <a:latin typeface="Arial" charset="0"/>
                <a:ea typeface="굴림" charset="-127"/>
                <a:cs typeface="Arial" charset="0"/>
              </a:rPr>
              <a:t>Achievement oriented </a:t>
            </a:r>
            <a:endParaRPr lang="en-US" altLang="ko-KR" sz="2800" dirty="0" smtClean="0">
              <a:latin typeface="Arial" charset="0"/>
              <a:ea typeface="굴림" charset="-127"/>
              <a:cs typeface="Arial" charset="0"/>
              <a:sym typeface="Wingdings" pitchFamily="2" charset="2"/>
            </a:endParaRPr>
          </a:p>
          <a:p>
            <a:pPr lvl="2"/>
            <a:r>
              <a:rPr lang="en-US" altLang="ko-KR" b="0" dirty="0" smtClean="0">
                <a:effectLst/>
                <a:latin typeface="Arial" charset="0"/>
                <a:ea typeface="굴림" charset="-127"/>
                <a:cs typeface="Arial" charset="0"/>
                <a:sym typeface="Wingdings" pitchFamily="2" charset="2"/>
              </a:rPr>
              <a:t>Escalation of commitment</a:t>
            </a:r>
          </a:p>
          <a:p>
            <a:pPr lvl="2"/>
            <a:r>
              <a:rPr lang="en-US" altLang="ko-KR" dirty="0" smtClean="0">
                <a:latin typeface="Arial" charset="0"/>
                <a:ea typeface="굴림" charset="-127"/>
                <a:cs typeface="Arial" charset="0"/>
                <a:sym typeface="Wingdings" pitchFamily="2" charset="2"/>
              </a:rPr>
              <a:t>Hindsight bias</a:t>
            </a:r>
          </a:p>
          <a:p>
            <a:pPr lvl="1"/>
            <a:r>
              <a:rPr lang="en-US" altLang="ko-KR" b="0" dirty="0" smtClean="0">
                <a:effectLst/>
                <a:latin typeface="Arial" charset="0"/>
                <a:ea typeface="굴림" charset="-127"/>
                <a:cs typeface="Arial" charset="0"/>
                <a:sym typeface="Wingdings" pitchFamily="2" charset="2"/>
              </a:rPr>
              <a:t>High self-esteem</a:t>
            </a:r>
          </a:p>
          <a:p>
            <a:pPr lvl="2"/>
            <a:r>
              <a:rPr lang="en-US" altLang="ko-KR" dirty="0" smtClean="0">
                <a:latin typeface="Arial" charset="0"/>
                <a:ea typeface="굴림" charset="-127"/>
                <a:cs typeface="Arial" charset="0"/>
                <a:sym typeface="Wingdings" pitchFamily="2" charset="2"/>
              </a:rPr>
              <a:t>Self-serving bias</a:t>
            </a:r>
            <a:endParaRPr lang="en-US" altLang="ko-KR" b="0" dirty="0" smtClean="0">
              <a:effectLst/>
              <a:latin typeface="Arial" charset="0"/>
              <a:ea typeface="굴림" charset="-127"/>
              <a:cs typeface="Arial" charset="0"/>
              <a:sym typeface="Wingdings" pitchFamily="2" charset="2"/>
            </a:endParaRPr>
          </a:p>
          <a:p>
            <a:r>
              <a:rPr lang="en-US" altLang="ko-KR" sz="3200" b="0" dirty="0" smtClean="0">
                <a:effectLst/>
                <a:latin typeface="Arial" charset="0"/>
                <a:ea typeface="굴림" charset="-127"/>
                <a:cs typeface="Arial" charset="0"/>
              </a:rPr>
              <a:t>Gender</a:t>
            </a:r>
          </a:p>
          <a:p>
            <a:pPr lvl="1"/>
            <a:r>
              <a:rPr lang="en-US" altLang="ko-KR" sz="2800" dirty="0" smtClean="0">
                <a:latin typeface="Arial" charset="0"/>
                <a:ea typeface="굴림" charset="-127"/>
                <a:cs typeface="Arial" charset="0"/>
              </a:rPr>
              <a:t>Rumination</a:t>
            </a:r>
            <a:r>
              <a:rPr lang="en-US" altLang="ko-KR" dirty="0" smtClean="0">
                <a:latin typeface="Arial" charset="0"/>
                <a:ea typeface="굴림" charset="-127"/>
                <a:cs typeface="Arial" charset="0"/>
              </a:rPr>
              <a:t>: o</a:t>
            </a:r>
            <a:r>
              <a:rPr lang="en-US" altLang="ko-KR" sz="2800" dirty="0" smtClean="0">
                <a:latin typeface="Arial" charset="0"/>
                <a:ea typeface="굴림" charset="-127"/>
                <a:cs typeface="Arial" charset="0"/>
              </a:rPr>
              <a:t>verthinking problem</a:t>
            </a:r>
            <a:endParaRPr lang="en-US" altLang="ko-KR" sz="2800" b="0" dirty="0" smtClean="0">
              <a:effectLst/>
              <a:latin typeface="Arial" charset="0"/>
              <a:ea typeface="굴림" charset="-127"/>
              <a:cs typeface="Arial" charset="0"/>
            </a:endParaRPr>
          </a:p>
          <a:p>
            <a:r>
              <a:rPr lang="en-US" altLang="ko-KR" sz="3200" b="0" dirty="0" smtClean="0">
                <a:effectLst/>
                <a:latin typeface="Arial" charset="0"/>
                <a:ea typeface="굴림" charset="-127"/>
                <a:cs typeface="Arial" charset="0"/>
              </a:rPr>
              <a:t>Mental Ability</a:t>
            </a:r>
          </a:p>
          <a:p>
            <a:pPr lvl="1"/>
            <a:r>
              <a:rPr lang="en-US" altLang="ko-KR" sz="2800" dirty="0" smtClean="0">
                <a:latin typeface="Arial" charset="0"/>
                <a:ea typeface="굴림" charset="-127"/>
                <a:cs typeface="Arial" charset="0"/>
              </a:rPr>
              <a:t>Smart people learn how to avoid errors quickly</a:t>
            </a:r>
          </a:p>
          <a:p>
            <a:pPr lvl="1"/>
            <a:endParaRPr lang="en-US" altLang="ko-KR" sz="2800" b="0" dirty="0" smtClean="0">
              <a:effectLst/>
              <a:latin typeface="Arial" charset="0"/>
              <a:ea typeface="굴림" charset="-127"/>
              <a:cs typeface="Arial" charset="0"/>
            </a:endParaRPr>
          </a:p>
          <a:p>
            <a:endParaRPr lang="en-US" altLang="ko-KR" sz="3200" b="0" dirty="0" smtClean="0">
              <a:effectLst/>
              <a:latin typeface="Arial" charset="0"/>
              <a:ea typeface="굴림" charset="-127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3719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Title 1"/>
          <p:cNvSpPr>
            <a:spLocks noGrp="1"/>
          </p:cNvSpPr>
          <p:nvPr>
            <p:ph type="title"/>
          </p:nvPr>
        </p:nvSpPr>
        <p:spPr bwMode="auto">
          <a:xfrm>
            <a:off x="457200" y="0"/>
            <a:ext cx="8229600" cy="1438275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b="0" dirty="0" smtClean="0">
                <a:effectLst/>
                <a:latin typeface="Arial Narrow" pitchFamily="34" charset="0"/>
                <a:ea typeface="굴림" charset="-127"/>
              </a:rPr>
              <a:t>Organizational constraints affecting decision-making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077200" y="6276975"/>
            <a:ext cx="609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r>
              <a:rPr lang="en-US" altLang="ko-KR">
                <a:solidFill>
                  <a:srgbClr val="FFFFFF"/>
                </a:solidFill>
              </a:rPr>
              <a:t>6-</a:t>
            </a:r>
            <a:fld id="{9A977837-B079-4B9D-A338-757F8C2A38BA}" type="slidenum">
              <a:rPr lang="en-US" altLang="ko-KR">
                <a:solidFill>
                  <a:srgbClr val="FFFFFF"/>
                </a:solidFill>
              </a:rPr>
              <a:pPr/>
              <a:t>21</a:t>
            </a:fld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77832" name="Content Placeholder 13"/>
          <p:cNvSpPr>
            <a:spLocks noGrp="1"/>
          </p:cNvSpPr>
          <p:nvPr>
            <p:ph idx="1"/>
          </p:nvPr>
        </p:nvSpPr>
        <p:spPr bwMode="auto">
          <a:xfrm>
            <a:off x="300038" y="1822450"/>
            <a:ext cx="8843962" cy="3962400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3200" b="0" dirty="0" smtClean="0">
                <a:effectLst/>
                <a:latin typeface="Arial" charset="0"/>
                <a:ea typeface="굴림" charset="-127"/>
                <a:cs typeface="Arial" charset="0"/>
              </a:rPr>
              <a:t>Organizational Constraints</a:t>
            </a:r>
          </a:p>
          <a:p>
            <a:r>
              <a:rPr lang="en-US" altLang="ko-KR" sz="3200" b="0" dirty="0" smtClean="0">
                <a:effectLst/>
                <a:latin typeface="Arial" charset="0"/>
                <a:ea typeface="굴림" charset="-127"/>
                <a:cs typeface="Arial" charset="0"/>
              </a:rPr>
              <a:t>Performance Evaluations</a:t>
            </a:r>
          </a:p>
          <a:p>
            <a:r>
              <a:rPr lang="en-US" altLang="ko-KR" sz="3200" b="0" dirty="0" smtClean="0">
                <a:effectLst/>
                <a:latin typeface="Arial" charset="0"/>
                <a:ea typeface="굴림" charset="-127"/>
                <a:cs typeface="Arial" charset="0"/>
              </a:rPr>
              <a:t>Deadlines</a:t>
            </a:r>
          </a:p>
          <a:p>
            <a:r>
              <a:rPr lang="en-US" altLang="ko-KR" sz="3200" b="0" dirty="0" smtClean="0">
                <a:effectLst/>
                <a:latin typeface="Arial" charset="0"/>
                <a:ea typeface="굴림" charset="-127"/>
                <a:cs typeface="Arial" charset="0"/>
              </a:rPr>
              <a:t>Reward Systems</a:t>
            </a:r>
          </a:p>
          <a:p>
            <a:r>
              <a:rPr lang="en-US" altLang="ko-KR" sz="3200" b="0" dirty="0" smtClean="0">
                <a:effectLst/>
                <a:latin typeface="Arial" charset="0"/>
                <a:ea typeface="굴림" charset="-127"/>
                <a:cs typeface="Arial" charset="0"/>
              </a:rPr>
              <a:t>Historical Precedents</a:t>
            </a:r>
          </a:p>
        </p:txBody>
      </p:sp>
    </p:spTree>
    <p:extLst>
      <p:ext uri="{BB962C8B-B14F-4D97-AF65-F5344CB8AC3E}">
        <p14:creationId xmlns:p14="http://schemas.microsoft.com/office/powerpoint/2010/main" val="2107977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Reducing biases and errors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Focus on goals</a:t>
            </a:r>
          </a:p>
          <a:p>
            <a:r>
              <a:rPr lang="en-US" altLang="ko-KR" dirty="0" smtClean="0"/>
              <a:t>Information that disconfirms your beliefs</a:t>
            </a:r>
          </a:p>
          <a:p>
            <a:r>
              <a:rPr lang="en-US" altLang="ko-KR" dirty="0" smtClean="0"/>
              <a:t>Don’t try to create meaning out of random events</a:t>
            </a:r>
          </a:p>
          <a:p>
            <a:r>
              <a:rPr lang="en-US" altLang="ko-KR" dirty="0" smtClean="0"/>
              <a:t>Increase your options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1870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Managerial Implications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2132856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Be </a:t>
            </a:r>
            <a:r>
              <a:rPr lang="en-US" altLang="ko-KR" dirty="0"/>
              <a:t>aware of biases. Then try to minimize their impact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Assess </a:t>
            </a:r>
            <a:r>
              <a:rPr lang="en-US" altLang="ko-KR" dirty="0"/>
              <a:t>how your employees perceive their </a:t>
            </a:r>
            <a:r>
              <a:rPr lang="en-US" altLang="ko-KR" dirty="0" smtClean="0"/>
              <a:t>jobs</a:t>
            </a:r>
            <a:r>
              <a:rPr lang="en-US" altLang="ko-KR" dirty="0"/>
              <a:t> </a:t>
            </a:r>
            <a:r>
              <a:rPr lang="en-US" altLang="ko-KR" dirty="0" smtClean="0"/>
              <a:t>and clear up any perceptual distortions 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7091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/>
          <p:cNvSpPr>
            <a:spLocks noGrp="1"/>
          </p:cNvSpPr>
          <p:nvPr>
            <p:ph type="title"/>
          </p:nvPr>
        </p:nvSpPr>
        <p:spPr bwMode="auto">
          <a:xfrm>
            <a:off x="457200" y="0"/>
            <a:ext cx="8229600" cy="1438275"/>
          </a:xfrm>
        </p:spPr>
        <p:txBody>
          <a:bodyPr/>
          <a:lstStyle/>
          <a:p>
            <a:pPr algn="r"/>
            <a:endParaRPr lang="en-US" altLang="ko-KR" sz="3200" b="0" dirty="0" smtClean="0">
              <a:effectLst/>
              <a:latin typeface="Arial Narrow" pitchFamily="34" charset="0"/>
              <a:ea typeface="굴림" charset="-127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077200" y="6276975"/>
            <a:ext cx="609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r>
              <a:rPr lang="en-US" altLang="ko-KR">
                <a:solidFill>
                  <a:srgbClr val="FFFFFF"/>
                </a:solidFill>
              </a:rPr>
              <a:t>6-</a:t>
            </a:r>
            <a:fld id="{FB9E5F6C-BC71-4C9E-AAA2-5B17DEB11003}" type="slidenum">
              <a:rPr lang="en-US" altLang="ko-KR">
                <a:solidFill>
                  <a:srgbClr val="FFFFFF"/>
                </a:solidFill>
              </a:rPr>
              <a:pPr/>
              <a:t>3</a:t>
            </a:fld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40968" name="Content Placeholder 13"/>
          <p:cNvSpPr>
            <a:spLocks noGrp="1"/>
          </p:cNvSpPr>
          <p:nvPr>
            <p:ph idx="1"/>
          </p:nvPr>
        </p:nvSpPr>
        <p:spPr bwMode="auto">
          <a:xfrm>
            <a:off x="0" y="1822450"/>
            <a:ext cx="9144000" cy="4846910"/>
          </a:xfrm>
        </p:spPr>
        <p:txBody>
          <a:bodyPr>
            <a:normAutofit/>
          </a:bodyPr>
          <a:lstStyle/>
          <a:p>
            <a:r>
              <a:rPr lang="en-US" altLang="ko-KR" sz="3200" b="0" dirty="0" smtClean="0">
                <a:effectLst/>
                <a:latin typeface="Arial" charset="0"/>
                <a:ea typeface="굴림" charset="-127"/>
                <a:cs typeface="Arial" charset="0"/>
              </a:rPr>
              <a:t>Influence of perception on managerial tasks</a:t>
            </a:r>
          </a:p>
          <a:p>
            <a:pPr lvl="1"/>
            <a:r>
              <a:rPr lang="en-US" altLang="ko-KR" dirty="0">
                <a:latin typeface="Arial" charset="0"/>
                <a:ea typeface="굴림" charset="-127"/>
                <a:cs typeface="Arial" charset="0"/>
              </a:rPr>
              <a:t>Employee Interview</a:t>
            </a:r>
          </a:p>
          <a:p>
            <a:pPr lvl="1"/>
            <a:r>
              <a:rPr lang="en-US" altLang="ko-KR" dirty="0">
                <a:latin typeface="Arial" charset="0"/>
                <a:ea typeface="굴림" charset="-127"/>
                <a:cs typeface="Arial" charset="0"/>
              </a:rPr>
              <a:t>Performance Expectations</a:t>
            </a:r>
          </a:p>
          <a:p>
            <a:pPr lvl="1"/>
            <a:r>
              <a:rPr lang="en-US" altLang="ko-KR" dirty="0">
                <a:latin typeface="Arial" charset="0"/>
                <a:ea typeface="굴림" charset="-127"/>
                <a:cs typeface="Arial" charset="0"/>
              </a:rPr>
              <a:t>Performance Evaluation </a:t>
            </a:r>
          </a:p>
          <a:p>
            <a:endParaRPr lang="en-US" altLang="ko-KR" sz="3200" b="0" dirty="0" smtClean="0">
              <a:effectLst/>
              <a:latin typeface="Arial" charset="0"/>
              <a:ea typeface="굴림" charset="-127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9664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 bwMode="auto">
          <a:xfrm>
            <a:off x="457200" y="0"/>
            <a:ext cx="8229600" cy="1438275"/>
          </a:xfrm>
        </p:spPr>
        <p:txBody>
          <a:bodyPr/>
          <a:lstStyle/>
          <a:p>
            <a:r>
              <a:rPr lang="en-US" altLang="ko-KR" sz="3200" dirty="0">
                <a:latin typeface="Arial Narrow" pitchFamily="34" charset="0"/>
                <a:ea typeface="굴림" charset="-127"/>
              </a:rPr>
              <a:t>Shortcuts in judging others</a:t>
            </a:r>
            <a:endParaRPr lang="en-US" altLang="ko-KR" sz="3200" b="0" dirty="0" smtClean="0">
              <a:effectLst/>
              <a:latin typeface="Arial Narrow" pitchFamily="34" charset="0"/>
              <a:ea typeface="굴림" charset="-127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077200" y="6276975"/>
            <a:ext cx="609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r>
              <a:rPr lang="en-US" altLang="ko-KR">
                <a:solidFill>
                  <a:srgbClr val="FFFFFF"/>
                </a:solidFill>
              </a:rPr>
              <a:t>6-</a:t>
            </a:r>
            <a:fld id="{D158DB6B-F767-4C5D-BAD7-473811AC703B}" type="slidenum">
              <a:rPr lang="en-US" altLang="ko-KR">
                <a:solidFill>
                  <a:srgbClr val="FFFFFF"/>
                </a:solidFill>
              </a:rPr>
              <a:pPr/>
              <a:t>4</a:t>
            </a:fld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34824" name="Content Placeholder 13"/>
          <p:cNvSpPr>
            <a:spLocks noGrp="1"/>
          </p:cNvSpPr>
          <p:nvPr>
            <p:ph idx="1"/>
          </p:nvPr>
        </p:nvSpPr>
        <p:spPr bwMode="auto">
          <a:xfrm>
            <a:off x="457200" y="1822450"/>
            <a:ext cx="8229600" cy="3962400"/>
          </a:xfrm>
        </p:spPr>
        <p:txBody>
          <a:bodyPr>
            <a:normAutofit/>
          </a:bodyPr>
          <a:lstStyle/>
          <a:p>
            <a:r>
              <a:rPr lang="en-US" altLang="ko-KR" sz="2800" b="0" dirty="0" smtClean="0">
                <a:effectLst/>
                <a:latin typeface="Arial" charset="0"/>
                <a:ea typeface="굴림" charset="-127"/>
                <a:cs typeface="Arial" charset="0"/>
              </a:rPr>
              <a:t>Halo Effect</a:t>
            </a:r>
          </a:p>
          <a:p>
            <a:pPr lvl="1"/>
            <a:r>
              <a:rPr lang="en-US" altLang="ko-KR" sz="2800" b="0" dirty="0" smtClean="0">
                <a:effectLst/>
                <a:latin typeface="Arial" charset="0"/>
                <a:ea typeface="굴림" charset="-127"/>
                <a:cs typeface="Arial" charset="0"/>
              </a:rPr>
              <a:t>impression on the basis of a single characteristic. </a:t>
            </a:r>
          </a:p>
          <a:p>
            <a:pPr lvl="1"/>
            <a:endParaRPr lang="en-US" altLang="ko-KR" dirty="0" smtClean="0">
              <a:latin typeface="Arial" charset="0"/>
              <a:ea typeface="굴림" charset="-127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2096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/>
          <p:cNvSpPr>
            <a:spLocks noGrp="1"/>
          </p:cNvSpPr>
          <p:nvPr>
            <p:ph type="title"/>
          </p:nvPr>
        </p:nvSpPr>
        <p:spPr bwMode="auto">
          <a:xfrm>
            <a:off x="457200" y="0"/>
            <a:ext cx="8229600" cy="1438275"/>
          </a:xfrm>
        </p:spPr>
        <p:txBody>
          <a:bodyPr/>
          <a:lstStyle/>
          <a:p>
            <a:r>
              <a:rPr lang="en-US" altLang="ko-KR" sz="3200" dirty="0">
                <a:latin typeface="Arial Narrow" pitchFamily="34" charset="0"/>
                <a:ea typeface="굴림" charset="-127"/>
              </a:rPr>
              <a:t>Shortcuts in judging others</a:t>
            </a:r>
            <a:endParaRPr lang="en-US" altLang="ko-KR" sz="3200" b="0" dirty="0" smtClean="0">
              <a:effectLst/>
              <a:latin typeface="Arial Narrow" pitchFamily="34" charset="0"/>
              <a:ea typeface="굴림" charset="-127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077200" y="6276975"/>
            <a:ext cx="609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r>
              <a:rPr lang="en-US" altLang="ko-KR">
                <a:solidFill>
                  <a:srgbClr val="FFFFFF"/>
                </a:solidFill>
              </a:rPr>
              <a:t>6-</a:t>
            </a:r>
            <a:fld id="{548DF32C-9592-4EB4-B122-265066368EAD}" type="slidenum">
              <a:rPr lang="en-US" altLang="ko-KR">
                <a:solidFill>
                  <a:srgbClr val="FFFFFF"/>
                </a:solidFill>
              </a:rPr>
              <a:pPr/>
              <a:t>5</a:t>
            </a:fld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36872" name="Content Placeholder 13"/>
          <p:cNvSpPr>
            <a:spLocks noGrp="1"/>
          </p:cNvSpPr>
          <p:nvPr>
            <p:ph idx="1"/>
          </p:nvPr>
        </p:nvSpPr>
        <p:spPr bwMode="auto">
          <a:xfrm>
            <a:off x="457200" y="1822450"/>
            <a:ext cx="8229600" cy="3962400"/>
          </a:xfrm>
        </p:spPr>
        <p:txBody>
          <a:bodyPr>
            <a:normAutofit/>
          </a:bodyPr>
          <a:lstStyle/>
          <a:p>
            <a:r>
              <a:rPr lang="en-US" altLang="ko-KR" sz="2800" b="0" dirty="0" smtClean="0">
                <a:effectLst/>
                <a:latin typeface="Arial" charset="0"/>
                <a:ea typeface="굴림" charset="-127"/>
                <a:cs typeface="Arial" charset="0"/>
              </a:rPr>
              <a:t>Contrast Effects</a:t>
            </a:r>
          </a:p>
          <a:p>
            <a:pPr lvl="1"/>
            <a:r>
              <a:rPr lang="en-US" altLang="ko-KR" sz="2800" b="0" dirty="0" smtClean="0">
                <a:effectLst/>
                <a:latin typeface="Arial" charset="0"/>
                <a:ea typeface="굴림" charset="-127"/>
                <a:cs typeface="Arial" charset="0"/>
              </a:rPr>
              <a:t>Comparing with recently encountered person</a:t>
            </a:r>
          </a:p>
          <a:p>
            <a:pPr lvl="2"/>
            <a:endParaRPr lang="en-US" altLang="ko-KR" sz="2600" b="0" dirty="0" smtClean="0">
              <a:effectLst/>
              <a:latin typeface="Arial" charset="0"/>
              <a:ea typeface="굴림" charset="-127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7359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>
            <a:spLocks noGrp="1"/>
          </p:cNvSpPr>
          <p:nvPr>
            <p:ph type="title"/>
          </p:nvPr>
        </p:nvSpPr>
        <p:spPr bwMode="auto">
          <a:xfrm>
            <a:off x="457200" y="0"/>
            <a:ext cx="8229600" cy="1438275"/>
          </a:xfrm>
        </p:spPr>
        <p:txBody>
          <a:bodyPr/>
          <a:lstStyle/>
          <a:p>
            <a:r>
              <a:rPr lang="en-US" altLang="ko-KR" sz="3200" dirty="0">
                <a:latin typeface="Arial Narrow" pitchFamily="34" charset="0"/>
                <a:ea typeface="굴림" charset="-127"/>
              </a:rPr>
              <a:t>Shortcuts in judging others</a:t>
            </a:r>
            <a:endParaRPr lang="en-US" altLang="ko-KR" sz="3200" b="0" dirty="0" smtClean="0">
              <a:effectLst/>
              <a:latin typeface="Arial Narrow" pitchFamily="34" charset="0"/>
              <a:ea typeface="굴림" charset="-127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077200" y="6276975"/>
            <a:ext cx="609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r>
              <a:rPr lang="en-US" altLang="ko-KR">
                <a:solidFill>
                  <a:srgbClr val="FFFFFF"/>
                </a:solidFill>
              </a:rPr>
              <a:t>6-</a:t>
            </a:r>
            <a:fld id="{58FC2C72-289A-49B0-8040-2649D5E29E12}" type="slidenum">
              <a:rPr lang="en-US" altLang="ko-KR">
                <a:solidFill>
                  <a:srgbClr val="FFFFFF"/>
                </a:solidFill>
              </a:rPr>
              <a:pPr/>
              <a:t>6</a:t>
            </a:fld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38920" name="Content Placeholder 13"/>
          <p:cNvSpPr>
            <a:spLocks noGrp="1"/>
          </p:cNvSpPr>
          <p:nvPr>
            <p:ph idx="1"/>
          </p:nvPr>
        </p:nvSpPr>
        <p:spPr bwMode="auto">
          <a:xfrm>
            <a:off x="457200" y="1822450"/>
            <a:ext cx="8686800" cy="3962400"/>
          </a:xfrm>
        </p:spPr>
        <p:txBody>
          <a:bodyPr/>
          <a:lstStyle/>
          <a:p>
            <a:r>
              <a:rPr lang="en-US" altLang="ko-KR" sz="2800" b="0" dirty="0" smtClean="0">
                <a:effectLst/>
                <a:latin typeface="Arial" charset="0"/>
                <a:ea typeface="굴림" charset="-127"/>
                <a:cs typeface="Arial" charset="0"/>
              </a:rPr>
              <a:t>Stereotyping</a:t>
            </a:r>
          </a:p>
          <a:p>
            <a:pPr lvl="1"/>
            <a:r>
              <a:rPr lang="en-US" altLang="ko-KR" sz="2800" b="0" dirty="0" smtClean="0">
                <a:effectLst/>
                <a:latin typeface="Arial" charset="0"/>
                <a:ea typeface="굴림" charset="-127"/>
                <a:cs typeface="Arial" charset="0"/>
              </a:rPr>
              <a:t>on the basis of one’s perception of the group</a:t>
            </a:r>
          </a:p>
          <a:p>
            <a:pPr lvl="1"/>
            <a:endParaRPr lang="en-US" altLang="ko-KR" sz="2800" b="0" dirty="0" smtClean="0">
              <a:effectLst/>
              <a:latin typeface="Arial" charset="0"/>
              <a:ea typeface="굴림" charset="-127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875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 bwMode="auto">
          <a:xfrm>
            <a:off x="457200" y="0"/>
            <a:ext cx="8229600" cy="1438275"/>
          </a:xfrm>
        </p:spPr>
        <p:txBody>
          <a:bodyPr/>
          <a:lstStyle/>
          <a:p>
            <a:r>
              <a:rPr lang="en-US" altLang="ko-KR" dirty="0">
                <a:latin typeface="Arial Narrow" pitchFamily="34" charset="0"/>
                <a:ea typeface="굴림" charset="-127"/>
              </a:rPr>
              <a:t>Attribution</a:t>
            </a:r>
            <a:endParaRPr lang="en-US" altLang="ko-KR" sz="3200" b="0" dirty="0" smtClean="0">
              <a:effectLst/>
              <a:latin typeface="Arial Narrow" pitchFamily="34" charset="0"/>
              <a:ea typeface="굴림" charset="-127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077200" y="6276975"/>
            <a:ext cx="609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r>
              <a:rPr lang="en-US" altLang="ko-KR">
                <a:solidFill>
                  <a:srgbClr val="FFFFFF"/>
                </a:solidFill>
              </a:rPr>
              <a:t>6-</a:t>
            </a:r>
            <a:fld id="{35E303B0-BB83-41E4-BBAF-1DFFCDC1C1B9}" type="slidenum">
              <a:rPr lang="en-US" altLang="ko-KR">
                <a:solidFill>
                  <a:srgbClr val="FFFFFF"/>
                </a:solidFill>
              </a:rPr>
              <a:pPr/>
              <a:t>7</a:t>
            </a:fld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24584" name="Content Placeholder 13"/>
          <p:cNvSpPr>
            <a:spLocks noGrp="1"/>
          </p:cNvSpPr>
          <p:nvPr>
            <p:ph idx="1"/>
          </p:nvPr>
        </p:nvSpPr>
        <p:spPr bwMode="auto">
          <a:xfrm>
            <a:off x="146050" y="1822450"/>
            <a:ext cx="8997950" cy="3962400"/>
          </a:xfrm>
        </p:spPr>
        <p:txBody>
          <a:bodyPr>
            <a:normAutofit/>
          </a:bodyPr>
          <a:lstStyle/>
          <a:p>
            <a:r>
              <a:rPr lang="en-US" altLang="ko-KR" sz="2800" dirty="0" smtClean="0"/>
              <a:t>Attribution: looking for an explanation of another person’s behavior. </a:t>
            </a:r>
          </a:p>
          <a:p>
            <a:pPr lvl="1"/>
            <a:r>
              <a:rPr lang="en-US" altLang="ko-KR" sz="2400" dirty="0" smtClean="0"/>
              <a:t>Internal vs. external</a:t>
            </a:r>
          </a:p>
          <a:p>
            <a:pPr lvl="1"/>
            <a:endParaRPr lang="en-US" altLang="ko-KR" sz="2400" dirty="0" smtClean="0"/>
          </a:p>
          <a:p>
            <a:pPr lvl="1"/>
            <a:endParaRPr lang="en-US" altLang="ko-KR" sz="2400" dirty="0" smtClean="0"/>
          </a:p>
          <a:p>
            <a:pPr lvl="3"/>
            <a:endParaRPr lang="en-US" altLang="ko-KR" b="0" dirty="0" smtClean="0">
              <a:effectLst/>
              <a:latin typeface="Arial" charset="0"/>
              <a:ea typeface="굴림" charset="-127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9226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 bwMode="auto">
          <a:xfrm>
            <a:off x="457200" y="0"/>
            <a:ext cx="8229600" cy="1438275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Arial Narrow" pitchFamily="34" charset="0"/>
                <a:ea typeface="굴림" charset="-127"/>
              </a:rPr>
              <a:t>Attribution</a:t>
            </a:r>
            <a:endParaRPr lang="en-US" altLang="ko-KR" sz="3600" dirty="0" smtClean="0">
              <a:effectLst/>
              <a:latin typeface="Arial Narrow" pitchFamily="34" charset="0"/>
              <a:ea typeface="굴림" charset="-127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077200" y="6276975"/>
            <a:ext cx="609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r>
              <a:rPr lang="en-US" altLang="ko-KR">
                <a:solidFill>
                  <a:srgbClr val="FFFFFF"/>
                </a:solidFill>
              </a:rPr>
              <a:t>6-</a:t>
            </a:r>
            <a:fld id="{8FD1BBD2-C2C1-443F-A715-0253E3F00254}" type="slidenum">
              <a:rPr lang="en-US" altLang="ko-KR">
                <a:solidFill>
                  <a:srgbClr val="FFFFFF"/>
                </a:solidFill>
              </a:rPr>
              <a:pPr/>
              <a:t>8</a:t>
            </a:fld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30728" name="Content Placeholder 13"/>
          <p:cNvSpPr>
            <a:spLocks noGrp="1"/>
          </p:cNvSpPr>
          <p:nvPr>
            <p:ph idx="1"/>
          </p:nvPr>
        </p:nvSpPr>
        <p:spPr bwMode="auto">
          <a:xfrm>
            <a:off x="457200" y="1822450"/>
            <a:ext cx="8229600" cy="3962400"/>
          </a:xfrm>
        </p:spPr>
        <p:txBody>
          <a:bodyPr>
            <a:normAutofit fontScale="92500"/>
          </a:bodyPr>
          <a:lstStyle/>
          <a:p>
            <a:r>
              <a:rPr lang="en-US" altLang="ko-KR" sz="2800" b="0" dirty="0" smtClean="0">
                <a:effectLst/>
                <a:latin typeface="Arial" charset="0"/>
                <a:ea typeface="굴림" charset="-127"/>
                <a:cs typeface="Arial" charset="0"/>
              </a:rPr>
              <a:t>Fundamental Attribution Error: </a:t>
            </a:r>
          </a:p>
          <a:p>
            <a:pPr lvl="1"/>
            <a:r>
              <a:rPr lang="en-US" altLang="ko-KR" sz="2100" dirty="0" smtClean="0">
                <a:ea typeface="굴림" charset="-127"/>
              </a:rPr>
              <a:t>Tendency </a:t>
            </a:r>
            <a:r>
              <a:rPr lang="en-US" altLang="ko-KR" sz="2100" dirty="0">
                <a:ea typeface="굴림" charset="-127"/>
              </a:rPr>
              <a:t>to underestimate the influence of external factors and overestimate the influence of internal factors when making judgments about the behavior of others</a:t>
            </a:r>
          </a:p>
          <a:p>
            <a:r>
              <a:rPr lang="en-US" altLang="ko-KR" sz="2800" dirty="0" smtClean="0">
                <a:latin typeface="Arial" charset="0"/>
                <a:ea typeface="굴림" charset="-127"/>
                <a:cs typeface="Arial" charset="0"/>
              </a:rPr>
              <a:t>Self Serving Bias :</a:t>
            </a:r>
            <a:r>
              <a:rPr lang="en-US" altLang="ko-KR" sz="2800" b="0" dirty="0" smtClean="0">
                <a:effectLst/>
                <a:latin typeface="Arial" charset="0"/>
                <a:ea typeface="굴림" charset="-127"/>
                <a:cs typeface="Arial" charset="0"/>
              </a:rPr>
              <a:t> </a:t>
            </a:r>
          </a:p>
          <a:p>
            <a:pPr lvl="1"/>
            <a:r>
              <a:rPr lang="en-US" altLang="ko-KR" sz="2000" dirty="0">
                <a:ea typeface="굴림" charset="-127"/>
              </a:rPr>
              <a:t>The tendency for individuals to attribute their own successes to internal factors and put the blame for failures on external factors</a:t>
            </a:r>
          </a:p>
          <a:p>
            <a:endParaRPr lang="en-US" altLang="ko-KR" sz="2800" b="0" dirty="0" smtClean="0">
              <a:effectLst/>
              <a:latin typeface="Arial" charset="0"/>
              <a:ea typeface="굴림" charset="-127"/>
              <a:cs typeface="Arial" charset="0"/>
            </a:endParaRPr>
          </a:p>
          <a:p>
            <a:pPr lvl="1">
              <a:buNone/>
            </a:pPr>
            <a:r>
              <a:rPr lang="en-US" altLang="ko-KR" sz="2400" b="0" dirty="0" smtClean="0">
                <a:effectLst/>
                <a:latin typeface="Arial" charset="0"/>
                <a:ea typeface="굴림" charset="-127"/>
                <a:cs typeface="Arial" charset="0"/>
              </a:rPr>
              <a:t>			</a:t>
            </a:r>
            <a:endParaRPr lang="en-US" altLang="ko-KR" sz="2400" dirty="0" smtClean="0">
              <a:latin typeface="Arial" charset="0"/>
              <a:ea typeface="굴림" charset="-127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2749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 bwMode="auto">
          <a:xfrm>
            <a:off x="457200" y="0"/>
            <a:ext cx="8229600" cy="1438275"/>
          </a:xfrm>
        </p:spPr>
        <p:txBody>
          <a:bodyPr>
            <a:normAutofit/>
          </a:bodyPr>
          <a:lstStyle/>
          <a:p>
            <a:r>
              <a:rPr lang="en-US" altLang="ko-KR" b="0" dirty="0" smtClean="0">
                <a:effectLst/>
                <a:latin typeface="Arial Narrow" pitchFamily="34" charset="0"/>
                <a:ea typeface="굴림" charset="-127"/>
              </a:rPr>
              <a:t>Attribution Theory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077200" y="6276975"/>
            <a:ext cx="609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r>
              <a:rPr lang="en-US" altLang="ko-KR">
                <a:solidFill>
                  <a:srgbClr val="FFFFFF"/>
                </a:solidFill>
              </a:rPr>
              <a:t>6-</a:t>
            </a:r>
            <a:fld id="{35E303B0-BB83-41E4-BBAF-1DFFCDC1C1B9}" type="slidenum">
              <a:rPr lang="en-US" altLang="ko-KR">
                <a:solidFill>
                  <a:srgbClr val="FFFFFF"/>
                </a:solidFill>
              </a:rPr>
              <a:pPr/>
              <a:t>9</a:t>
            </a:fld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24584" name="Content Placeholder 13"/>
          <p:cNvSpPr>
            <a:spLocks noGrp="1"/>
          </p:cNvSpPr>
          <p:nvPr>
            <p:ph idx="1"/>
          </p:nvPr>
        </p:nvSpPr>
        <p:spPr bwMode="auto">
          <a:xfrm>
            <a:off x="146050" y="1822450"/>
            <a:ext cx="8997950" cy="3962400"/>
          </a:xfrm>
        </p:spPr>
        <p:txBody>
          <a:bodyPr>
            <a:normAutofit/>
          </a:bodyPr>
          <a:lstStyle/>
          <a:p>
            <a:r>
              <a:rPr lang="en-US" altLang="ko-KR" sz="3200" b="0" dirty="0" smtClean="0">
                <a:effectLst/>
                <a:latin typeface="Arial" charset="0"/>
                <a:ea typeface="굴림" charset="-127"/>
                <a:cs typeface="Arial" charset="0"/>
              </a:rPr>
              <a:t>Three determinants: </a:t>
            </a:r>
          </a:p>
          <a:p>
            <a:pPr lvl="1"/>
            <a:r>
              <a:rPr lang="en-US" altLang="ko-KR" sz="3200" dirty="0" smtClean="0">
                <a:latin typeface="Arial" charset="0"/>
                <a:ea typeface="굴림" charset="-127"/>
                <a:cs typeface="Arial" charset="0"/>
              </a:rPr>
              <a:t>Distinctiveness: 	in different situations </a:t>
            </a:r>
          </a:p>
          <a:p>
            <a:pPr lvl="1"/>
            <a:r>
              <a:rPr lang="en-US" altLang="ko-KR" sz="3200" dirty="0">
                <a:latin typeface="Arial" charset="0"/>
                <a:ea typeface="굴림" charset="-127"/>
                <a:cs typeface="Arial" charset="0"/>
              </a:rPr>
              <a:t>Consensus: 		others’ behavior </a:t>
            </a:r>
          </a:p>
          <a:p>
            <a:pPr lvl="1"/>
            <a:r>
              <a:rPr lang="en-US" altLang="ko-KR" sz="3200" b="0" dirty="0" smtClean="0">
                <a:effectLst/>
                <a:latin typeface="Arial" charset="0"/>
                <a:ea typeface="굴림" charset="-127"/>
                <a:cs typeface="Arial" charset="0"/>
              </a:rPr>
              <a:t>Consistency</a:t>
            </a:r>
            <a:r>
              <a:rPr lang="en-US" altLang="ko-KR" sz="3200" dirty="0">
                <a:latin typeface="Arial" charset="0"/>
                <a:ea typeface="굴림" charset="-127"/>
                <a:cs typeface="Arial" charset="0"/>
              </a:rPr>
              <a:t>: </a:t>
            </a:r>
            <a:r>
              <a:rPr lang="en-US" altLang="ko-KR" sz="3200" dirty="0" smtClean="0">
                <a:latin typeface="Arial" charset="0"/>
                <a:ea typeface="굴림" charset="-127"/>
                <a:cs typeface="Arial" charset="0"/>
              </a:rPr>
              <a:t>		in same situations</a:t>
            </a:r>
          </a:p>
          <a:p>
            <a:pPr lvl="3"/>
            <a:endParaRPr lang="en-US" altLang="ko-KR" b="0" dirty="0" smtClean="0">
              <a:effectLst/>
              <a:latin typeface="Arial" charset="0"/>
              <a:ea typeface="굴림" charset="-127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5496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2284</TotalTime>
  <Words>467</Words>
  <Application>Microsoft Office PowerPoint</Application>
  <PresentationFormat>Presentación en pantalla (4:3)</PresentationFormat>
  <Paragraphs>141</Paragraphs>
  <Slides>23</Slides>
  <Notes>23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4" baseType="lpstr">
      <vt:lpstr>Office 테마</vt:lpstr>
      <vt:lpstr>Perception and  Individual Decision Making</vt:lpstr>
      <vt:lpstr>Perception</vt:lpstr>
      <vt:lpstr>Presentación de PowerPoint</vt:lpstr>
      <vt:lpstr>Shortcuts in judging others</vt:lpstr>
      <vt:lpstr>Shortcuts in judging others</vt:lpstr>
      <vt:lpstr>Shortcuts in judging others</vt:lpstr>
      <vt:lpstr>Attribution</vt:lpstr>
      <vt:lpstr>Attribution</vt:lpstr>
      <vt:lpstr>Attribution Theory</vt:lpstr>
      <vt:lpstr>Explain attribution theory and list the three determinants of attribution</vt:lpstr>
      <vt:lpstr>Shortcuts in judging others</vt:lpstr>
      <vt:lpstr>Shortcuts in judging others</vt:lpstr>
      <vt:lpstr>Decision-Making</vt:lpstr>
      <vt:lpstr>Rational Decision Making</vt:lpstr>
      <vt:lpstr>Bounded Rationality</vt:lpstr>
      <vt:lpstr>Decision Biases and Errors </vt:lpstr>
      <vt:lpstr>Decision Biases and Errors </vt:lpstr>
      <vt:lpstr>Decision Biases and Errors </vt:lpstr>
      <vt:lpstr>Decision Biases and Errors </vt:lpstr>
      <vt:lpstr>Individual differences affecting decision-making</vt:lpstr>
      <vt:lpstr>Organizational constraints affecting decision-making</vt:lpstr>
      <vt:lpstr>Reducing biases and errors</vt:lpstr>
      <vt:lpstr>Managerial Implications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Usuario Portatil</cp:lastModifiedBy>
  <cp:revision>211</cp:revision>
  <cp:lastPrinted>2017-04-11T03:30:28Z</cp:lastPrinted>
  <dcterms:created xsi:type="dcterms:W3CDTF">2013-03-15T09:05:29Z</dcterms:created>
  <dcterms:modified xsi:type="dcterms:W3CDTF">2019-04-24T11:01:54Z</dcterms:modified>
</cp:coreProperties>
</file>