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A9D1472-B932-4721-B86B-16E3910E544E}" type="datetimeFigureOut">
              <a:rPr lang="es-ES" smtClean="0"/>
              <a:pPr/>
              <a:t>13/06/2020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CE347F5-F86F-41F3-8571-39DB31610F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UN BUSINESS PLAN DE UNA CAFETERÍA/BIBLIOTECA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Álvaro Chiquillo Camps</a:t>
            </a:r>
            <a:endParaRPr lang="es-E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 l="45623" t="18656" r="30895" b="25657"/>
          <a:stretch>
            <a:fillRect/>
          </a:stretch>
        </p:blipFill>
        <p:spPr bwMode="auto">
          <a:xfrm>
            <a:off x="5652120" y="4437112"/>
            <a:ext cx="1512168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s-ES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Área jurídico-fiscal</a:t>
            </a:r>
            <a:endParaRPr lang="es-ES" sz="28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Forma jurídica: Sociedad Limitada</a:t>
            </a:r>
          </a:p>
          <a:p>
            <a:pPr>
              <a:lnSpc>
                <a:spcPct val="15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	- Ventajas</a:t>
            </a:r>
          </a:p>
          <a:p>
            <a:pPr>
              <a:lnSpc>
                <a:spcPct val="15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- Motivos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Trámites previos</a:t>
            </a:r>
          </a:p>
          <a:p>
            <a:pPr>
              <a:lnSpc>
                <a:spcPct val="15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- Contratos</a:t>
            </a:r>
          </a:p>
          <a:p>
            <a:pPr>
              <a:lnSpc>
                <a:spcPct val="15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- Obligaciones</a:t>
            </a:r>
          </a:p>
          <a:p>
            <a:pPr>
              <a:lnSpc>
                <a:spcPct val="15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- Requisitos</a:t>
            </a:r>
          </a:p>
        </p:txBody>
      </p:sp>
      <p:pic>
        <p:nvPicPr>
          <p:cNvPr id="5" name="4 Imagen" descr="sociedad 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2843" y="4339336"/>
            <a:ext cx="3011685" cy="240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s-ES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Conclusiones</a:t>
            </a:r>
            <a:endParaRPr lang="es-ES" sz="28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Diferenciación</a:t>
            </a:r>
          </a:p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Creación de valor</a:t>
            </a:r>
          </a:p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Competitivo</a:t>
            </a:r>
          </a:p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Ser la solución al problema</a:t>
            </a:r>
          </a:p>
          <a:p>
            <a:pPr>
              <a:lnSpc>
                <a:spcPct val="200000"/>
              </a:lnSpc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magen" descr="solucion-proble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6744" y="4172065"/>
            <a:ext cx="2483768" cy="268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s-ES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Resumen ejecutivo basado en el modelo CANVAS</a:t>
            </a:r>
            <a:endParaRPr lang="es-ES" sz="28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Marcador de contenido" descr="CANV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627" t="10093" r="2649" b="10429"/>
          <a:stretch>
            <a:fillRect/>
          </a:stretch>
        </p:blipFill>
        <p:spPr>
          <a:xfrm>
            <a:off x="1799692" y="1700808"/>
            <a:ext cx="5567060" cy="47717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s-ES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 estratégico</a:t>
            </a:r>
            <a:endParaRPr lang="es-ES" sz="28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 descr="PORTER 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564904"/>
            <a:ext cx="6683896" cy="3834885"/>
          </a:xfrm>
          <a:prstGeom prst="rect">
            <a:avLst/>
          </a:prstGeom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PESTEL</a:t>
            </a:r>
          </a:p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PORTER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s-ES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DAFO</a:t>
            </a:r>
            <a:endParaRPr lang="es-ES" sz="28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daf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208" y="1426844"/>
            <a:ext cx="5292080" cy="5372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s-ES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 de Marketing</a:t>
            </a:r>
            <a:endParaRPr lang="es-ES" sz="28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Mercado</a:t>
            </a:r>
          </a:p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Distribución</a:t>
            </a:r>
          </a:p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Promoción y comunicación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 descr="reseñ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0240" y="4710171"/>
            <a:ext cx="4644008" cy="2122456"/>
          </a:xfrm>
          <a:prstGeom prst="rect">
            <a:avLst/>
          </a:prstGeom>
        </p:spPr>
      </p:pic>
      <p:pic>
        <p:nvPicPr>
          <p:cNvPr id="6" name="5 Imagen" descr="inst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3212976"/>
            <a:ext cx="1319807" cy="1319807"/>
          </a:xfrm>
          <a:prstGeom prst="rect">
            <a:avLst/>
          </a:prstGeom>
        </p:spPr>
      </p:pic>
      <p:pic>
        <p:nvPicPr>
          <p:cNvPr id="7" name="6 Imagen" descr="faceb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2420888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3491880" y="1124744"/>
            <a:ext cx="5040560" cy="2123896"/>
            <a:chOff x="1121794" y="2276872"/>
            <a:chExt cx="6912768" cy="304871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3721" t="56719" r="3149" b="22610"/>
            <a:stretch>
              <a:fillRect/>
            </a:stretch>
          </p:blipFill>
          <p:spPr bwMode="auto">
            <a:xfrm>
              <a:off x="1121794" y="3813423"/>
              <a:ext cx="6912768" cy="1512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45623" t="18656" r="30895" b="25657"/>
            <a:stretch>
              <a:fillRect/>
            </a:stretch>
          </p:blipFill>
          <p:spPr bwMode="auto">
            <a:xfrm>
              <a:off x="3995178" y="2276872"/>
              <a:ext cx="1152128" cy="1536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Logo</a:t>
            </a: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Producto</a:t>
            </a:r>
          </a:p>
          <a:p>
            <a:pPr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Precio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Imagen" descr="men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1602" y="3356992"/>
            <a:ext cx="2858710" cy="1100484"/>
          </a:xfrm>
          <a:prstGeom prst="rect">
            <a:avLst/>
          </a:prstGeom>
        </p:spPr>
      </p:pic>
      <p:pic>
        <p:nvPicPr>
          <p:cNvPr id="12" name="11 Imagen" descr="separació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9952" y="3068960"/>
            <a:ext cx="3888432" cy="325227"/>
          </a:xfrm>
          <a:prstGeom prst="rect">
            <a:avLst/>
          </a:prstGeom>
        </p:spPr>
      </p:pic>
      <p:pic>
        <p:nvPicPr>
          <p:cNvPr id="13" name="12 Imagen" descr="separació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9952" y="4509120"/>
            <a:ext cx="3888432" cy="325227"/>
          </a:xfrm>
          <a:prstGeom prst="rect">
            <a:avLst/>
          </a:prstGeom>
        </p:spPr>
      </p:pic>
      <p:pic>
        <p:nvPicPr>
          <p:cNvPr id="14" name="13 Imagen" descr="fair-prici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45832" y="5066928"/>
            <a:ext cx="1458416" cy="1458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644008" y="2276872"/>
            <a:ext cx="4032448" cy="3816424"/>
          </a:xfrm>
          <a:prstGeom prst="rect">
            <a:avLst/>
          </a:prstGeom>
          <a:ln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s-ES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Organización</a:t>
            </a:r>
            <a:endParaRPr lang="es-ES" sz="28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Organigrama</a:t>
            </a:r>
          </a:p>
          <a:p>
            <a:pPr>
              <a:lnSpc>
                <a:spcPct val="200000"/>
              </a:lnSpc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Equipo directivo</a:t>
            </a:r>
          </a:p>
          <a:p>
            <a:pPr>
              <a:lnSpc>
                <a:spcPct val="200000"/>
              </a:lnSpc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Perfiles y puesto requeridos</a:t>
            </a:r>
          </a:p>
          <a:p>
            <a:pPr>
              <a:lnSpc>
                <a:spcPct val="200000"/>
              </a:lnSpc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Política de retribución</a:t>
            </a:r>
          </a:p>
          <a:p>
            <a:pPr>
              <a:lnSpc>
                <a:spcPct val="200000"/>
              </a:lnSpc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Políticas de RRHH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s-ES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 de producción</a:t>
            </a:r>
            <a:endParaRPr lang="es-ES" sz="28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Infraestructuras e instalaciones</a:t>
            </a:r>
          </a:p>
          <a:p>
            <a:pPr>
              <a:lnSpc>
                <a:spcPct val="200000"/>
              </a:lnSpc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Proceso de prestación del servicio</a:t>
            </a:r>
          </a:p>
          <a:p>
            <a:pPr>
              <a:lnSpc>
                <a:spcPct val="200000"/>
              </a:lnSpc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Aprovisionamiento y logística</a:t>
            </a:r>
          </a:p>
        </p:txBody>
      </p:sp>
      <p:pic>
        <p:nvPicPr>
          <p:cNvPr id="5" name="4 Imagen" descr="aprovisionami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6486" y="5196381"/>
            <a:ext cx="1521065" cy="1521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s-ES" sz="28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 financiero</a:t>
            </a:r>
            <a:endParaRPr lang="es-ES" sz="28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5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Política de financiación e inversión</a:t>
            </a:r>
          </a:p>
          <a:p>
            <a:pPr>
              <a:lnSpc>
                <a:spcPct val="200000"/>
              </a:lnSpc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Costes iniciales de la actividad</a:t>
            </a:r>
          </a:p>
          <a:p>
            <a:pPr>
              <a:lnSpc>
                <a:spcPct val="200000"/>
              </a:lnSpc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Cálculos financieros</a:t>
            </a:r>
          </a:p>
        </p:txBody>
      </p:sp>
      <p:pic>
        <p:nvPicPr>
          <p:cNvPr id="6" name="5 Imagen" descr="fin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3933056"/>
            <a:ext cx="2571750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ersonalizado 7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5394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395</TotalTime>
  <Words>94</Words>
  <Application>Microsoft Office PowerPoint</Application>
  <PresentationFormat>Presentación en pantalla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Urbano</vt:lpstr>
      <vt:lpstr>CREACIÓN DE UN BUSINESS PLAN DE UNA CAFETERÍA/BIBLIOTECA</vt:lpstr>
      <vt:lpstr>Resumen ejecutivo basado en el modelo CANVAS</vt:lpstr>
      <vt:lpstr>Plan estratégico</vt:lpstr>
      <vt:lpstr>DAFO</vt:lpstr>
      <vt:lpstr>Plan de Marketing</vt:lpstr>
      <vt:lpstr>Diapositiva 6</vt:lpstr>
      <vt:lpstr>Organización</vt:lpstr>
      <vt:lpstr>Plan de producción</vt:lpstr>
      <vt:lpstr>Plan financiero</vt:lpstr>
      <vt:lpstr>Área jurídico-fiscal</vt:lpstr>
      <vt:lpstr>Conclusiones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UN BUSINESS PLAN DE UNA CAFETERÍA/BIBLIOTECA</dc:title>
  <dc:creator>AlfredoBurdeos</dc:creator>
  <cp:lastModifiedBy>AlfredoBurdeos</cp:lastModifiedBy>
  <cp:revision>3</cp:revision>
  <dcterms:created xsi:type="dcterms:W3CDTF">2020-06-13T11:12:35Z</dcterms:created>
  <dcterms:modified xsi:type="dcterms:W3CDTF">2020-06-13T20:24:01Z</dcterms:modified>
</cp:coreProperties>
</file>