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3B83F-5F43-4969-99D0-612561B70AB5}" type="datetimeFigureOut">
              <a:rPr lang="es-ES" smtClean="0"/>
              <a:pPr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2610-8F8C-4346-A790-CABACBE4BD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827584" y="764704"/>
            <a:ext cx="1080121" cy="722328"/>
            <a:chOff x="4260823" y="889771"/>
            <a:chExt cx="4044066" cy="289926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59962" t="27359" r="29523" b="45078"/>
            <a:stretch>
              <a:fillRect/>
            </a:stretch>
          </p:blipFill>
          <p:spPr bwMode="auto">
            <a:xfrm>
              <a:off x="4260823" y="889771"/>
              <a:ext cx="1967361" cy="2899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66955" t="29777" r="28829" b="61178"/>
            <a:stretch>
              <a:fillRect/>
            </a:stretch>
          </p:blipFill>
          <p:spPr bwMode="auto">
            <a:xfrm flipH="1">
              <a:off x="6228185" y="1184456"/>
              <a:ext cx="2076704" cy="2504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l="70840" t="31125" r="23626" b="52141"/>
          <a:stretch>
            <a:fillRect/>
          </a:stretch>
        </p:blipFill>
        <p:spPr bwMode="auto">
          <a:xfrm>
            <a:off x="3995936" y="2204864"/>
            <a:ext cx="50405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 l="59962" t="27359" r="29523" b="45078"/>
          <a:stretch>
            <a:fillRect/>
          </a:stretch>
        </p:blipFill>
        <p:spPr bwMode="auto">
          <a:xfrm>
            <a:off x="4039712" y="2252552"/>
            <a:ext cx="525458" cy="72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 l="66955" t="29777" r="28829" b="61178"/>
          <a:stretch>
            <a:fillRect/>
          </a:stretch>
        </p:blipFill>
        <p:spPr bwMode="auto">
          <a:xfrm flipH="1">
            <a:off x="4572000" y="2276872"/>
            <a:ext cx="554662" cy="62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 l="70840" t="31125" r="23626" b="52141"/>
          <a:stretch>
            <a:fillRect/>
          </a:stretch>
        </p:blipFill>
        <p:spPr bwMode="auto">
          <a:xfrm>
            <a:off x="4067944" y="2906656"/>
            <a:ext cx="50405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 l="70840" t="31125" r="23626" b="52141"/>
          <a:stretch>
            <a:fillRect/>
          </a:stretch>
        </p:blipFill>
        <p:spPr bwMode="auto">
          <a:xfrm>
            <a:off x="3923928" y="2204864"/>
            <a:ext cx="2160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 l="70840" t="31125" r="23626" b="52141"/>
          <a:stretch>
            <a:fillRect/>
          </a:stretch>
        </p:blipFill>
        <p:spPr bwMode="auto">
          <a:xfrm>
            <a:off x="3995936" y="2852936"/>
            <a:ext cx="144016" cy="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 l="70840" t="31125" r="23626" b="52141"/>
          <a:stretch>
            <a:fillRect/>
          </a:stretch>
        </p:blipFill>
        <p:spPr bwMode="auto">
          <a:xfrm>
            <a:off x="4067944" y="2168860"/>
            <a:ext cx="144016" cy="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 l="70840" t="31125" r="23626" b="52141"/>
          <a:stretch>
            <a:fillRect/>
          </a:stretch>
        </p:blipFill>
        <p:spPr bwMode="auto">
          <a:xfrm>
            <a:off x="4342260" y="2132856"/>
            <a:ext cx="229740" cy="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 l="70840" t="31125" r="23626" b="52141"/>
          <a:stretch>
            <a:fillRect/>
          </a:stretch>
        </p:blipFill>
        <p:spPr bwMode="auto">
          <a:xfrm>
            <a:off x="4211960" y="2109424"/>
            <a:ext cx="216024" cy="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 cstate="print"/>
          <a:srcRect l="70840" t="31125" r="23626" b="52141"/>
          <a:stretch>
            <a:fillRect/>
          </a:stretch>
        </p:blipFill>
        <p:spPr bwMode="auto">
          <a:xfrm>
            <a:off x="4507686" y="2306588"/>
            <a:ext cx="64314" cy="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70840" t="31125" r="23626" b="52141"/>
          <a:stretch>
            <a:fillRect/>
          </a:stretch>
        </p:blipFill>
        <p:spPr bwMode="auto">
          <a:xfrm>
            <a:off x="3131840" y="2708920"/>
            <a:ext cx="25922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23 Grupo"/>
          <p:cNvGrpSpPr/>
          <p:nvPr/>
        </p:nvGrpSpPr>
        <p:grpSpPr>
          <a:xfrm>
            <a:off x="683568" y="548680"/>
            <a:ext cx="6912768" cy="4059880"/>
            <a:chOff x="2051720" y="2033416"/>
            <a:chExt cx="6912768" cy="4059880"/>
          </a:xfrm>
        </p:grpSpPr>
        <p:grpSp>
          <p:nvGrpSpPr>
            <p:cNvPr id="22" name="21 Grupo"/>
            <p:cNvGrpSpPr/>
            <p:nvPr/>
          </p:nvGrpSpPr>
          <p:grpSpPr>
            <a:xfrm>
              <a:off x="2051720" y="2033416"/>
              <a:ext cx="6912768" cy="4059880"/>
              <a:chOff x="2051720" y="2033416"/>
              <a:chExt cx="6912768" cy="4059880"/>
            </a:xfrm>
          </p:grpSpPr>
          <p:grpSp>
            <p:nvGrpSpPr>
              <p:cNvPr id="20" name="19 Grupo"/>
              <p:cNvGrpSpPr/>
              <p:nvPr/>
            </p:nvGrpSpPr>
            <p:grpSpPr>
              <a:xfrm>
                <a:off x="2051720" y="2033416"/>
                <a:ext cx="6912768" cy="4059880"/>
                <a:chOff x="2051720" y="2033416"/>
                <a:chExt cx="6912768" cy="4059880"/>
              </a:xfrm>
            </p:grpSpPr>
            <p:grpSp>
              <p:nvGrpSpPr>
                <p:cNvPr id="18" name="17 Grupo"/>
                <p:cNvGrpSpPr/>
                <p:nvPr/>
              </p:nvGrpSpPr>
              <p:grpSpPr>
                <a:xfrm>
                  <a:off x="2051720" y="2060848"/>
                  <a:ext cx="6912768" cy="4032448"/>
                  <a:chOff x="2051720" y="2060848"/>
                  <a:chExt cx="6912768" cy="4032448"/>
                </a:xfrm>
              </p:grpSpPr>
              <p:grpSp>
                <p:nvGrpSpPr>
                  <p:cNvPr id="16" name="15 Grupo"/>
                  <p:cNvGrpSpPr/>
                  <p:nvPr/>
                </p:nvGrpSpPr>
                <p:grpSpPr>
                  <a:xfrm>
                    <a:off x="2051720" y="2060848"/>
                    <a:ext cx="6912768" cy="4032448"/>
                    <a:chOff x="2051720" y="2060848"/>
                    <a:chExt cx="6912768" cy="4032448"/>
                  </a:xfrm>
                </p:grpSpPr>
                <p:grpSp>
                  <p:nvGrpSpPr>
                    <p:cNvPr id="13" name="12 Grupo"/>
                    <p:cNvGrpSpPr/>
                    <p:nvPr/>
                  </p:nvGrpSpPr>
                  <p:grpSpPr>
                    <a:xfrm>
                      <a:off x="2051720" y="2060848"/>
                      <a:ext cx="6912768" cy="4032448"/>
                      <a:chOff x="2051720" y="2060848"/>
                      <a:chExt cx="6912768" cy="4032448"/>
                    </a:xfrm>
                  </p:grpSpPr>
                  <p:grpSp>
                    <p:nvGrpSpPr>
                      <p:cNvPr id="11" name="10 Grupo"/>
                      <p:cNvGrpSpPr/>
                      <p:nvPr/>
                    </p:nvGrpSpPr>
                    <p:grpSpPr>
                      <a:xfrm>
                        <a:off x="2051720" y="2060848"/>
                        <a:ext cx="6912768" cy="4032448"/>
                        <a:chOff x="2051720" y="2060848"/>
                        <a:chExt cx="6912768" cy="4032448"/>
                      </a:xfrm>
                    </p:grpSpPr>
                    <p:grpSp>
                      <p:nvGrpSpPr>
                        <p:cNvPr id="9" name="8 Grupo"/>
                        <p:cNvGrpSpPr/>
                        <p:nvPr/>
                      </p:nvGrpSpPr>
                      <p:grpSpPr>
                        <a:xfrm>
                          <a:off x="2051720" y="2060848"/>
                          <a:ext cx="6912768" cy="4032448"/>
                          <a:chOff x="2051720" y="2060848"/>
                          <a:chExt cx="6912768" cy="4032448"/>
                        </a:xfrm>
                      </p:grpSpPr>
                      <p:grpSp>
                        <p:nvGrpSpPr>
                          <p:cNvPr id="3" name="6 Grupo"/>
                          <p:cNvGrpSpPr/>
                          <p:nvPr/>
                        </p:nvGrpSpPr>
                        <p:grpSpPr>
                          <a:xfrm>
                            <a:off x="2051720" y="2060848"/>
                            <a:ext cx="6912768" cy="4032448"/>
                            <a:chOff x="2051720" y="2060848"/>
                            <a:chExt cx="6912768" cy="4032448"/>
                          </a:xfrm>
                        </p:grpSpPr>
                        <p:pic>
                          <p:nvPicPr>
                            <p:cNvPr id="1026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 l="43721" t="54750" r="3149" b="22610"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51720" y="4437112"/>
                              <a:ext cx="6912768" cy="165618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  <p:pic>
                          <p:nvPicPr>
                            <p:cNvPr id="2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 cstate="print"/>
                            <a:srcRect l="70840" t="31125" r="23626" b="52141"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39952" y="2060848"/>
                              <a:ext cx="864096" cy="108012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  <p:grpSp>
                        <p:nvGrpSpPr>
                          <p:cNvPr id="4" name="5 Grupo"/>
                          <p:cNvGrpSpPr/>
                          <p:nvPr/>
                        </p:nvGrpSpPr>
                        <p:grpSpPr>
                          <a:xfrm>
                            <a:off x="3131840" y="2278282"/>
                            <a:ext cx="1944217" cy="1008950"/>
                            <a:chOff x="1025573" y="1184456"/>
                            <a:chExt cx="7279316" cy="4049707"/>
                          </a:xfrm>
                        </p:grpSpPr>
                        <p:pic>
                          <p:nvPicPr>
                            <p:cNvPr id="1027" name="Picture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 cstate="print"/>
                            <a:srcRect l="59962" t="27359" r="29523" b="45078"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25573" y="2334894"/>
                              <a:ext cx="1967360" cy="2899269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  <p:pic>
                          <p:nvPicPr>
                            <p:cNvPr id="5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 cstate="print"/>
                            <a:srcRect l="66955" t="29777" r="28829" b="61178"/>
                            <a:stretch>
                              <a:fillRect/>
                            </a:stretch>
                          </p:blipFill>
                          <p:spPr bwMode="auto">
                            <a:xfrm flipH="1">
                              <a:off x="6228185" y="1184456"/>
                              <a:ext cx="2076704" cy="2504822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</p:grpSp>
                    <p:pic>
                      <p:nvPicPr>
                        <p:cNvPr id="14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 cstate="print"/>
                        <a:srcRect l="70840" t="31125" r="23626" b="52141"/>
                        <a:stretch>
                          <a:fillRect/>
                        </a:stretch>
                      </p:blipFill>
                      <p:spPr bwMode="auto">
                        <a:xfrm>
                          <a:off x="4257680" y="2852936"/>
                          <a:ext cx="259229" cy="2160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pic>
                    <p:nvPicPr>
                      <p:cNvPr id="12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/>
                      <a:srcRect l="70840" t="31125" r="23626" b="52141"/>
                      <a:stretch>
                        <a:fillRect/>
                      </a:stretch>
                    </p:blipFill>
                    <p:spPr bwMode="auto">
                      <a:xfrm>
                        <a:off x="4355976" y="2897512"/>
                        <a:ext cx="259229" cy="2160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pic>
                  <p:nvPicPr>
                    <p:cNvPr id="15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 l="70840" t="31125" r="23626" b="52141"/>
                    <a:stretch>
                      <a:fillRect/>
                    </a:stretch>
                  </p:blipFill>
                  <p:spPr bwMode="auto">
                    <a:xfrm>
                      <a:off x="3991364" y="2852936"/>
                      <a:ext cx="259229" cy="21602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pic>
                <p:nvPicPr>
                  <p:cNvPr id="1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70840" t="31125" r="23626" b="52141"/>
                  <a:stretch>
                    <a:fillRect/>
                  </a:stretch>
                </p:blipFill>
                <p:spPr bwMode="auto">
                  <a:xfrm>
                    <a:off x="4139952" y="2852936"/>
                    <a:ext cx="259229" cy="2160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70840" t="31125" r="23626" b="52141"/>
                <a:stretch>
                  <a:fillRect/>
                </a:stretch>
              </p:blipFill>
              <p:spPr bwMode="auto">
                <a:xfrm>
                  <a:off x="4283968" y="2033416"/>
                  <a:ext cx="331237" cy="2160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70840" t="31125" r="23626" b="52141"/>
              <a:stretch>
                <a:fillRect/>
              </a:stretch>
            </p:blipFill>
            <p:spPr bwMode="auto">
              <a:xfrm>
                <a:off x="4423411" y="2092852"/>
                <a:ext cx="99441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70840" t="31125" r="23626" b="52141"/>
            <a:stretch>
              <a:fillRect/>
            </a:stretch>
          </p:blipFill>
          <p:spPr bwMode="auto">
            <a:xfrm>
              <a:off x="3923928" y="2204864"/>
              <a:ext cx="187221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 l="70840" t="31125" r="23626" b="52141"/>
          <a:stretch>
            <a:fillRect/>
          </a:stretch>
        </p:blipFill>
        <p:spPr bwMode="auto">
          <a:xfrm>
            <a:off x="2555776" y="648120"/>
            <a:ext cx="25922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70840" t="31125" r="23626" b="52141"/>
          <a:stretch>
            <a:fillRect/>
          </a:stretch>
        </p:blipFill>
        <p:spPr bwMode="auto">
          <a:xfrm>
            <a:off x="3131840" y="2708920"/>
            <a:ext cx="25922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25 Grupo"/>
          <p:cNvGrpSpPr/>
          <p:nvPr/>
        </p:nvGrpSpPr>
        <p:grpSpPr>
          <a:xfrm>
            <a:off x="395536" y="836712"/>
            <a:ext cx="6912768" cy="4536504"/>
            <a:chOff x="1115616" y="1124744"/>
            <a:chExt cx="6912768" cy="4536504"/>
          </a:xfrm>
        </p:grpSpPr>
        <p:grpSp>
          <p:nvGrpSpPr>
            <p:cNvPr id="4" name="23 Grupo"/>
            <p:cNvGrpSpPr/>
            <p:nvPr/>
          </p:nvGrpSpPr>
          <p:grpSpPr>
            <a:xfrm>
              <a:off x="1115616" y="1124744"/>
              <a:ext cx="6912768" cy="4536504"/>
              <a:chOff x="1115616" y="1124744"/>
              <a:chExt cx="6912768" cy="4536504"/>
            </a:xfrm>
          </p:grpSpPr>
          <p:grpSp>
            <p:nvGrpSpPr>
              <p:cNvPr id="6" name="21 Grupo"/>
              <p:cNvGrpSpPr/>
              <p:nvPr/>
            </p:nvGrpSpPr>
            <p:grpSpPr>
              <a:xfrm>
                <a:off x="1115616" y="1124744"/>
                <a:ext cx="6912768" cy="4536504"/>
                <a:chOff x="1115616" y="1124744"/>
                <a:chExt cx="6912768" cy="4536504"/>
              </a:xfrm>
            </p:grpSpPr>
            <p:grpSp>
              <p:nvGrpSpPr>
                <p:cNvPr id="7" name="19 Grupo"/>
                <p:cNvGrpSpPr/>
                <p:nvPr/>
              </p:nvGrpSpPr>
              <p:grpSpPr>
                <a:xfrm>
                  <a:off x="1115616" y="1124744"/>
                  <a:ext cx="6912768" cy="4536504"/>
                  <a:chOff x="1115616" y="1124744"/>
                  <a:chExt cx="6912768" cy="4536504"/>
                </a:xfrm>
              </p:grpSpPr>
              <p:grpSp>
                <p:nvGrpSpPr>
                  <p:cNvPr id="8" name="17 Grupo"/>
                  <p:cNvGrpSpPr/>
                  <p:nvPr/>
                </p:nvGrpSpPr>
                <p:grpSpPr>
                  <a:xfrm>
                    <a:off x="1115616" y="1124744"/>
                    <a:ext cx="6912768" cy="4536504"/>
                    <a:chOff x="1115616" y="1124744"/>
                    <a:chExt cx="6912768" cy="4536504"/>
                  </a:xfrm>
                </p:grpSpPr>
                <p:grpSp>
                  <p:nvGrpSpPr>
                    <p:cNvPr id="9" name="15 Grupo"/>
                    <p:cNvGrpSpPr/>
                    <p:nvPr/>
                  </p:nvGrpSpPr>
                  <p:grpSpPr>
                    <a:xfrm>
                      <a:off x="1115616" y="1124744"/>
                      <a:ext cx="6912768" cy="4536504"/>
                      <a:chOff x="1115616" y="1124744"/>
                      <a:chExt cx="6912768" cy="4536504"/>
                    </a:xfrm>
                  </p:grpSpPr>
                  <p:grpSp>
                    <p:nvGrpSpPr>
                      <p:cNvPr id="11" name="12 Grupo"/>
                      <p:cNvGrpSpPr/>
                      <p:nvPr/>
                    </p:nvGrpSpPr>
                    <p:grpSpPr>
                      <a:xfrm>
                        <a:off x="1115616" y="1124744"/>
                        <a:ext cx="6912768" cy="4536504"/>
                        <a:chOff x="1115616" y="1124744"/>
                        <a:chExt cx="6912768" cy="4536504"/>
                      </a:xfrm>
                    </p:grpSpPr>
                    <p:grpSp>
                      <p:nvGrpSpPr>
                        <p:cNvPr id="13" name="10 Grupo"/>
                        <p:cNvGrpSpPr/>
                        <p:nvPr/>
                      </p:nvGrpSpPr>
                      <p:grpSpPr>
                        <a:xfrm>
                          <a:off x="1115616" y="1124744"/>
                          <a:ext cx="6912768" cy="4536504"/>
                          <a:chOff x="1115616" y="1124744"/>
                          <a:chExt cx="6912768" cy="4536504"/>
                        </a:xfrm>
                      </p:grpSpPr>
                      <p:grpSp>
                        <p:nvGrpSpPr>
                          <p:cNvPr id="16" name="8 Grupo"/>
                          <p:cNvGrpSpPr/>
                          <p:nvPr/>
                        </p:nvGrpSpPr>
                        <p:grpSpPr>
                          <a:xfrm>
                            <a:off x="1115616" y="1124744"/>
                            <a:ext cx="6912768" cy="4536504"/>
                            <a:chOff x="1115616" y="1124744"/>
                            <a:chExt cx="6912768" cy="4536504"/>
                          </a:xfrm>
                        </p:grpSpPr>
                        <p:grpSp>
                          <p:nvGrpSpPr>
                            <p:cNvPr id="18" name="6 Grupo"/>
                            <p:cNvGrpSpPr/>
                            <p:nvPr/>
                          </p:nvGrpSpPr>
                          <p:grpSpPr>
                            <a:xfrm>
                              <a:off x="1115616" y="1124744"/>
                              <a:ext cx="6912768" cy="4536504"/>
                              <a:chOff x="1115616" y="1124744"/>
                              <a:chExt cx="6912768" cy="4536504"/>
                            </a:xfrm>
                          </p:grpSpPr>
                          <p:pic>
                            <p:nvPicPr>
                              <p:cNvPr id="1026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print"/>
                              <a:srcRect l="43721" t="15375" r="3149" b="22610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15616" y="1124744"/>
                                <a:ext cx="6912768" cy="453650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  <p:pic>
                            <p:nvPicPr>
                              <p:cNvPr id="2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 cstate="print"/>
                              <a:srcRect l="70840" t="31125" r="23626" b="52141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39952" y="2060848"/>
                                <a:ext cx="864096" cy="1080120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</p:grpSp>
                        <p:grpSp>
                          <p:nvGrpSpPr>
                            <p:cNvPr id="20" name="5 Grupo"/>
                            <p:cNvGrpSpPr/>
                            <p:nvPr/>
                          </p:nvGrpSpPr>
                          <p:grpSpPr>
                            <a:xfrm>
                              <a:off x="3131840" y="2278282"/>
                              <a:ext cx="1944217" cy="1008950"/>
                              <a:chOff x="1025573" y="1184456"/>
                              <a:chExt cx="7279316" cy="4049707"/>
                            </a:xfrm>
                          </p:grpSpPr>
                          <p:pic>
                            <p:nvPicPr>
                              <p:cNvPr id="1027" name="Picture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 cstate="print"/>
                              <a:srcRect l="59962" t="27359" r="29523" b="45078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25573" y="2334894"/>
                                <a:ext cx="1967360" cy="289926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  <p:pic>
                            <p:nvPicPr>
                              <p:cNvPr id="5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print"/>
                              <a:srcRect l="66955" t="29777" r="28829" b="61178"/>
                              <a:stretch>
                                <a:fillRect/>
                              </a:stretch>
                            </p:blipFill>
                            <p:spPr bwMode="auto">
                              <a:xfrm flipH="1">
                                <a:off x="6228185" y="1184456"/>
                                <a:ext cx="2076704" cy="2504822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</p:grpSp>
                      </p:grpSp>
                      <p:pic>
                        <p:nvPicPr>
                          <p:cNvPr id="14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 cstate="print"/>
                          <a:srcRect l="70840" t="31125" r="23626" b="52141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7680" y="2852936"/>
                            <a:ext cx="259229" cy="21602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grpSp>
                    <p:pic>
                      <p:nvPicPr>
                        <p:cNvPr id="12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 cstate="print"/>
                        <a:srcRect l="70840" t="31125" r="23626" b="52141"/>
                        <a:stretch>
                          <a:fillRect/>
                        </a:stretch>
                      </p:blipFill>
                      <p:spPr bwMode="auto">
                        <a:xfrm>
                          <a:off x="4355976" y="2897512"/>
                          <a:ext cx="259229" cy="2160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pic>
                    <p:nvPicPr>
                      <p:cNvPr id="15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/>
                      <a:srcRect l="70840" t="31125" r="23626" b="52141"/>
                      <a:stretch>
                        <a:fillRect/>
                      </a:stretch>
                    </p:blipFill>
                    <p:spPr bwMode="auto">
                      <a:xfrm>
                        <a:off x="3991364" y="2852936"/>
                        <a:ext cx="259229" cy="2160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pic>
                  <p:nvPicPr>
                    <p:cNvPr id="1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 l="70840" t="31125" r="23626" b="52141"/>
                    <a:stretch>
                      <a:fillRect/>
                    </a:stretch>
                  </p:blipFill>
                  <p:spPr bwMode="auto">
                    <a:xfrm>
                      <a:off x="4139952" y="2852936"/>
                      <a:ext cx="259229" cy="21602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pic>
                <p:nvPicPr>
                  <p:cNvPr id="1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 l="70840" t="31125" r="23626" b="52141"/>
                  <a:stretch>
                    <a:fillRect/>
                  </a:stretch>
                </p:blipFill>
                <p:spPr bwMode="auto">
                  <a:xfrm>
                    <a:off x="4283968" y="2033416"/>
                    <a:ext cx="331237" cy="2160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 l="70840" t="31125" r="23626" b="52141"/>
                <a:stretch>
                  <a:fillRect/>
                </a:stretch>
              </p:blipFill>
              <p:spPr bwMode="auto">
                <a:xfrm>
                  <a:off x="4423411" y="2092852"/>
                  <a:ext cx="99441" cy="2160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70840" t="31125" r="23626" b="52141"/>
              <a:stretch>
                <a:fillRect/>
              </a:stretch>
            </p:blipFill>
            <p:spPr bwMode="auto">
              <a:xfrm>
                <a:off x="3923928" y="2204864"/>
                <a:ext cx="187221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0840" t="31125" r="23626" b="52141"/>
            <a:stretch>
              <a:fillRect/>
            </a:stretch>
          </p:blipFill>
          <p:spPr bwMode="auto">
            <a:xfrm>
              <a:off x="3923928" y="2132856"/>
              <a:ext cx="259229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26 Grupo"/>
          <p:cNvGrpSpPr/>
          <p:nvPr/>
        </p:nvGrpSpPr>
        <p:grpSpPr>
          <a:xfrm>
            <a:off x="899592" y="288032"/>
            <a:ext cx="9361040" cy="4365104"/>
            <a:chOff x="1547664" y="1412776"/>
            <a:chExt cx="9361040" cy="4365104"/>
          </a:xfrm>
        </p:grpSpPr>
        <p:grpSp>
          <p:nvGrpSpPr>
            <p:cNvPr id="24" name="23 Grupo"/>
            <p:cNvGrpSpPr/>
            <p:nvPr/>
          </p:nvGrpSpPr>
          <p:grpSpPr>
            <a:xfrm>
              <a:off x="1547664" y="1412776"/>
              <a:ext cx="9361040" cy="4365104"/>
              <a:chOff x="1547664" y="1412776"/>
              <a:chExt cx="9361040" cy="4365104"/>
            </a:xfrm>
          </p:grpSpPr>
          <p:grpSp>
            <p:nvGrpSpPr>
              <p:cNvPr id="26" name="21 Grupo"/>
              <p:cNvGrpSpPr/>
              <p:nvPr/>
            </p:nvGrpSpPr>
            <p:grpSpPr>
              <a:xfrm>
                <a:off x="1547664" y="1412776"/>
                <a:ext cx="9361040" cy="4365104"/>
                <a:chOff x="1547664" y="1412776"/>
                <a:chExt cx="9361040" cy="4365104"/>
              </a:xfrm>
            </p:grpSpPr>
            <p:grpSp>
              <p:nvGrpSpPr>
                <p:cNvPr id="27" name="19 Grupo"/>
                <p:cNvGrpSpPr/>
                <p:nvPr/>
              </p:nvGrpSpPr>
              <p:grpSpPr>
                <a:xfrm>
                  <a:off x="1547664" y="1412776"/>
                  <a:ext cx="9361040" cy="4365104"/>
                  <a:chOff x="1547664" y="1412776"/>
                  <a:chExt cx="9361040" cy="4365104"/>
                </a:xfrm>
              </p:grpSpPr>
              <p:grpSp>
                <p:nvGrpSpPr>
                  <p:cNvPr id="28" name="17 Grupo"/>
                  <p:cNvGrpSpPr/>
                  <p:nvPr/>
                </p:nvGrpSpPr>
                <p:grpSpPr>
                  <a:xfrm>
                    <a:off x="1547664" y="1412776"/>
                    <a:ext cx="9361040" cy="4365104"/>
                    <a:chOff x="1547664" y="1412776"/>
                    <a:chExt cx="9361040" cy="4365104"/>
                  </a:xfrm>
                </p:grpSpPr>
                <p:grpSp>
                  <p:nvGrpSpPr>
                    <p:cNvPr id="30" name="15 Grupo"/>
                    <p:cNvGrpSpPr/>
                    <p:nvPr/>
                  </p:nvGrpSpPr>
                  <p:grpSpPr>
                    <a:xfrm>
                      <a:off x="1547664" y="1412776"/>
                      <a:ext cx="9361040" cy="4365104"/>
                      <a:chOff x="1547664" y="1412776"/>
                      <a:chExt cx="9361040" cy="4365104"/>
                    </a:xfrm>
                  </p:grpSpPr>
                  <p:grpSp>
                    <p:nvGrpSpPr>
                      <p:cNvPr id="32" name="37 Grupo"/>
                      <p:cNvGrpSpPr/>
                      <p:nvPr/>
                    </p:nvGrpSpPr>
                    <p:grpSpPr>
                      <a:xfrm>
                        <a:off x="1547664" y="1412776"/>
                        <a:ext cx="9361040" cy="4365104"/>
                        <a:chOff x="1547664" y="1412776"/>
                        <a:chExt cx="9361040" cy="4365104"/>
                      </a:xfrm>
                    </p:grpSpPr>
                    <p:grpSp>
                      <p:nvGrpSpPr>
                        <p:cNvPr id="34" name="10 Grupo"/>
                        <p:cNvGrpSpPr/>
                        <p:nvPr/>
                      </p:nvGrpSpPr>
                      <p:grpSpPr>
                        <a:xfrm>
                          <a:off x="1547664" y="1412776"/>
                          <a:ext cx="9361040" cy="4365104"/>
                          <a:chOff x="1547664" y="1412776"/>
                          <a:chExt cx="9361040" cy="4365104"/>
                        </a:xfrm>
                      </p:grpSpPr>
                      <p:grpSp>
                        <p:nvGrpSpPr>
                          <p:cNvPr id="36" name="8 Grupo"/>
                          <p:cNvGrpSpPr/>
                          <p:nvPr/>
                        </p:nvGrpSpPr>
                        <p:grpSpPr>
                          <a:xfrm>
                            <a:off x="1547664" y="1412776"/>
                            <a:ext cx="9361040" cy="4365104"/>
                            <a:chOff x="1547664" y="1412776"/>
                            <a:chExt cx="9361040" cy="4365104"/>
                          </a:xfrm>
                        </p:grpSpPr>
                        <p:grpSp>
                          <p:nvGrpSpPr>
                            <p:cNvPr id="38" name="6 Grupo"/>
                            <p:cNvGrpSpPr/>
                            <p:nvPr/>
                          </p:nvGrpSpPr>
                          <p:grpSpPr>
                            <a:xfrm>
                              <a:off x="1547664" y="1412776"/>
                              <a:ext cx="9361040" cy="4365104"/>
                              <a:chOff x="1547664" y="1412776"/>
                              <a:chExt cx="9361040" cy="4365104"/>
                            </a:xfrm>
                          </p:grpSpPr>
                          <p:pic>
                            <p:nvPicPr>
                              <p:cNvPr id="48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print"/>
                              <a:srcRect l="43721" t="54750" r="3149" b="22610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95936" y="4121696"/>
                                <a:ext cx="6912768" cy="165618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  <p:pic>
                            <p:nvPicPr>
                              <p:cNvPr id="49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 cstate="print"/>
                              <a:srcRect l="70840" t="31125" r="23626" b="52141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47664" y="1412776"/>
                                <a:ext cx="864096" cy="1080120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</p:grpSp>
                        <p:grpSp>
                          <p:nvGrpSpPr>
                            <p:cNvPr id="40" name="5 Grupo"/>
                            <p:cNvGrpSpPr/>
                            <p:nvPr/>
                          </p:nvGrpSpPr>
                          <p:grpSpPr>
                            <a:xfrm>
                              <a:off x="3131840" y="2060848"/>
                              <a:ext cx="3506990" cy="1226384"/>
                              <a:chOff x="1025573" y="311722"/>
                              <a:chExt cx="13130471" cy="4922441"/>
                            </a:xfrm>
                          </p:grpSpPr>
                          <p:pic>
                            <p:nvPicPr>
                              <p:cNvPr id="46" name="Picture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 cstate="print"/>
                              <a:srcRect l="59962" t="27359" r="29523" b="45078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25573" y="2334894"/>
                                <a:ext cx="1967360" cy="289926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  <p:pic>
                            <p:nvPicPr>
                              <p:cNvPr id="47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print"/>
                              <a:srcRect l="66955" t="29777" r="28829" b="61178"/>
                              <a:stretch>
                                <a:fillRect/>
                              </a:stretch>
                            </p:blipFill>
                            <p:spPr bwMode="auto">
                              <a:xfrm flipH="1">
                                <a:off x="12079342" y="311722"/>
                                <a:ext cx="2076702" cy="2504822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</p:grpSp>
                      </p:grpSp>
                      <p:pic>
                        <p:nvPicPr>
                          <p:cNvPr id="43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 cstate="print"/>
                          <a:srcRect l="70840" t="31125" r="23626" b="52141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7680" y="2852936"/>
                            <a:ext cx="259229" cy="21602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grpSp>
                    <p:pic>
                      <p:nvPicPr>
                        <p:cNvPr id="41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 cstate="print"/>
                        <a:srcRect l="70840" t="31125" r="23626" b="52141"/>
                        <a:stretch>
                          <a:fillRect/>
                        </a:stretch>
                      </p:blipFill>
                      <p:spPr bwMode="auto">
                        <a:xfrm>
                          <a:off x="4355976" y="2897512"/>
                          <a:ext cx="259229" cy="2160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pic>
                    <p:nvPicPr>
                      <p:cNvPr id="39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/>
                      <a:srcRect l="70840" t="31125" r="23626" b="52141"/>
                      <a:stretch>
                        <a:fillRect/>
                      </a:stretch>
                    </p:blipFill>
                    <p:spPr bwMode="auto">
                      <a:xfrm>
                        <a:off x="3991364" y="2852936"/>
                        <a:ext cx="259229" cy="2160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pic>
                  <p:nvPicPr>
                    <p:cNvPr id="3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 l="70840" t="31125" r="23626" b="52141"/>
                    <a:stretch>
                      <a:fillRect/>
                    </a:stretch>
                  </p:blipFill>
                  <p:spPr bwMode="auto">
                    <a:xfrm>
                      <a:off x="4139952" y="2852936"/>
                      <a:ext cx="259229" cy="21602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 l="70840" t="31125" r="23626" b="52141"/>
                  <a:stretch>
                    <a:fillRect/>
                  </a:stretch>
                </p:blipFill>
                <p:spPr bwMode="auto">
                  <a:xfrm>
                    <a:off x="4283968" y="2033416"/>
                    <a:ext cx="331237" cy="2160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33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 l="70840" t="31125" r="23626" b="52141"/>
                <a:stretch>
                  <a:fillRect/>
                </a:stretch>
              </p:blipFill>
              <p:spPr bwMode="auto">
                <a:xfrm>
                  <a:off x="4423411" y="2092852"/>
                  <a:ext cx="99441" cy="2160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70840" t="31125" r="23626" b="52141"/>
              <a:stretch>
                <a:fillRect/>
              </a:stretch>
            </p:blipFill>
            <p:spPr bwMode="auto">
              <a:xfrm>
                <a:off x="3923928" y="2204864"/>
                <a:ext cx="187221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0840" t="31125" r="23626" b="52141"/>
            <a:stretch>
              <a:fillRect/>
            </a:stretch>
          </p:blipFill>
          <p:spPr bwMode="auto">
            <a:xfrm>
              <a:off x="3923928" y="2132856"/>
              <a:ext cx="259229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70840" t="31125" r="23626" b="52141"/>
          <a:stretch>
            <a:fillRect/>
          </a:stretch>
        </p:blipFill>
        <p:spPr bwMode="auto">
          <a:xfrm>
            <a:off x="3131840" y="2708920"/>
            <a:ext cx="25922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25 Grupo"/>
          <p:cNvGrpSpPr/>
          <p:nvPr/>
        </p:nvGrpSpPr>
        <p:grpSpPr>
          <a:xfrm>
            <a:off x="395536" y="836712"/>
            <a:ext cx="6912768" cy="4536504"/>
            <a:chOff x="1115616" y="1124744"/>
            <a:chExt cx="6912768" cy="4536504"/>
          </a:xfrm>
        </p:grpSpPr>
        <p:grpSp>
          <p:nvGrpSpPr>
            <p:cNvPr id="4" name="23 Grupo"/>
            <p:cNvGrpSpPr/>
            <p:nvPr/>
          </p:nvGrpSpPr>
          <p:grpSpPr>
            <a:xfrm>
              <a:off x="1115616" y="1124744"/>
              <a:ext cx="6912768" cy="4536504"/>
              <a:chOff x="1115616" y="1124744"/>
              <a:chExt cx="6912768" cy="4536504"/>
            </a:xfrm>
          </p:grpSpPr>
          <p:grpSp>
            <p:nvGrpSpPr>
              <p:cNvPr id="6" name="21 Grupo"/>
              <p:cNvGrpSpPr/>
              <p:nvPr/>
            </p:nvGrpSpPr>
            <p:grpSpPr>
              <a:xfrm>
                <a:off x="1115616" y="1124744"/>
                <a:ext cx="6912768" cy="4536504"/>
                <a:chOff x="1115616" y="1124744"/>
                <a:chExt cx="6912768" cy="4536504"/>
              </a:xfrm>
            </p:grpSpPr>
            <p:grpSp>
              <p:nvGrpSpPr>
                <p:cNvPr id="7" name="19 Grupo"/>
                <p:cNvGrpSpPr/>
                <p:nvPr/>
              </p:nvGrpSpPr>
              <p:grpSpPr>
                <a:xfrm>
                  <a:off x="1115616" y="1124744"/>
                  <a:ext cx="6912768" cy="4536504"/>
                  <a:chOff x="1115616" y="1124744"/>
                  <a:chExt cx="6912768" cy="4536504"/>
                </a:xfrm>
              </p:grpSpPr>
              <p:grpSp>
                <p:nvGrpSpPr>
                  <p:cNvPr id="8" name="17 Grupo"/>
                  <p:cNvGrpSpPr/>
                  <p:nvPr/>
                </p:nvGrpSpPr>
                <p:grpSpPr>
                  <a:xfrm>
                    <a:off x="1115616" y="1124744"/>
                    <a:ext cx="6912768" cy="4536504"/>
                    <a:chOff x="1115616" y="1124744"/>
                    <a:chExt cx="6912768" cy="4536504"/>
                  </a:xfrm>
                </p:grpSpPr>
                <p:grpSp>
                  <p:nvGrpSpPr>
                    <p:cNvPr id="9" name="15 Grupo"/>
                    <p:cNvGrpSpPr/>
                    <p:nvPr/>
                  </p:nvGrpSpPr>
                  <p:grpSpPr>
                    <a:xfrm>
                      <a:off x="1115616" y="1124744"/>
                      <a:ext cx="6912768" cy="4536504"/>
                      <a:chOff x="1115616" y="1124744"/>
                      <a:chExt cx="6912768" cy="4536504"/>
                    </a:xfrm>
                  </p:grpSpPr>
                  <p:grpSp>
                    <p:nvGrpSpPr>
                      <p:cNvPr id="11" name="12 Grupo"/>
                      <p:cNvGrpSpPr/>
                      <p:nvPr/>
                    </p:nvGrpSpPr>
                    <p:grpSpPr>
                      <a:xfrm>
                        <a:off x="1115616" y="1124744"/>
                        <a:ext cx="6912768" cy="4536504"/>
                        <a:chOff x="1115616" y="1124744"/>
                        <a:chExt cx="6912768" cy="4536504"/>
                      </a:xfrm>
                    </p:grpSpPr>
                    <p:grpSp>
                      <p:nvGrpSpPr>
                        <p:cNvPr id="13" name="10 Grupo"/>
                        <p:cNvGrpSpPr/>
                        <p:nvPr/>
                      </p:nvGrpSpPr>
                      <p:grpSpPr>
                        <a:xfrm>
                          <a:off x="1115616" y="1124744"/>
                          <a:ext cx="6912768" cy="4536504"/>
                          <a:chOff x="1115616" y="1124744"/>
                          <a:chExt cx="6912768" cy="4536504"/>
                        </a:xfrm>
                      </p:grpSpPr>
                      <p:grpSp>
                        <p:nvGrpSpPr>
                          <p:cNvPr id="16" name="8 Grupo"/>
                          <p:cNvGrpSpPr/>
                          <p:nvPr/>
                        </p:nvGrpSpPr>
                        <p:grpSpPr>
                          <a:xfrm>
                            <a:off x="1115616" y="1124744"/>
                            <a:ext cx="6912768" cy="4536504"/>
                            <a:chOff x="1115616" y="1124744"/>
                            <a:chExt cx="6912768" cy="4536504"/>
                          </a:xfrm>
                        </p:grpSpPr>
                        <p:grpSp>
                          <p:nvGrpSpPr>
                            <p:cNvPr id="18" name="6 Grupo"/>
                            <p:cNvGrpSpPr/>
                            <p:nvPr/>
                          </p:nvGrpSpPr>
                          <p:grpSpPr>
                            <a:xfrm>
                              <a:off x="1115616" y="1124744"/>
                              <a:ext cx="6912768" cy="4536504"/>
                              <a:chOff x="1115616" y="1124744"/>
                              <a:chExt cx="6912768" cy="4536504"/>
                            </a:xfrm>
                          </p:grpSpPr>
                          <p:pic>
                            <p:nvPicPr>
                              <p:cNvPr id="1026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print"/>
                              <a:srcRect l="43721" t="15375" r="3149" b="22610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15616" y="1124744"/>
                                <a:ext cx="6912768" cy="453650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  <p:pic>
                            <p:nvPicPr>
                              <p:cNvPr id="2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 cstate="print"/>
                              <a:srcRect l="70840" t="31125" r="23626" b="52141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39952" y="2060848"/>
                                <a:ext cx="864096" cy="1080120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</p:grpSp>
                        <p:grpSp>
                          <p:nvGrpSpPr>
                            <p:cNvPr id="20" name="5 Grupo"/>
                            <p:cNvGrpSpPr/>
                            <p:nvPr/>
                          </p:nvGrpSpPr>
                          <p:grpSpPr>
                            <a:xfrm>
                              <a:off x="3131840" y="2278282"/>
                              <a:ext cx="1944217" cy="1008950"/>
                              <a:chOff x="1025573" y="1184456"/>
                              <a:chExt cx="7279316" cy="4049707"/>
                            </a:xfrm>
                          </p:grpSpPr>
                          <p:pic>
                            <p:nvPicPr>
                              <p:cNvPr id="1027" name="Picture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 cstate="print"/>
                              <a:srcRect l="59962" t="27359" r="29523" b="45078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25573" y="2334894"/>
                                <a:ext cx="1967360" cy="289926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  <p:pic>
                            <p:nvPicPr>
                              <p:cNvPr id="5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print"/>
                              <a:srcRect l="66955" t="29777" r="28829" b="61178"/>
                              <a:stretch>
                                <a:fillRect/>
                              </a:stretch>
                            </p:blipFill>
                            <p:spPr bwMode="auto">
                              <a:xfrm flipH="1">
                                <a:off x="6228185" y="1184456"/>
                                <a:ext cx="2076704" cy="2504822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</p:grpSp>
                      </p:grpSp>
                      <p:pic>
                        <p:nvPicPr>
                          <p:cNvPr id="14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 cstate="print"/>
                          <a:srcRect l="70840" t="31125" r="23626" b="52141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7680" y="2852936"/>
                            <a:ext cx="259229" cy="21602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grpSp>
                    <p:pic>
                      <p:nvPicPr>
                        <p:cNvPr id="12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 cstate="print"/>
                        <a:srcRect l="70840" t="31125" r="23626" b="52141"/>
                        <a:stretch>
                          <a:fillRect/>
                        </a:stretch>
                      </p:blipFill>
                      <p:spPr bwMode="auto">
                        <a:xfrm>
                          <a:off x="4355976" y="2897512"/>
                          <a:ext cx="259229" cy="2160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pic>
                    <p:nvPicPr>
                      <p:cNvPr id="15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/>
                      <a:srcRect l="70840" t="31125" r="23626" b="52141"/>
                      <a:stretch>
                        <a:fillRect/>
                      </a:stretch>
                    </p:blipFill>
                    <p:spPr bwMode="auto">
                      <a:xfrm>
                        <a:off x="3991364" y="2852936"/>
                        <a:ext cx="259229" cy="2160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pic>
                  <p:nvPicPr>
                    <p:cNvPr id="1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 l="70840" t="31125" r="23626" b="52141"/>
                    <a:stretch>
                      <a:fillRect/>
                    </a:stretch>
                  </p:blipFill>
                  <p:spPr bwMode="auto">
                    <a:xfrm>
                      <a:off x="4139952" y="2852936"/>
                      <a:ext cx="259229" cy="21602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pic>
                <p:nvPicPr>
                  <p:cNvPr id="1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 l="70840" t="31125" r="23626" b="52141"/>
                  <a:stretch>
                    <a:fillRect/>
                  </a:stretch>
                </p:blipFill>
                <p:spPr bwMode="auto">
                  <a:xfrm>
                    <a:off x="4283968" y="2033416"/>
                    <a:ext cx="331237" cy="2160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 l="70840" t="31125" r="23626" b="52141"/>
                <a:stretch>
                  <a:fillRect/>
                </a:stretch>
              </p:blipFill>
              <p:spPr bwMode="auto">
                <a:xfrm>
                  <a:off x="4423411" y="2092852"/>
                  <a:ext cx="99441" cy="2160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70840" t="31125" r="23626" b="52141"/>
              <a:stretch>
                <a:fillRect/>
              </a:stretch>
            </p:blipFill>
            <p:spPr bwMode="auto">
              <a:xfrm>
                <a:off x="3923928" y="2204864"/>
                <a:ext cx="187221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0840" t="31125" r="23626" b="52141"/>
            <a:stretch>
              <a:fillRect/>
            </a:stretch>
          </p:blipFill>
          <p:spPr bwMode="auto">
            <a:xfrm>
              <a:off x="3923928" y="2132856"/>
              <a:ext cx="259229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26 Grupo"/>
          <p:cNvGrpSpPr/>
          <p:nvPr/>
        </p:nvGrpSpPr>
        <p:grpSpPr>
          <a:xfrm>
            <a:off x="971600" y="620688"/>
            <a:ext cx="6912768" cy="4536504"/>
            <a:chOff x="1115616" y="1124744"/>
            <a:chExt cx="6912768" cy="4536504"/>
          </a:xfrm>
        </p:grpSpPr>
        <p:grpSp>
          <p:nvGrpSpPr>
            <p:cNvPr id="24" name="23 Grupo"/>
            <p:cNvGrpSpPr/>
            <p:nvPr/>
          </p:nvGrpSpPr>
          <p:grpSpPr>
            <a:xfrm>
              <a:off x="1115616" y="1124744"/>
              <a:ext cx="6912768" cy="4536504"/>
              <a:chOff x="1115616" y="1124744"/>
              <a:chExt cx="6912768" cy="4536504"/>
            </a:xfrm>
          </p:grpSpPr>
          <p:grpSp>
            <p:nvGrpSpPr>
              <p:cNvPr id="26" name="21 Grupo"/>
              <p:cNvGrpSpPr/>
              <p:nvPr/>
            </p:nvGrpSpPr>
            <p:grpSpPr>
              <a:xfrm>
                <a:off x="1115616" y="1124744"/>
                <a:ext cx="6912768" cy="4536504"/>
                <a:chOff x="1115616" y="1124744"/>
                <a:chExt cx="6912768" cy="4536504"/>
              </a:xfrm>
            </p:grpSpPr>
            <p:grpSp>
              <p:nvGrpSpPr>
                <p:cNvPr id="27" name="19 Grupo"/>
                <p:cNvGrpSpPr/>
                <p:nvPr/>
              </p:nvGrpSpPr>
              <p:grpSpPr>
                <a:xfrm>
                  <a:off x="1115616" y="1124744"/>
                  <a:ext cx="6912768" cy="4536504"/>
                  <a:chOff x="1115616" y="1124744"/>
                  <a:chExt cx="6912768" cy="4536504"/>
                </a:xfrm>
              </p:grpSpPr>
              <p:grpSp>
                <p:nvGrpSpPr>
                  <p:cNvPr id="28" name="17 Grupo"/>
                  <p:cNvGrpSpPr/>
                  <p:nvPr/>
                </p:nvGrpSpPr>
                <p:grpSpPr>
                  <a:xfrm>
                    <a:off x="1115616" y="1124744"/>
                    <a:ext cx="6912768" cy="4536504"/>
                    <a:chOff x="1115616" y="1124744"/>
                    <a:chExt cx="6912768" cy="4536504"/>
                  </a:xfrm>
                </p:grpSpPr>
                <p:grpSp>
                  <p:nvGrpSpPr>
                    <p:cNvPr id="30" name="15 Grupo"/>
                    <p:cNvGrpSpPr/>
                    <p:nvPr/>
                  </p:nvGrpSpPr>
                  <p:grpSpPr>
                    <a:xfrm>
                      <a:off x="1115616" y="1124744"/>
                      <a:ext cx="6912768" cy="4536504"/>
                      <a:chOff x="1115616" y="1124744"/>
                      <a:chExt cx="6912768" cy="4536504"/>
                    </a:xfrm>
                  </p:grpSpPr>
                  <p:grpSp>
                    <p:nvGrpSpPr>
                      <p:cNvPr id="32" name="37 Grupo"/>
                      <p:cNvGrpSpPr/>
                      <p:nvPr/>
                    </p:nvGrpSpPr>
                    <p:grpSpPr>
                      <a:xfrm>
                        <a:off x="1115616" y="1124744"/>
                        <a:ext cx="6912768" cy="4536504"/>
                        <a:chOff x="1115616" y="1124744"/>
                        <a:chExt cx="6912768" cy="4536504"/>
                      </a:xfrm>
                    </p:grpSpPr>
                    <p:grpSp>
                      <p:nvGrpSpPr>
                        <p:cNvPr id="34" name="10 Grupo"/>
                        <p:cNvGrpSpPr/>
                        <p:nvPr/>
                      </p:nvGrpSpPr>
                      <p:grpSpPr>
                        <a:xfrm>
                          <a:off x="1115616" y="1124744"/>
                          <a:ext cx="6912768" cy="4536504"/>
                          <a:chOff x="1115616" y="1124744"/>
                          <a:chExt cx="6912768" cy="4536504"/>
                        </a:xfrm>
                      </p:grpSpPr>
                      <p:grpSp>
                        <p:nvGrpSpPr>
                          <p:cNvPr id="36" name="8 Grupo"/>
                          <p:cNvGrpSpPr/>
                          <p:nvPr/>
                        </p:nvGrpSpPr>
                        <p:grpSpPr>
                          <a:xfrm>
                            <a:off x="1115616" y="1124744"/>
                            <a:ext cx="6912768" cy="4536504"/>
                            <a:chOff x="1115616" y="1124744"/>
                            <a:chExt cx="6912768" cy="4536504"/>
                          </a:xfrm>
                        </p:grpSpPr>
                        <p:grpSp>
                          <p:nvGrpSpPr>
                            <p:cNvPr id="38" name="6 Grupo"/>
                            <p:cNvGrpSpPr/>
                            <p:nvPr/>
                          </p:nvGrpSpPr>
                          <p:grpSpPr>
                            <a:xfrm>
                              <a:off x="1115616" y="1124744"/>
                              <a:ext cx="6912768" cy="4536504"/>
                              <a:chOff x="1115616" y="1124744"/>
                              <a:chExt cx="6912768" cy="4536504"/>
                            </a:xfrm>
                          </p:grpSpPr>
                          <p:pic>
                            <p:nvPicPr>
                              <p:cNvPr id="48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print"/>
                              <a:srcRect l="43721" t="15375" r="3149" b="22610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15616" y="1124744"/>
                                <a:ext cx="6912768" cy="453650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  <p:pic>
                            <p:nvPicPr>
                              <p:cNvPr id="49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 cstate="print"/>
                              <a:srcRect l="70840" t="31125" r="23626" b="52141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47664" y="1412776"/>
                                <a:ext cx="864096" cy="1080120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</p:grpSp>
                        <p:grpSp>
                          <p:nvGrpSpPr>
                            <p:cNvPr id="40" name="5 Grupo"/>
                            <p:cNvGrpSpPr/>
                            <p:nvPr/>
                          </p:nvGrpSpPr>
                          <p:grpSpPr>
                            <a:xfrm>
                              <a:off x="3131840" y="2060848"/>
                              <a:ext cx="3506990" cy="1226384"/>
                              <a:chOff x="1025573" y="311722"/>
                              <a:chExt cx="13130471" cy="4922441"/>
                            </a:xfrm>
                          </p:grpSpPr>
                          <p:pic>
                            <p:nvPicPr>
                              <p:cNvPr id="46" name="Picture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 cstate="print"/>
                              <a:srcRect l="59962" t="27359" r="29523" b="45078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25573" y="2334894"/>
                                <a:ext cx="1967360" cy="289926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  <p:pic>
                            <p:nvPicPr>
                              <p:cNvPr id="47" name="Picture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print"/>
                              <a:srcRect l="66955" t="29777" r="28829" b="61178"/>
                              <a:stretch>
                                <a:fillRect/>
                              </a:stretch>
                            </p:blipFill>
                            <p:spPr bwMode="auto">
                              <a:xfrm flipH="1">
                                <a:off x="12079342" y="311722"/>
                                <a:ext cx="2076702" cy="2504822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</p:grpSp>
                      </p:grpSp>
                      <p:pic>
                        <p:nvPicPr>
                          <p:cNvPr id="43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 cstate="print"/>
                          <a:srcRect l="70840" t="31125" r="23626" b="52141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7680" y="2852936"/>
                            <a:ext cx="259229" cy="21602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grpSp>
                    <p:pic>
                      <p:nvPicPr>
                        <p:cNvPr id="41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 cstate="print"/>
                        <a:srcRect l="70840" t="31125" r="23626" b="52141"/>
                        <a:stretch>
                          <a:fillRect/>
                        </a:stretch>
                      </p:blipFill>
                      <p:spPr bwMode="auto">
                        <a:xfrm>
                          <a:off x="4355976" y="2897512"/>
                          <a:ext cx="259229" cy="2160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pic>
                    <p:nvPicPr>
                      <p:cNvPr id="39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/>
                      <a:srcRect l="70840" t="31125" r="23626" b="52141"/>
                      <a:stretch>
                        <a:fillRect/>
                      </a:stretch>
                    </p:blipFill>
                    <p:spPr bwMode="auto">
                      <a:xfrm>
                        <a:off x="3991364" y="2852936"/>
                        <a:ext cx="259229" cy="2160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pic>
                  <p:nvPicPr>
                    <p:cNvPr id="3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 l="70840" t="31125" r="23626" b="52141"/>
                    <a:stretch>
                      <a:fillRect/>
                    </a:stretch>
                  </p:blipFill>
                  <p:spPr bwMode="auto">
                    <a:xfrm>
                      <a:off x="4139952" y="2852936"/>
                      <a:ext cx="259229" cy="21602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 l="70840" t="31125" r="23626" b="52141"/>
                  <a:stretch>
                    <a:fillRect/>
                  </a:stretch>
                </p:blipFill>
                <p:spPr bwMode="auto">
                  <a:xfrm>
                    <a:off x="4283968" y="2033416"/>
                    <a:ext cx="331237" cy="2160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33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 l="70840" t="31125" r="23626" b="52141"/>
                <a:stretch>
                  <a:fillRect/>
                </a:stretch>
              </p:blipFill>
              <p:spPr bwMode="auto">
                <a:xfrm>
                  <a:off x="4423411" y="2092852"/>
                  <a:ext cx="99441" cy="2160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70840" t="31125" r="23626" b="52141"/>
              <a:stretch>
                <a:fillRect/>
              </a:stretch>
            </p:blipFill>
            <p:spPr bwMode="auto">
              <a:xfrm>
                <a:off x="3923928" y="2204864"/>
                <a:ext cx="187221" cy="64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0840" t="31125" r="23626" b="52141"/>
            <a:stretch>
              <a:fillRect/>
            </a:stretch>
          </p:blipFill>
          <p:spPr bwMode="auto">
            <a:xfrm>
              <a:off x="3923928" y="2132856"/>
              <a:ext cx="259229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50 Grupo"/>
          <p:cNvGrpSpPr/>
          <p:nvPr/>
        </p:nvGrpSpPr>
        <p:grpSpPr>
          <a:xfrm>
            <a:off x="1121794" y="2276872"/>
            <a:ext cx="6912768" cy="3048719"/>
            <a:chOff x="1121794" y="2276872"/>
            <a:chExt cx="6912768" cy="3048719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3721" t="56719" r="3149" b="22610"/>
            <a:stretch>
              <a:fillRect/>
            </a:stretch>
          </p:blipFill>
          <p:spPr bwMode="auto">
            <a:xfrm>
              <a:off x="1121794" y="3813423"/>
              <a:ext cx="6912768" cy="1512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45623" t="18656" r="30895" b="25657"/>
            <a:stretch>
              <a:fillRect/>
            </a:stretch>
          </p:blipFill>
          <p:spPr bwMode="auto">
            <a:xfrm>
              <a:off x="3995178" y="2276872"/>
              <a:ext cx="1152128" cy="1536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121794" y="2276872"/>
            <a:ext cx="6912768" cy="3060000"/>
            <a:chOff x="1121794" y="2276872"/>
            <a:chExt cx="6912768" cy="304871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3721" t="56719" r="3149" b="22610"/>
            <a:stretch>
              <a:fillRect/>
            </a:stretch>
          </p:blipFill>
          <p:spPr bwMode="auto">
            <a:xfrm>
              <a:off x="1121794" y="3813423"/>
              <a:ext cx="6912768" cy="1512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45623" t="18656" r="30895" b="25657"/>
            <a:stretch>
              <a:fillRect/>
            </a:stretch>
          </p:blipFill>
          <p:spPr bwMode="auto">
            <a:xfrm>
              <a:off x="3995178" y="2276872"/>
              <a:ext cx="1152128" cy="1536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1403647" y="2492896"/>
            <a:ext cx="4795962" cy="2088232"/>
            <a:chOff x="1403647" y="2492896"/>
            <a:chExt cx="4795962" cy="2088232"/>
          </a:xfrm>
        </p:grpSpPr>
        <p:pic>
          <p:nvPicPr>
            <p:cNvPr id="3076" name="Picture 4" descr="https://lh3.googleusercontent.com/1d71gkUc9n88nO2Yd4eEODvWr2-1Mq8fWifR61UkahSaqvRV5oiQ7AKb5gZdjCqeBuB2UEQewFew-koKjENY1p6Od8byU-9V_VXE2Ek8IFwGWy9TVOPAtD6O-Kq9XXETaql1U9EX"/>
            <p:cNvPicPr>
              <a:picLocks noChangeAspect="1" noChangeArrowheads="1"/>
            </p:cNvPicPr>
            <p:nvPr/>
          </p:nvPicPr>
          <p:blipFill>
            <a:blip r:embed="rId2" cstate="print"/>
            <a:srcRect l="18358" t="16327" r="65578" b="20408"/>
            <a:stretch>
              <a:fillRect/>
            </a:stretch>
          </p:blipFill>
          <p:spPr bwMode="auto">
            <a:xfrm>
              <a:off x="5047481" y="2492896"/>
              <a:ext cx="1152128" cy="2088232"/>
            </a:xfrm>
            <a:prstGeom prst="rect">
              <a:avLst/>
            </a:prstGeom>
            <a:noFill/>
          </p:spPr>
        </p:pic>
        <p:pic>
          <p:nvPicPr>
            <p:cNvPr id="3074" name="Picture 2" descr="https://lh5.googleusercontent.com/0IBzLx5T-3WlDONane2q6tewUkezqg6xFDbqrnTuOemGMZKP7sGd0-tlzghqaTn2ytVGvPWdPbxp3mpn0VXJhPRksed76bazmunrKrNqdvs8y_NIVzK45P8J0qYK9oWKHWHByZwO"/>
            <p:cNvPicPr>
              <a:picLocks noChangeAspect="1" noChangeArrowheads="1"/>
            </p:cNvPicPr>
            <p:nvPr/>
          </p:nvPicPr>
          <p:blipFill>
            <a:blip r:embed="rId3" cstate="print"/>
            <a:srcRect t="21464" b="40379"/>
            <a:stretch>
              <a:fillRect/>
            </a:stretch>
          </p:blipFill>
          <p:spPr bwMode="auto">
            <a:xfrm>
              <a:off x="1403647" y="2636912"/>
              <a:ext cx="3676909" cy="194421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482" name="Picture 2" descr="https://lh5.googleusercontent.com/0IBzLx5T-3WlDONane2q6tewUkezqg6xFDbqrnTuOemGMZKP7sGd0-tlzghqaTn2ytVGvPWdPbxp3mpn0VXJhPRksed76bazmunrKrNqdvs8y_NIVzK45P8J0qYK9oWKHWHByZw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5381625" cy="3019425"/>
          </a:xfrm>
          <a:prstGeom prst="rect">
            <a:avLst/>
          </a:prstGeom>
          <a:noFill/>
        </p:spPr>
      </p:pic>
      <p:pic>
        <p:nvPicPr>
          <p:cNvPr id="20484" name="Picture 4" descr="https://lh3.googleusercontent.com/1d71gkUc9n88nO2Yd4eEODvWr2-1Mq8fWifR61UkahSaqvRV5oiQ7AKb5gZdjCqeBuB2UEQewFew-koKjENY1p6Od8byU-9V_VXE2Ek8IFwGWy9TVOPAtD6O-Kq9XXETaql1U9E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636912"/>
            <a:ext cx="5404913" cy="3038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Presentación en pantalla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AlfredoBurdeos</dc:creator>
  <cp:lastModifiedBy>AlfredoBurdeos</cp:lastModifiedBy>
  <cp:revision>10</cp:revision>
  <dcterms:created xsi:type="dcterms:W3CDTF">2020-06-03T19:19:25Z</dcterms:created>
  <dcterms:modified xsi:type="dcterms:W3CDTF">2020-06-04T22:41:00Z</dcterms:modified>
</cp:coreProperties>
</file>