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4" d="100"/>
          <a:sy n="154" d="100"/>
        </p:scale>
        <p:origin x="1008" y="14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1B1-A2CA-4978-A9B2-F366B8CB7EC0}" type="datetimeFigureOut">
              <a:rPr lang="es-ES" smtClean="0"/>
              <a:t>05/06/2020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D5AB-8B8C-499D-AF86-8B7E3525DB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1B1-A2CA-4978-A9B2-F366B8CB7EC0}" type="datetimeFigureOut">
              <a:rPr lang="es-ES" smtClean="0"/>
              <a:t>05/06/2020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D5AB-8B8C-499D-AF86-8B7E3525DB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1B1-A2CA-4978-A9B2-F366B8CB7EC0}" type="datetimeFigureOut">
              <a:rPr lang="es-ES" smtClean="0"/>
              <a:t>05/06/2020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D5AB-8B8C-499D-AF86-8B7E3525DB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1B1-A2CA-4978-A9B2-F366B8CB7EC0}" type="datetimeFigureOut">
              <a:rPr lang="es-ES" smtClean="0"/>
              <a:t>05/06/2020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D5AB-8B8C-499D-AF86-8B7E3525DB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1B1-A2CA-4978-A9B2-F366B8CB7EC0}" type="datetimeFigureOut">
              <a:rPr lang="es-ES" smtClean="0"/>
              <a:t>05/06/2020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D5AB-8B8C-499D-AF86-8B7E3525DB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1B1-A2CA-4978-A9B2-F366B8CB7EC0}" type="datetimeFigureOut">
              <a:rPr lang="es-ES" smtClean="0"/>
              <a:t>05/06/2020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D5AB-8B8C-499D-AF86-8B7E3525DB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1B1-A2CA-4978-A9B2-F366B8CB7EC0}" type="datetimeFigureOut">
              <a:rPr lang="es-ES" smtClean="0"/>
              <a:t>05/06/2020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D5AB-8B8C-499D-AF86-8B7E3525DB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1B1-A2CA-4978-A9B2-F366B8CB7EC0}" type="datetimeFigureOut">
              <a:rPr lang="es-ES" smtClean="0"/>
              <a:t>05/06/2020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D5AB-8B8C-499D-AF86-8B7E3525DB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1B1-A2CA-4978-A9B2-F366B8CB7EC0}" type="datetimeFigureOut">
              <a:rPr lang="es-ES" smtClean="0"/>
              <a:t>05/06/2020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D5AB-8B8C-499D-AF86-8B7E3525DB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1B1-A2CA-4978-A9B2-F366B8CB7EC0}" type="datetimeFigureOut">
              <a:rPr lang="es-ES" smtClean="0"/>
              <a:t>05/06/2020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D5AB-8B8C-499D-AF86-8B7E3525DB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1B1-A2CA-4978-A9B2-F366B8CB7EC0}" type="datetimeFigureOut">
              <a:rPr lang="es-ES" smtClean="0"/>
              <a:t>05/06/2020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D5AB-8B8C-499D-AF86-8B7E3525DB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FD1B1-A2CA-4978-A9B2-F366B8CB7EC0}" type="datetimeFigureOut">
              <a:rPr lang="es-ES" smtClean="0"/>
              <a:t>05/06/2020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3D5AB-8B8C-499D-AF86-8B7E3525DBCB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 preferRelativeResize="0">
            <a:picLocks noChangeAspect="1" noChangeArrowheads="1"/>
          </p:cNvPicPr>
          <p:nvPr/>
        </p:nvPicPr>
        <p:blipFill>
          <a:blip r:embed="rId2" cstate="print"/>
          <a:srcRect l="40673" t="29528" r="12105" b="40846"/>
          <a:stretch>
            <a:fillRect/>
          </a:stretch>
        </p:blipFill>
        <p:spPr bwMode="auto">
          <a:xfrm>
            <a:off x="1524277" y="1943932"/>
            <a:ext cx="6142691" cy="2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AlfredoBurdeos</dc:creator>
  <cp:lastModifiedBy>AlfredoBurdeos</cp:lastModifiedBy>
  <cp:revision>1</cp:revision>
  <dcterms:created xsi:type="dcterms:W3CDTF">2020-06-05T18:27:24Z</dcterms:created>
  <dcterms:modified xsi:type="dcterms:W3CDTF">2020-06-05T18:35:17Z</dcterms:modified>
</cp:coreProperties>
</file>