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08AF6B-2D9A-4A24-B215-0A406C7E8FFB}" v="40" dt="2025-10-14T16:22:17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Prokoph" userId="7b2814db-869e-4a96-a557-e3a8be980658" providerId="ADAL" clId="{8839939C-AD83-4B36-8B36-51B3CB24C92C}"/>
    <pc:docChg chg="custSel addSld modSld sldOrd">
      <pc:chgData name="Ali Prokoph" userId="7b2814db-869e-4a96-a557-e3a8be980658" providerId="ADAL" clId="{8839939C-AD83-4B36-8B36-51B3CB24C92C}" dt="2025-10-14T16:22:59.635" v="2321" actId="1037"/>
      <pc:docMkLst>
        <pc:docMk/>
      </pc:docMkLst>
      <pc:sldChg chg="addSp modSp mod">
        <pc:chgData name="Ali Prokoph" userId="7b2814db-869e-4a96-a557-e3a8be980658" providerId="ADAL" clId="{8839939C-AD83-4B36-8B36-51B3CB24C92C}" dt="2025-10-10T10:14:38.356" v="1057" actId="1036"/>
        <pc:sldMkLst>
          <pc:docMk/>
          <pc:sldMk cId="2172003359" sldId="256"/>
        </pc:sldMkLst>
        <pc:spChg chg="mod">
          <ac:chgData name="Ali Prokoph" userId="7b2814db-869e-4a96-a557-e3a8be980658" providerId="ADAL" clId="{8839939C-AD83-4B36-8B36-51B3CB24C92C}" dt="2025-10-10T10:12:32.965" v="974" actId="20577"/>
          <ac:spMkLst>
            <pc:docMk/>
            <pc:sldMk cId="2172003359" sldId="256"/>
            <ac:spMk id="11" creationId="{59390E69-C709-DA61-09E0-92CF459E5D90}"/>
          </ac:spMkLst>
        </pc:spChg>
        <pc:spChg chg="mod">
          <ac:chgData name="Ali Prokoph" userId="7b2814db-869e-4a96-a557-e3a8be980658" providerId="ADAL" clId="{8839939C-AD83-4B36-8B36-51B3CB24C92C}" dt="2025-10-07T14:20:27.404" v="654" actId="20577"/>
          <ac:spMkLst>
            <pc:docMk/>
            <pc:sldMk cId="2172003359" sldId="256"/>
            <ac:spMk id="12" creationId="{041F2B53-A5C8-5F73-A0A0-5406A0EC3170}"/>
          </ac:spMkLst>
        </pc:spChg>
        <pc:cxnChg chg="add mod">
          <ac:chgData name="Ali Prokoph" userId="7b2814db-869e-4a96-a557-e3a8be980658" providerId="ADAL" clId="{8839939C-AD83-4B36-8B36-51B3CB24C92C}" dt="2025-10-10T10:14:33.105" v="1056" actId="1036"/>
          <ac:cxnSpMkLst>
            <pc:docMk/>
            <pc:sldMk cId="2172003359" sldId="256"/>
            <ac:cxnSpMk id="2" creationId="{EE2B26ED-7E14-9D8D-E540-FC661E1F46BC}"/>
          </ac:cxnSpMkLst>
        </pc:cxnChg>
        <pc:cxnChg chg="add mod">
          <ac:chgData name="Ali Prokoph" userId="7b2814db-869e-4a96-a557-e3a8be980658" providerId="ADAL" clId="{8839939C-AD83-4B36-8B36-51B3CB24C92C}" dt="2025-10-10T10:14:38.356" v="1057" actId="1036"/>
          <ac:cxnSpMkLst>
            <pc:docMk/>
            <pc:sldMk cId="2172003359" sldId="256"/>
            <ac:cxnSpMk id="4" creationId="{1355F555-472C-AE55-735B-85A891F4520B}"/>
          </ac:cxnSpMkLst>
        </pc:cxnChg>
      </pc:sldChg>
      <pc:sldChg chg="addSp modSp mod">
        <pc:chgData name="Ali Prokoph" userId="7b2814db-869e-4a96-a557-e3a8be980658" providerId="ADAL" clId="{8839939C-AD83-4B36-8B36-51B3CB24C92C}" dt="2025-10-14T16:19:32.555" v="2189" actId="20577"/>
        <pc:sldMkLst>
          <pc:docMk/>
          <pc:sldMk cId="1534948893" sldId="257"/>
        </pc:sldMkLst>
        <pc:spChg chg="add mod">
          <ac:chgData name="Ali Prokoph" userId="7b2814db-869e-4a96-a557-e3a8be980658" providerId="ADAL" clId="{8839939C-AD83-4B36-8B36-51B3CB24C92C}" dt="2025-10-14T16:19:32.555" v="2189" actId="20577"/>
          <ac:spMkLst>
            <pc:docMk/>
            <pc:sldMk cId="1534948893" sldId="257"/>
            <ac:spMk id="2" creationId="{53E8A7E5-8515-53D0-6D03-18385AC48715}"/>
          </ac:spMkLst>
        </pc:spChg>
      </pc:sldChg>
      <pc:sldChg chg="addSp modSp mod">
        <pc:chgData name="Ali Prokoph" userId="7b2814db-869e-4a96-a557-e3a8be980658" providerId="ADAL" clId="{8839939C-AD83-4B36-8B36-51B3CB24C92C}" dt="2025-10-14T16:19:44.534" v="2191" actId="1076"/>
        <pc:sldMkLst>
          <pc:docMk/>
          <pc:sldMk cId="3721772791" sldId="258"/>
        </pc:sldMkLst>
        <pc:spChg chg="add mod">
          <ac:chgData name="Ali Prokoph" userId="7b2814db-869e-4a96-a557-e3a8be980658" providerId="ADAL" clId="{8839939C-AD83-4B36-8B36-51B3CB24C92C}" dt="2025-10-14T16:19:44.534" v="2191" actId="1076"/>
          <ac:spMkLst>
            <pc:docMk/>
            <pc:sldMk cId="3721772791" sldId="258"/>
            <ac:spMk id="2" creationId="{C6958118-6153-C324-3BB3-14953D4A985E}"/>
          </ac:spMkLst>
        </pc:spChg>
      </pc:sldChg>
      <pc:sldChg chg="addSp modSp new mod ord">
        <pc:chgData name="Ali Prokoph" userId="7b2814db-869e-4a96-a557-e3a8be980658" providerId="ADAL" clId="{8839939C-AD83-4B36-8B36-51B3CB24C92C}" dt="2025-09-19T14:15:38.624" v="198" actId="20577"/>
        <pc:sldMkLst>
          <pc:docMk/>
          <pc:sldMk cId="3756889268" sldId="259"/>
        </pc:sldMkLst>
        <pc:spChg chg="add mod">
          <ac:chgData name="Ali Prokoph" userId="7b2814db-869e-4a96-a557-e3a8be980658" providerId="ADAL" clId="{8839939C-AD83-4B36-8B36-51B3CB24C92C}" dt="2025-09-19T14:04:36.399" v="93" actId="20577"/>
          <ac:spMkLst>
            <pc:docMk/>
            <pc:sldMk cId="3756889268" sldId="259"/>
            <ac:spMk id="6" creationId="{D9A5A327-357F-56A7-5536-320F5BA1B7CC}"/>
          </ac:spMkLst>
        </pc:spChg>
        <pc:spChg chg="add mod">
          <ac:chgData name="Ali Prokoph" userId="7b2814db-869e-4a96-a557-e3a8be980658" providerId="ADAL" clId="{8839939C-AD83-4B36-8B36-51B3CB24C92C}" dt="2025-09-19T14:04:53.451" v="104" actId="20577"/>
          <ac:spMkLst>
            <pc:docMk/>
            <pc:sldMk cId="3756889268" sldId="259"/>
            <ac:spMk id="7" creationId="{31FC0D53-D841-B4BF-7797-3961C034846F}"/>
          </ac:spMkLst>
        </pc:spChg>
        <pc:spChg chg="add mod">
          <ac:chgData name="Ali Prokoph" userId="7b2814db-869e-4a96-a557-e3a8be980658" providerId="ADAL" clId="{8839939C-AD83-4B36-8B36-51B3CB24C92C}" dt="2025-09-19T14:06:36.470" v="142" actId="20577"/>
          <ac:spMkLst>
            <pc:docMk/>
            <pc:sldMk cId="3756889268" sldId="259"/>
            <ac:spMk id="8" creationId="{F5F51E85-CBA5-EE4E-CFBA-E49CE7C6805C}"/>
          </ac:spMkLst>
        </pc:spChg>
        <pc:spChg chg="add mod">
          <ac:chgData name="Ali Prokoph" userId="7b2814db-869e-4a96-a557-e3a8be980658" providerId="ADAL" clId="{8839939C-AD83-4B36-8B36-51B3CB24C92C}" dt="2025-09-19T14:07:24.748" v="146" actId="20577"/>
          <ac:spMkLst>
            <pc:docMk/>
            <pc:sldMk cId="3756889268" sldId="259"/>
            <ac:spMk id="9" creationId="{24995815-BFA4-6195-9ED1-D9813B265229}"/>
          </ac:spMkLst>
        </pc:spChg>
        <pc:spChg chg="add mod">
          <ac:chgData name="Ali Prokoph" userId="7b2814db-869e-4a96-a557-e3a8be980658" providerId="ADAL" clId="{8839939C-AD83-4B36-8B36-51B3CB24C92C}" dt="2025-09-19T14:15:38.624" v="198" actId="20577"/>
          <ac:spMkLst>
            <pc:docMk/>
            <pc:sldMk cId="3756889268" sldId="259"/>
            <ac:spMk id="10" creationId="{D3BF38BF-9A43-DFBF-58D2-ED34CE14E6B9}"/>
          </ac:spMkLst>
        </pc:spChg>
        <pc:picChg chg="add mod">
          <ac:chgData name="Ali Prokoph" userId="7b2814db-869e-4a96-a557-e3a8be980658" providerId="ADAL" clId="{8839939C-AD83-4B36-8B36-51B3CB24C92C}" dt="2025-09-19T14:04:00.728" v="78" actId="554"/>
          <ac:picMkLst>
            <pc:docMk/>
            <pc:sldMk cId="3756889268" sldId="259"/>
            <ac:picMk id="3" creationId="{4A800822-BC75-4F58-4B02-65349F973AC5}"/>
          </ac:picMkLst>
        </pc:picChg>
        <pc:picChg chg="add mod modCrop">
          <ac:chgData name="Ali Prokoph" userId="7b2814db-869e-4a96-a557-e3a8be980658" providerId="ADAL" clId="{8839939C-AD83-4B36-8B36-51B3CB24C92C}" dt="2025-09-19T14:04:10.168" v="79" actId="732"/>
          <ac:picMkLst>
            <pc:docMk/>
            <pc:sldMk cId="3756889268" sldId="259"/>
            <ac:picMk id="5" creationId="{2258FE8F-0A5C-41FC-A8A2-5A05E1ED55E1}"/>
          </ac:picMkLst>
        </pc:picChg>
      </pc:sldChg>
      <pc:sldChg chg="addSp modSp new mod">
        <pc:chgData name="Ali Prokoph" userId="7b2814db-869e-4a96-a557-e3a8be980658" providerId="ADAL" clId="{8839939C-AD83-4B36-8B36-51B3CB24C92C}" dt="2025-09-19T14:25:12.147" v="312" actId="20577"/>
        <pc:sldMkLst>
          <pc:docMk/>
          <pc:sldMk cId="4087139320" sldId="260"/>
        </pc:sldMkLst>
        <pc:spChg chg="add mod">
          <ac:chgData name="Ali Prokoph" userId="7b2814db-869e-4a96-a557-e3a8be980658" providerId="ADAL" clId="{8839939C-AD83-4B36-8B36-51B3CB24C92C}" dt="2025-09-19T14:20:58.293" v="288" actId="552"/>
          <ac:spMkLst>
            <pc:docMk/>
            <pc:sldMk cId="4087139320" sldId="260"/>
            <ac:spMk id="6" creationId="{CB17BEB8-9CE9-AC8F-E4CB-A401F1029E76}"/>
          </ac:spMkLst>
        </pc:spChg>
        <pc:spChg chg="add mod">
          <ac:chgData name="Ali Prokoph" userId="7b2814db-869e-4a96-a557-e3a8be980658" providerId="ADAL" clId="{8839939C-AD83-4B36-8B36-51B3CB24C92C}" dt="2025-09-19T14:21:49.939" v="293" actId="1076"/>
          <ac:spMkLst>
            <pc:docMk/>
            <pc:sldMk cId="4087139320" sldId="260"/>
            <ac:spMk id="7" creationId="{8CB1D482-99F5-9479-E62F-50BD39CB55C3}"/>
          </ac:spMkLst>
        </pc:spChg>
        <pc:spChg chg="add mod">
          <ac:chgData name="Ali Prokoph" userId="7b2814db-869e-4a96-a557-e3a8be980658" providerId="ADAL" clId="{8839939C-AD83-4B36-8B36-51B3CB24C92C}" dt="2025-09-19T14:25:04.790" v="308" actId="20577"/>
          <ac:spMkLst>
            <pc:docMk/>
            <pc:sldMk cId="4087139320" sldId="260"/>
            <ac:spMk id="8" creationId="{266CCE94-14A1-F65B-54D2-E570E4C535F3}"/>
          </ac:spMkLst>
        </pc:spChg>
        <pc:spChg chg="add mod">
          <ac:chgData name="Ali Prokoph" userId="7b2814db-869e-4a96-a557-e3a8be980658" providerId="ADAL" clId="{8839939C-AD83-4B36-8B36-51B3CB24C92C}" dt="2025-09-19T14:25:12.147" v="312" actId="20577"/>
          <ac:spMkLst>
            <pc:docMk/>
            <pc:sldMk cId="4087139320" sldId="260"/>
            <ac:spMk id="9" creationId="{AE616D98-2DD3-1A8B-D2CA-CAE903B71E96}"/>
          </ac:spMkLst>
        </pc:spChg>
        <pc:spChg chg="add mod">
          <ac:chgData name="Ali Prokoph" userId="7b2814db-869e-4a96-a557-e3a8be980658" providerId="ADAL" clId="{8839939C-AD83-4B36-8B36-51B3CB24C92C}" dt="2025-09-19T14:24:49.693" v="302" actId="20577"/>
          <ac:spMkLst>
            <pc:docMk/>
            <pc:sldMk cId="4087139320" sldId="260"/>
            <ac:spMk id="10" creationId="{E49DA71C-EE42-2029-596C-010A1B24E43B}"/>
          </ac:spMkLst>
        </pc:spChg>
        <pc:picChg chg="add mod modCrop">
          <ac:chgData name="Ali Prokoph" userId="7b2814db-869e-4a96-a557-e3a8be980658" providerId="ADAL" clId="{8839939C-AD83-4B36-8B36-51B3CB24C92C}" dt="2025-09-19T14:21:21.983" v="290" actId="732"/>
          <ac:picMkLst>
            <pc:docMk/>
            <pc:sldMk cId="4087139320" sldId="260"/>
            <ac:picMk id="3" creationId="{573C5368-EB35-7FDD-B9F2-7A7B1A866AA2}"/>
          </ac:picMkLst>
        </pc:picChg>
        <pc:picChg chg="add mod">
          <ac:chgData name="Ali Prokoph" userId="7b2814db-869e-4a96-a557-e3a8be980658" providerId="ADAL" clId="{8839939C-AD83-4B36-8B36-51B3CB24C92C}" dt="2025-09-19T14:21:11.233" v="289" actId="554"/>
          <ac:picMkLst>
            <pc:docMk/>
            <pc:sldMk cId="4087139320" sldId="260"/>
            <ac:picMk id="5" creationId="{88476A84-DDFE-0E30-115E-E8EB108C950C}"/>
          </ac:picMkLst>
        </pc:picChg>
      </pc:sldChg>
      <pc:sldChg chg="addSp modSp new mod">
        <pc:chgData name="Ali Prokoph" userId="7b2814db-869e-4a96-a557-e3a8be980658" providerId="ADAL" clId="{8839939C-AD83-4B36-8B36-51B3CB24C92C}" dt="2025-09-19T14:59:12.065" v="371" actId="20577"/>
        <pc:sldMkLst>
          <pc:docMk/>
          <pc:sldMk cId="3513829064" sldId="261"/>
        </pc:sldMkLst>
        <pc:spChg chg="add mod">
          <ac:chgData name="Ali Prokoph" userId="7b2814db-869e-4a96-a557-e3a8be980658" providerId="ADAL" clId="{8839939C-AD83-4B36-8B36-51B3CB24C92C}" dt="2025-09-19T14:57:47.813" v="318"/>
          <ac:spMkLst>
            <pc:docMk/>
            <pc:sldMk cId="3513829064" sldId="261"/>
            <ac:spMk id="4" creationId="{6B82A7CA-30DD-E02F-352F-3E5FFB8B4010}"/>
          </ac:spMkLst>
        </pc:spChg>
        <pc:spChg chg="add mod">
          <ac:chgData name="Ali Prokoph" userId="7b2814db-869e-4a96-a557-e3a8be980658" providerId="ADAL" clId="{8839939C-AD83-4B36-8B36-51B3CB24C92C}" dt="2025-09-19T14:57:47.813" v="318"/>
          <ac:spMkLst>
            <pc:docMk/>
            <pc:sldMk cId="3513829064" sldId="261"/>
            <ac:spMk id="5" creationId="{28E34775-8639-D824-F9CA-66B95324BA77}"/>
          </ac:spMkLst>
        </pc:spChg>
        <pc:spChg chg="add mod">
          <ac:chgData name="Ali Prokoph" userId="7b2814db-869e-4a96-a557-e3a8be980658" providerId="ADAL" clId="{8839939C-AD83-4B36-8B36-51B3CB24C92C}" dt="2025-09-19T14:58:10.817" v="358" actId="20577"/>
          <ac:spMkLst>
            <pc:docMk/>
            <pc:sldMk cId="3513829064" sldId="261"/>
            <ac:spMk id="6" creationId="{16AFF46D-2A29-E0B0-7C6B-A71868116A0F}"/>
          </ac:spMkLst>
        </pc:spChg>
        <pc:spChg chg="add mod">
          <ac:chgData name="Ali Prokoph" userId="7b2814db-869e-4a96-a557-e3a8be980658" providerId="ADAL" clId="{8839939C-AD83-4B36-8B36-51B3CB24C92C}" dt="2025-09-19T14:59:12.065" v="371" actId="20577"/>
          <ac:spMkLst>
            <pc:docMk/>
            <pc:sldMk cId="3513829064" sldId="261"/>
            <ac:spMk id="7" creationId="{AE1866B2-DF46-D5C1-E395-465D10C9AF53}"/>
          </ac:spMkLst>
        </pc:spChg>
        <pc:spChg chg="add mod">
          <ac:chgData name="Ali Prokoph" userId="7b2814db-869e-4a96-a557-e3a8be980658" providerId="ADAL" clId="{8839939C-AD83-4B36-8B36-51B3CB24C92C}" dt="2025-09-19T14:58:14.565" v="359" actId="1076"/>
          <ac:spMkLst>
            <pc:docMk/>
            <pc:sldMk cId="3513829064" sldId="261"/>
            <ac:spMk id="8" creationId="{716514DC-EB8C-1A62-70E6-D19A694FD718}"/>
          </ac:spMkLst>
        </pc:spChg>
        <pc:picChg chg="add mod">
          <ac:chgData name="Ali Prokoph" userId="7b2814db-869e-4a96-a557-e3a8be980658" providerId="ADAL" clId="{8839939C-AD83-4B36-8B36-51B3CB24C92C}" dt="2025-09-19T14:57:34.613" v="317" actId="1076"/>
          <ac:picMkLst>
            <pc:docMk/>
            <pc:sldMk cId="3513829064" sldId="261"/>
            <ac:picMk id="3" creationId="{68351559-F314-3346-3072-6FC130E0B789}"/>
          </ac:picMkLst>
        </pc:picChg>
        <pc:picChg chg="add mod">
          <ac:chgData name="Ali Prokoph" userId="7b2814db-869e-4a96-a557-e3a8be980658" providerId="ADAL" clId="{8839939C-AD83-4B36-8B36-51B3CB24C92C}" dt="2025-09-19T14:58:53.540" v="363" actId="1076"/>
          <ac:picMkLst>
            <pc:docMk/>
            <pc:sldMk cId="3513829064" sldId="261"/>
            <ac:picMk id="10" creationId="{73C3B532-6CE3-1A36-5AAC-2A799691974E}"/>
          </ac:picMkLst>
        </pc:picChg>
      </pc:sldChg>
      <pc:sldChg chg="addSp modSp new mod">
        <pc:chgData name="Ali Prokoph" userId="7b2814db-869e-4a96-a557-e3a8be980658" providerId="ADAL" clId="{8839939C-AD83-4B36-8B36-51B3CB24C92C}" dt="2025-10-10T09:05:47.996" v="952" actId="1038"/>
        <pc:sldMkLst>
          <pc:docMk/>
          <pc:sldMk cId="3937865793" sldId="262"/>
        </pc:sldMkLst>
        <pc:spChg chg="add mod">
          <ac:chgData name="Ali Prokoph" userId="7b2814db-869e-4a96-a557-e3a8be980658" providerId="ADAL" clId="{8839939C-AD83-4B36-8B36-51B3CB24C92C}" dt="2025-10-10T09:00:49.556" v="827" actId="20577"/>
          <ac:spMkLst>
            <pc:docMk/>
            <pc:sldMk cId="3937865793" sldId="262"/>
            <ac:spMk id="6" creationId="{802E1EF7-A1BB-2D8B-4AAE-F5DC32166F8B}"/>
          </ac:spMkLst>
        </pc:spChg>
        <pc:spChg chg="add mod">
          <ac:chgData name="Ali Prokoph" userId="7b2814db-869e-4a96-a557-e3a8be980658" providerId="ADAL" clId="{8839939C-AD83-4B36-8B36-51B3CB24C92C}" dt="2025-10-10T09:05:47.996" v="952" actId="1038"/>
          <ac:spMkLst>
            <pc:docMk/>
            <pc:sldMk cId="3937865793" sldId="262"/>
            <ac:spMk id="7" creationId="{8BC2DA09-E48E-FB75-A82A-0295C7727041}"/>
          </ac:spMkLst>
        </pc:spChg>
        <pc:spChg chg="add mod">
          <ac:chgData name="Ali Prokoph" userId="7b2814db-869e-4a96-a557-e3a8be980658" providerId="ADAL" clId="{8839939C-AD83-4B36-8B36-51B3CB24C92C}" dt="2025-10-10T09:01:24.404" v="840" actId="1038"/>
          <ac:spMkLst>
            <pc:docMk/>
            <pc:sldMk cId="3937865793" sldId="262"/>
            <ac:spMk id="8" creationId="{BAB9687A-6399-4F3D-E001-BE334D4678DC}"/>
          </ac:spMkLst>
        </pc:spChg>
        <pc:spChg chg="add mod">
          <ac:chgData name="Ali Prokoph" userId="7b2814db-869e-4a96-a557-e3a8be980658" providerId="ADAL" clId="{8839939C-AD83-4B36-8B36-51B3CB24C92C}" dt="2025-10-10T09:05:47.996" v="952" actId="1038"/>
          <ac:spMkLst>
            <pc:docMk/>
            <pc:sldMk cId="3937865793" sldId="262"/>
            <ac:spMk id="9" creationId="{62BF421D-00ED-321E-28A0-FB2F6C2D794E}"/>
          </ac:spMkLst>
        </pc:spChg>
        <pc:spChg chg="add mod">
          <ac:chgData name="Ali Prokoph" userId="7b2814db-869e-4a96-a557-e3a8be980658" providerId="ADAL" clId="{8839939C-AD83-4B36-8B36-51B3CB24C92C}" dt="2025-09-29T16:06:26.386" v="507" actId="20577"/>
          <ac:spMkLst>
            <pc:docMk/>
            <pc:sldMk cId="3937865793" sldId="262"/>
            <ac:spMk id="10" creationId="{A8FB0655-7525-E4BB-8FFD-975F84EF2A48}"/>
          </ac:spMkLst>
        </pc:spChg>
        <pc:spChg chg="add mod">
          <ac:chgData name="Ali Prokoph" userId="7b2814db-869e-4a96-a557-e3a8be980658" providerId="ADAL" clId="{8839939C-AD83-4B36-8B36-51B3CB24C92C}" dt="2025-10-10T09:04:15.988" v="924" actId="552"/>
          <ac:spMkLst>
            <pc:docMk/>
            <pc:sldMk cId="3937865793" sldId="262"/>
            <ac:spMk id="15" creationId="{EB099A1E-BE50-030E-2DE7-A1A52A4E984D}"/>
          </ac:spMkLst>
        </pc:spChg>
        <pc:spChg chg="add mod">
          <ac:chgData name="Ali Prokoph" userId="7b2814db-869e-4a96-a557-e3a8be980658" providerId="ADAL" clId="{8839939C-AD83-4B36-8B36-51B3CB24C92C}" dt="2025-10-10T09:04:15.988" v="924" actId="552"/>
          <ac:spMkLst>
            <pc:docMk/>
            <pc:sldMk cId="3937865793" sldId="262"/>
            <ac:spMk id="16" creationId="{ABE07842-B789-89B6-5154-DED214EC2FB1}"/>
          </ac:spMkLst>
        </pc:spChg>
        <pc:spChg chg="add mod">
          <ac:chgData name="Ali Prokoph" userId="7b2814db-869e-4a96-a557-e3a8be980658" providerId="ADAL" clId="{8839939C-AD83-4B36-8B36-51B3CB24C92C}" dt="2025-10-10T09:04:15.988" v="924" actId="552"/>
          <ac:spMkLst>
            <pc:docMk/>
            <pc:sldMk cId="3937865793" sldId="262"/>
            <ac:spMk id="17" creationId="{632D8C73-E806-3DD3-381E-8FD33F71E798}"/>
          </ac:spMkLst>
        </pc:spChg>
        <pc:spChg chg="add mod">
          <ac:chgData name="Ali Prokoph" userId="7b2814db-869e-4a96-a557-e3a8be980658" providerId="ADAL" clId="{8839939C-AD83-4B36-8B36-51B3CB24C92C}" dt="2025-10-10T09:05:47.996" v="952" actId="1038"/>
          <ac:spMkLst>
            <pc:docMk/>
            <pc:sldMk cId="3937865793" sldId="262"/>
            <ac:spMk id="18" creationId="{A21AA8AE-8DE5-B96C-9C96-A2C505886866}"/>
          </ac:spMkLst>
        </pc:spChg>
        <pc:spChg chg="add mod">
          <ac:chgData name="Ali Prokoph" userId="7b2814db-869e-4a96-a557-e3a8be980658" providerId="ADAL" clId="{8839939C-AD83-4B36-8B36-51B3CB24C92C}" dt="2025-10-10T09:05:47.996" v="952" actId="1038"/>
          <ac:spMkLst>
            <pc:docMk/>
            <pc:sldMk cId="3937865793" sldId="262"/>
            <ac:spMk id="19" creationId="{DFFAB1E6-C735-C0BA-01A7-078BFFA8ED3B}"/>
          </ac:spMkLst>
        </pc:spChg>
        <pc:spChg chg="add mod">
          <ac:chgData name="Ali Prokoph" userId="7b2814db-869e-4a96-a557-e3a8be980658" providerId="ADAL" clId="{8839939C-AD83-4B36-8B36-51B3CB24C92C}" dt="2025-10-10T09:05:47.996" v="952" actId="1038"/>
          <ac:spMkLst>
            <pc:docMk/>
            <pc:sldMk cId="3937865793" sldId="262"/>
            <ac:spMk id="20" creationId="{BA896AA5-8ADE-6EBC-8AB6-FA86DB87BAA3}"/>
          </ac:spMkLst>
        </pc:spChg>
        <pc:picChg chg="add mod modCrop">
          <ac:chgData name="Ali Prokoph" userId="7b2814db-869e-4a96-a557-e3a8be980658" providerId="ADAL" clId="{8839939C-AD83-4B36-8B36-51B3CB24C92C}" dt="2025-10-10T09:05:47.996" v="952" actId="1038"/>
          <ac:picMkLst>
            <pc:docMk/>
            <pc:sldMk cId="3937865793" sldId="262"/>
            <ac:picMk id="3" creationId="{26C32CB3-661D-2E85-0437-00B623A9FA79}"/>
          </ac:picMkLst>
        </pc:picChg>
        <pc:picChg chg="add mod modCrop">
          <ac:chgData name="Ali Prokoph" userId="7b2814db-869e-4a96-a557-e3a8be980658" providerId="ADAL" clId="{8839939C-AD83-4B36-8B36-51B3CB24C92C}" dt="2025-10-01T09:17:46.495" v="512" actId="554"/>
          <ac:picMkLst>
            <pc:docMk/>
            <pc:sldMk cId="3937865793" sldId="262"/>
            <ac:picMk id="5" creationId="{B44DDB12-EA84-922F-9D71-8C36812A5E38}"/>
          </ac:picMkLst>
        </pc:picChg>
        <pc:cxnChg chg="add mod">
          <ac:chgData name="Ali Prokoph" userId="7b2814db-869e-4a96-a557-e3a8be980658" providerId="ADAL" clId="{8839939C-AD83-4B36-8B36-51B3CB24C92C}" dt="2025-10-10T08:57:37.148" v="766" actId="1038"/>
          <ac:cxnSpMkLst>
            <pc:docMk/>
            <pc:sldMk cId="3937865793" sldId="262"/>
            <ac:cxnSpMk id="4" creationId="{704B5168-4C86-B0A2-A6DC-20795CF36FE2}"/>
          </ac:cxnSpMkLst>
        </pc:cxnChg>
        <pc:cxnChg chg="add mod">
          <ac:chgData name="Ali Prokoph" userId="7b2814db-869e-4a96-a557-e3a8be980658" providerId="ADAL" clId="{8839939C-AD83-4B36-8B36-51B3CB24C92C}" dt="2025-10-10T09:05:47.996" v="952" actId="1038"/>
          <ac:cxnSpMkLst>
            <pc:docMk/>
            <pc:sldMk cId="3937865793" sldId="262"/>
            <ac:cxnSpMk id="12" creationId="{62E32B5E-ACC1-4578-24E9-72334745D1F4}"/>
          </ac:cxnSpMkLst>
        </pc:cxnChg>
        <pc:cxnChg chg="add mod">
          <ac:chgData name="Ali Prokoph" userId="7b2814db-869e-4a96-a557-e3a8be980658" providerId="ADAL" clId="{8839939C-AD83-4B36-8B36-51B3CB24C92C}" dt="2025-10-10T09:02:00.816" v="908" actId="208"/>
          <ac:cxnSpMkLst>
            <pc:docMk/>
            <pc:sldMk cId="3937865793" sldId="262"/>
            <ac:cxnSpMk id="14" creationId="{1210761C-D61E-15CE-CE52-51A578A2EE32}"/>
          </ac:cxnSpMkLst>
        </pc:cxnChg>
      </pc:sldChg>
      <pc:sldChg chg="addSp delSp modSp new mod">
        <pc:chgData name="Ali Prokoph" userId="7b2814db-869e-4a96-a557-e3a8be980658" providerId="ADAL" clId="{8839939C-AD83-4B36-8B36-51B3CB24C92C}" dt="2025-10-14T16:20:52.670" v="2207" actId="20577"/>
        <pc:sldMkLst>
          <pc:docMk/>
          <pc:sldMk cId="1928615816" sldId="263"/>
        </pc:sldMkLst>
        <pc:spChg chg="add mod">
          <ac:chgData name="Ali Prokoph" userId="7b2814db-869e-4a96-a557-e3a8be980658" providerId="ADAL" clId="{8839939C-AD83-4B36-8B36-51B3CB24C92C}" dt="2025-10-14T16:20:52.670" v="2207" actId="20577"/>
          <ac:spMkLst>
            <pc:docMk/>
            <pc:sldMk cId="1928615816" sldId="263"/>
            <ac:spMk id="2" creationId="{CD2C69B8-09F4-97B9-0353-B7E254F2E77C}"/>
          </ac:spMkLst>
        </pc:spChg>
        <pc:spChg chg="add mod">
          <ac:chgData name="Ali Prokoph" userId="7b2814db-869e-4a96-a557-e3a8be980658" providerId="ADAL" clId="{8839939C-AD83-4B36-8B36-51B3CB24C92C}" dt="2025-10-11T20:13:02.634" v="1541" actId="1076"/>
          <ac:spMkLst>
            <pc:docMk/>
            <pc:sldMk cId="1928615816" sldId="263"/>
            <ac:spMk id="10" creationId="{50BBA956-EEFA-9FFB-CC79-5F1EA8D0B5D9}"/>
          </ac:spMkLst>
        </pc:spChg>
        <pc:spChg chg="add mod">
          <ac:chgData name="Ali Prokoph" userId="7b2814db-869e-4a96-a557-e3a8be980658" providerId="ADAL" clId="{8839939C-AD83-4B36-8B36-51B3CB24C92C}" dt="2025-10-11T20:13:25.754" v="1555" actId="1038"/>
          <ac:spMkLst>
            <pc:docMk/>
            <pc:sldMk cId="1928615816" sldId="263"/>
            <ac:spMk id="11" creationId="{7E671AE6-60F2-D835-203A-1EDC51663489}"/>
          </ac:spMkLst>
        </pc:spChg>
        <pc:picChg chg="add mod modCrop">
          <ac:chgData name="Ali Prokoph" userId="7b2814db-869e-4a96-a557-e3a8be980658" providerId="ADAL" clId="{8839939C-AD83-4B36-8B36-51B3CB24C92C}" dt="2025-10-11T20:11:50.684" v="1495" actId="1076"/>
          <ac:picMkLst>
            <pc:docMk/>
            <pc:sldMk cId="1928615816" sldId="263"/>
            <ac:picMk id="5" creationId="{3EE12B70-66E8-1F28-E795-C5F9A54DC3CC}"/>
          </ac:picMkLst>
        </pc:picChg>
        <pc:picChg chg="add mod">
          <ac:chgData name="Ali Prokoph" userId="7b2814db-869e-4a96-a557-e3a8be980658" providerId="ADAL" clId="{8839939C-AD83-4B36-8B36-51B3CB24C92C}" dt="2025-10-11T20:13:25.754" v="1555" actId="1038"/>
          <ac:picMkLst>
            <pc:docMk/>
            <pc:sldMk cId="1928615816" sldId="263"/>
            <ac:picMk id="9" creationId="{9571E595-A60E-9F8E-AA55-0002196B100D}"/>
          </ac:picMkLst>
        </pc:picChg>
        <pc:cxnChg chg="add mod">
          <ac:chgData name="Ali Prokoph" userId="7b2814db-869e-4a96-a557-e3a8be980658" providerId="ADAL" clId="{8839939C-AD83-4B36-8B36-51B3CB24C92C}" dt="2025-10-11T20:13:37.317" v="1557" actId="13822"/>
          <ac:cxnSpMkLst>
            <pc:docMk/>
            <pc:sldMk cId="1928615816" sldId="263"/>
            <ac:cxnSpMk id="13" creationId="{1B99A860-93B4-18E0-77D2-EB5D370AB65C}"/>
          </ac:cxnSpMkLst>
        </pc:cxnChg>
      </pc:sldChg>
      <pc:sldChg chg="addSp delSp modSp new mod">
        <pc:chgData name="Ali Prokoph" userId="7b2814db-869e-4a96-a557-e3a8be980658" providerId="ADAL" clId="{8839939C-AD83-4B36-8B36-51B3CB24C92C}" dt="2025-10-11T20:27:22.480" v="1656" actId="1038"/>
        <pc:sldMkLst>
          <pc:docMk/>
          <pc:sldMk cId="2771013901" sldId="264"/>
        </pc:sldMkLst>
        <pc:spChg chg="add mod">
          <ac:chgData name="Ali Prokoph" userId="7b2814db-869e-4a96-a557-e3a8be980658" providerId="ADAL" clId="{8839939C-AD83-4B36-8B36-51B3CB24C92C}" dt="2025-10-11T20:27:06.753" v="1645" actId="12789"/>
          <ac:spMkLst>
            <pc:docMk/>
            <pc:sldMk cId="2771013901" sldId="264"/>
            <ac:spMk id="5" creationId="{463963C5-D93D-1D42-A139-1176939B0D67}"/>
          </ac:spMkLst>
        </pc:spChg>
        <pc:spChg chg="add mod">
          <ac:chgData name="Ali Prokoph" userId="7b2814db-869e-4a96-a557-e3a8be980658" providerId="ADAL" clId="{8839939C-AD83-4B36-8B36-51B3CB24C92C}" dt="2025-10-11T20:26:57.798" v="1644" actId="12789"/>
          <ac:spMkLst>
            <pc:docMk/>
            <pc:sldMk cId="2771013901" sldId="264"/>
            <ac:spMk id="20" creationId="{C398AA05-A1BA-6084-F557-FF0B2DEBF74C}"/>
          </ac:spMkLst>
        </pc:spChg>
        <pc:spChg chg="add mod">
          <ac:chgData name="Ali Prokoph" userId="7b2814db-869e-4a96-a557-e3a8be980658" providerId="ADAL" clId="{8839939C-AD83-4B36-8B36-51B3CB24C92C}" dt="2025-10-11T20:26:57.798" v="1644" actId="12789"/>
          <ac:spMkLst>
            <pc:docMk/>
            <pc:sldMk cId="2771013901" sldId="264"/>
            <ac:spMk id="21" creationId="{5AD1152E-FD5C-0DCC-FB01-EC5EE05B9498}"/>
          </ac:spMkLst>
        </pc:spChg>
        <pc:spChg chg="add mod">
          <ac:chgData name="Ali Prokoph" userId="7b2814db-869e-4a96-a557-e3a8be980658" providerId="ADAL" clId="{8839939C-AD83-4B36-8B36-51B3CB24C92C}" dt="2025-10-11T20:26:49.325" v="1643" actId="12789"/>
          <ac:spMkLst>
            <pc:docMk/>
            <pc:sldMk cId="2771013901" sldId="264"/>
            <ac:spMk id="22" creationId="{001B0C3F-9786-85C4-150D-BB8DF25A29E4}"/>
          </ac:spMkLst>
        </pc:spChg>
        <pc:spChg chg="add mod">
          <ac:chgData name="Ali Prokoph" userId="7b2814db-869e-4a96-a557-e3a8be980658" providerId="ADAL" clId="{8839939C-AD83-4B36-8B36-51B3CB24C92C}" dt="2025-10-11T20:26:49.325" v="1643" actId="12789"/>
          <ac:spMkLst>
            <pc:docMk/>
            <pc:sldMk cId="2771013901" sldId="264"/>
            <ac:spMk id="23" creationId="{E2FF82B2-3E09-35C3-D241-EAA4DCF0342F}"/>
          </ac:spMkLst>
        </pc:spChg>
        <pc:spChg chg="add mod">
          <ac:chgData name="Ali Prokoph" userId="7b2814db-869e-4a96-a557-e3a8be980658" providerId="ADAL" clId="{8839939C-AD83-4B36-8B36-51B3CB24C92C}" dt="2025-10-11T20:27:06.753" v="1645" actId="12789"/>
          <ac:spMkLst>
            <pc:docMk/>
            <pc:sldMk cId="2771013901" sldId="264"/>
            <ac:spMk id="24" creationId="{E69CB3EB-A355-387D-8A46-EEADD01FDB4A}"/>
          </ac:spMkLst>
        </pc:spChg>
        <pc:spChg chg="add mod">
          <ac:chgData name="Ali Prokoph" userId="7b2814db-869e-4a96-a557-e3a8be980658" providerId="ADAL" clId="{8839939C-AD83-4B36-8B36-51B3CB24C92C}" dt="2025-10-11T20:27:22.480" v="1656" actId="1038"/>
          <ac:spMkLst>
            <pc:docMk/>
            <pc:sldMk cId="2771013901" sldId="264"/>
            <ac:spMk id="25" creationId="{CD3BEE4F-89B2-F561-D0BB-99948B65FBEE}"/>
          </ac:spMkLst>
        </pc:spChg>
        <pc:spChg chg="add mod">
          <ac:chgData name="Ali Prokoph" userId="7b2814db-869e-4a96-a557-e3a8be980658" providerId="ADAL" clId="{8839939C-AD83-4B36-8B36-51B3CB24C92C}" dt="2025-10-11T20:27:22.480" v="1656" actId="1038"/>
          <ac:spMkLst>
            <pc:docMk/>
            <pc:sldMk cId="2771013901" sldId="264"/>
            <ac:spMk id="26" creationId="{4EA60D30-DB7A-0FEF-8A9A-59F30C7214E3}"/>
          </ac:spMkLst>
        </pc:spChg>
        <pc:picChg chg="add mod modCrop">
          <ac:chgData name="Ali Prokoph" userId="7b2814db-869e-4a96-a557-e3a8be980658" providerId="ADAL" clId="{8839939C-AD83-4B36-8B36-51B3CB24C92C}" dt="2025-10-11T20:21:34.766" v="1587" actId="732"/>
          <ac:picMkLst>
            <pc:docMk/>
            <pc:sldMk cId="2771013901" sldId="264"/>
            <ac:picMk id="3" creationId="{8D495F4E-897F-6293-510A-34C43E3F3F38}"/>
          </ac:picMkLst>
        </pc:picChg>
        <pc:picChg chg="add mod modCrop">
          <ac:chgData name="Ali Prokoph" userId="7b2814db-869e-4a96-a557-e3a8be980658" providerId="ADAL" clId="{8839939C-AD83-4B36-8B36-51B3CB24C92C}" dt="2025-10-11T20:27:22.480" v="1656" actId="1038"/>
          <ac:picMkLst>
            <pc:docMk/>
            <pc:sldMk cId="2771013901" sldId="264"/>
            <ac:picMk id="13" creationId="{BC976F6F-0688-85CB-FCEC-256529547AA1}"/>
          </ac:picMkLst>
        </pc:picChg>
        <pc:cxnChg chg="add mod">
          <ac:chgData name="Ali Prokoph" userId="7b2814db-869e-4a96-a557-e3a8be980658" providerId="ADAL" clId="{8839939C-AD83-4B36-8B36-51B3CB24C92C}" dt="2025-10-11T20:21:03.011" v="1581" actId="1076"/>
          <ac:cxnSpMkLst>
            <pc:docMk/>
            <pc:sldMk cId="2771013901" sldId="264"/>
            <ac:cxnSpMk id="7" creationId="{693EC4FA-2F93-D5EE-B570-71B31EDF04A9}"/>
          </ac:cxnSpMkLst>
        </pc:cxnChg>
        <pc:cxnChg chg="add mod">
          <ac:chgData name="Ali Prokoph" userId="7b2814db-869e-4a96-a557-e3a8be980658" providerId="ADAL" clId="{8839939C-AD83-4B36-8B36-51B3CB24C92C}" dt="2025-10-11T20:21:03.011" v="1581" actId="1076"/>
          <ac:cxnSpMkLst>
            <pc:docMk/>
            <pc:sldMk cId="2771013901" sldId="264"/>
            <ac:cxnSpMk id="8" creationId="{9534349D-ED56-5556-343A-5024918D3F76}"/>
          </ac:cxnSpMkLst>
        </pc:cxnChg>
        <pc:cxnChg chg="add mod">
          <ac:chgData name="Ali Prokoph" userId="7b2814db-869e-4a96-a557-e3a8be980658" providerId="ADAL" clId="{8839939C-AD83-4B36-8B36-51B3CB24C92C}" dt="2025-10-11T20:23:00.229" v="1599" actId="14100"/>
          <ac:cxnSpMkLst>
            <pc:docMk/>
            <pc:sldMk cId="2771013901" sldId="264"/>
            <ac:cxnSpMk id="10" creationId="{51568706-2397-852E-373B-B39D93B83F25}"/>
          </ac:cxnSpMkLst>
        </pc:cxnChg>
        <pc:cxnChg chg="add mod">
          <ac:chgData name="Ali Prokoph" userId="7b2814db-869e-4a96-a557-e3a8be980658" providerId="ADAL" clId="{8839939C-AD83-4B36-8B36-51B3CB24C92C}" dt="2025-10-11T20:27:22.480" v="1656" actId="1038"/>
          <ac:cxnSpMkLst>
            <pc:docMk/>
            <pc:sldMk cId="2771013901" sldId="264"/>
            <ac:cxnSpMk id="14" creationId="{87A8DD61-CEBB-CD23-B092-97AB799AA15E}"/>
          </ac:cxnSpMkLst>
        </pc:cxnChg>
      </pc:sldChg>
      <pc:sldChg chg="addSp delSp modSp new mod">
        <pc:chgData name="Ali Prokoph" userId="7b2814db-869e-4a96-a557-e3a8be980658" providerId="ADAL" clId="{8839939C-AD83-4B36-8B36-51B3CB24C92C}" dt="2025-10-14T16:21:20.991" v="2209" actId="13822"/>
        <pc:sldMkLst>
          <pc:docMk/>
          <pc:sldMk cId="1291826465" sldId="265"/>
        </pc:sldMkLst>
        <pc:spChg chg="add mod">
          <ac:chgData name="Ali Prokoph" userId="7b2814db-869e-4a96-a557-e3a8be980658" providerId="ADAL" clId="{8839939C-AD83-4B36-8B36-51B3CB24C92C}" dt="2025-10-13T09:44:00.072" v="1709" actId="1076"/>
          <ac:spMkLst>
            <pc:docMk/>
            <pc:sldMk cId="1291826465" sldId="265"/>
            <ac:spMk id="4" creationId="{4B2DCCA6-1773-1E83-EABA-18E24FAB1BD4}"/>
          </ac:spMkLst>
        </pc:spChg>
        <pc:spChg chg="add mod">
          <ac:chgData name="Ali Prokoph" userId="7b2814db-869e-4a96-a557-e3a8be980658" providerId="ADAL" clId="{8839939C-AD83-4B36-8B36-51B3CB24C92C}" dt="2025-10-13T09:37:31.978" v="1698" actId="20577"/>
          <ac:spMkLst>
            <pc:docMk/>
            <pc:sldMk cId="1291826465" sldId="265"/>
            <ac:spMk id="6" creationId="{84B13038-9EC5-8E50-5C11-C518CCF2F63A}"/>
          </ac:spMkLst>
        </pc:spChg>
        <pc:spChg chg="add mod">
          <ac:chgData name="Ali Prokoph" userId="7b2814db-869e-4a96-a557-e3a8be980658" providerId="ADAL" clId="{8839939C-AD83-4B36-8B36-51B3CB24C92C}" dt="2025-10-13T09:43:57.198" v="1708" actId="1076"/>
          <ac:spMkLst>
            <pc:docMk/>
            <pc:sldMk cId="1291826465" sldId="265"/>
            <ac:spMk id="9" creationId="{1159C255-A994-BE22-1A10-074904AF4982}"/>
          </ac:spMkLst>
        </pc:spChg>
        <pc:picChg chg="add mod">
          <ac:chgData name="Ali Prokoph" userId="7b2814db-869e-4a96-a557-e3a8be980658" providerId="ADAL" clId="{8839939C-AD83-4B36-8B36-51B3CB24C92C}" dt="2025-10-13T09:34:34.721" v="1659" actId="1076"/>
          <ac:picMkLst>
            <pc:docMk/>
            <pc:sldMk cId="1291826465" sldId="265"/>
            <ac:picMk id="3" creationId="{2A682B20-5F9C-4346-11F0-A7C3F0DAC82D}"/>
          </ac:picMkLst>
        </pc:picChg>
        <pc:picChg chg="add mod">
          <ac:chgData name="Ali Prokoph" userId="7b2814db-869e-4a96-a557-e3a8be980658" providerId="ADAL" clId="{8839939C-AD83-4B36-8B36-51B3CB24C92C}" dt="2025-10-13T10:53:20.837" v="1752" actId="1076"/>
          <ac:picMkLst>
            <pc:docMk/>
            <pc:sldMk cId="1291826465" sldId="265"/>
            <ac:picMk id="5" creationId="{87E5F1D7-AE4E-8906-F383-55E6701F9FEC}"/>
          </ac:picMkLst>
        </pc:picChg>
        <pc:picChg chg="add del mod">
          <ac:chgData name="Ali Prokoph" userId="7b2814db-869e-4a96-a557-e3a8be980658" providerId="ADAL" clId="{8839939C-AD83-4B36-8B36-51B3CB24C92C}" dt="2025-10-13T09:43:12.803" v="1699" actId="478"/>
          <ac:picMkLst>
            <pc:docMk/>
            <pc:sldMk cId="1291826465" sldId="265"/>
            <ac:picMk id="5" creationId="{CD07F0B2-D95B-327A-02B2-3E90B1D997D8}"/>
          </ac:picMkLst>
        </pc:picChg>
        <pc:picChg chg="add mod">
          <ac:chgData name="Ali Prokoph" userId="7b2814db-869e-4a96-a557-e3a8be980658" providerId="ADAL" clId="{8839939C-AD83-4B36-8B36-51B3CB24C92C}" dt="2025-10-13T10:53:16.836" v="1750" actId="1076"/>
          <ac:picMkLst>
            <pc:docMk/>
            <pc:sldMk cId="1291826465" sldId="265"/>
            <ac:picMk id="8" creationId="{540A243A-0D5C-66E9-6D50-0E062340AEEA}"/>
          </ac:picMkLst>
        </pc:picChg>
        <pc:cxnChg chg="add mod">
          <ac:chgData name="Ali Prokoph" userId="7b2814db-869e-4a96-a557-e3a8be980658" providerId="ADAL" clId="{8839939C-AD83-4B36-8B36-51B3CB24C92C}" dt="2025-10-14T16:21:20.991" v="2209" actId="13822"/>
          <ac:cxnSpMkLst>
            <pc:docMk/>
            <pc:sldMk cId="1291826465" sldId="265"/>
            <ac:cxnSpMk id="7" creationId="{1CFB08CD-2EDF-97C7-CE57-43CEAC540036}"/>
          </ac:cxnSpMkLst>
        </pc:cxnChg>
      </pc:sldChg>
      <pc:sldChg chg="addSp modSp new mod">
        <pc:chgData name="Ali Prokoph" userId="7b2814db-869e-4a96-a557-e3a8be980658" providerId="ADAL" clId="{8839939C-AD83-4B36-8B36-51B3CB24C92C}" dt="2025-10-14T16:21:27.395" v="2210"/>
        <pc:sldMkLst>
          <pc:docMk/>
          <pc:sldMk cId="3066490595" sldId="266"/>
        </pc:sldMkLst>
        <pc:spChg chg="add mod">
          <ac:chgData name="Ali Prokoph" userId="7b2814db-869e-4a96-a557-e3a8be980658" providerId="ADAL" clId="{8839939C-AD83-4B36-8B36-51B3CB24C92C}" dt="2025-10-13T09:55:50.109" v="1713"/>
          <ac:spMkLst>
            <pc:docMk/>
            <pc:sldMk cId="3066490595" sldId="266"/>
            <ac:spMk id="4" creationId="{7FC11DA5-4715-B8D4-5615-E0460452C582}"/>
          </ac:spMkLst>
        </pc:spChg>
        <pc:spChg chg="add mod">
          <ac:chgData name="Ali Prokoph" userId="7b2814db-869e-4a96-a557-e3a8be980658" providerId="ADAL" clId="{8839939C-AD83-4B36-8B36-51B3CB24C92C}" dt="2025-10-13T09:56:18.068" v="1731" actId="20577"/>
          <ac:spMkLst>
            <pc:docMk/>
            <pc:sldMk cId="3066490595" sldId="266"/>
            <ac:spMk id="5" creationId="{BE4535ED-4EF7-ADDF-6278-CB7CD937C354}"/>
          </ac:spMkLst>
        </pc:spChg>
        <pc:spChg chg="add mod">
          <ac:chgData name="Ali Prokoph" userId="7b2814db-869e-4a96-a557-e3a8be980658" providerId="ADAL" clId="{8839939C-AD83-4B36-8B36-51B3CB24C92C}" dt="2025-10-13T09:56:06.126" v="1727" actId="20577"/>
          <ac:spMkLst>
            <pc:docMk/>
            <pc:sldMk cId="3066490595" sldId="266"/>
            <ac:spMk id="6" creationId="{F11E5BB2-F626-54E4-F4B2-00A25CA9AA71}"/>
          </ac:spMkLst>
        </pc:spChg>
        <pc:picChg chg="add mod">
          <ac:chgData name="Ali Prokoph" userId="7b2814db-869e-4a96-a557-e3a8be980658" providerId="ADAL" clId="{8839939C-AD83-4B36-8B36-51B3CB24C92C}" dt="2025-10-13T09:59:01.370" v="1748" actId="1076"/>
          <ac:picMkLst>
            <pc:docMk/>
            <pc:sldMk cId="3066490595" sldId="266"/>
            <ac:picMk id="3" creationId="{E89B6D6B-F36C-BF9A-158C-2148BCC8004E}"/>
          </ac:picMkLst>
        </pc:picChg>
        <pc:picChg chg="add mod">
          <ac:chgData name="Ali Prokoph" userId="7b2814db-869e-4a96-a557-e3a8be980658" providerId="ADAL" clId="{8839939C-AD83-4B36-8B36-51B3CB24C92C}" dt="2025-10-13T11:10:54.444" v="1879" actId="1076"/>
          <ac:picMkLst>
            <pc:docMk/>
            <pc:sldMk cId="3066490595" sldId="266"/>
            <ac:picMk id="7" creationId="{7EED64A8-154B-172D-3231-C7669A107F04}"/>
          </ac:picMkLst>
        </pc:picChg>
        <pc:picChg chg="add mod">
          <ac:chgData name="Ali Prokoph" userId="7b2814db-869e-4a96-a557-e3a8be980658" providerId="ADAL" clId="{8839939C-AD83-4B36-8B36-51B3CB24C92C}" dt="2025-10-13T09:59:03.158" v="1749" actId="1076"/>
          <ac:picMkLst>
            <pc:docMk/>
            <pc:sldMk cId="3066490595" sldId="266"/>
            <ac:picMk id="8" creationId="{EDA3BE4A-1827-0569-1519-A4F6943C0A74}"/>
          </ac:picMkLst>
        </pc:picChg>
        <pc:picChg chg="add mod">
          <ac:chgData name="Ali Prokoph" userId="7b2814db-869e-4a96-a557-e3a8be980658" providerId="ADAL" clId="{8839939C-AD83-4B36-8B36-51B3CB24C92C}" dt="2025-10-13T11:10:55.974" v="1880" actId="1076"/>
          <ac:picMkLst>
            <pc:docMk/>
            <pc:sldMk cId="3066490595" sldId="266"/>
            <ac:picMk id="10" creationId="{F0E9802F-F8D4-B277-D7BB-3E3332CCD67F}"/>
          </ac:picMkLst>
        </pc:picChg>
        <pc:cxnChg chg="add mod">
          <ac:chgData name="Ali Prokoph" userId="7b2814db-869e-4a96-a557-e3a8be980658" providerId="ADAL" clId="{8839939C-AD83-4B36-8B36-51B3CB24C92C}" dt="2025-10-14T16:21:27.395" v="2210"/>
          <ac:cxnSpMkLst>
            <pc:docMk/>
            <pc:sldMk cId="3066490595" sldId="266"/>
            <ac:cxnSpMk id="2" creationId="{4D9E40F5-7F83-A83B-DDD7-2FE2AD29CAE0}"/>
          </ac:cxnSpMkLst>
        </pc:cxnChg>
      </pc:sldChg>
      <pc:sldChg chg="addSp delSp modSp add mod">
        <pc:chgData name="Ali Prokoph" userId="7b2814db-869e-4a96-a557-e3a8be980658" providerId="ADAL" clId="{8839939C-AD83-4B36-8B36-51B3CB24C92C}" dt="2025-10-14T16:21:43.797" v="2213" actId="1076"/>
        <pc:sldMkLst>
          <pc:docMk/>
          <pc:sldMk cId="3610486349" sldId="267"/>
        </pc:sldMkLst>
        <pc:spChg chg="mod">
          <ac:chgData name="Ali Prokoph" userId="7b2814db-869e-4a96-a557-e3a8be980658" providerId="ADAL" clId="{8839939C-AD83-4B36-8B36-51B3CB24C92C}" dt="2025-10-13T09:57:30.747" v="1738" actId="20577"/>
          <ac:spMkLst>
            <pc:docMk/>
            <pc:sldMk cId="3610486349" sldId="267"/>
            <ac:spMk id="5" creationId="{DE290C33-7FD8-F91A-73DC-A2650800625D}"/>
          </ac:spMkLst>
        </pc:spChg>
        <pc:picChg chg="add mod">
          <ac:chgData name="Ali Prokoph" userId="7b2814db-869e-4a96-a557-e3a8be980658" providerId="ADAL" clId="{8839939C-AD83-4B36-8B36-51B3CB24C92C}" dt="2025-10-13T11:12:31.341" v="1885" actId="1076"/>
          <ac:picMkLst>
            <pc:docMk/>
            <pc:sldMk cId="3610486349" sldId="267"/>
            <ac:picMk id="3" creationId="{2B65DDC7-4A7F-DCE2-E533-D678B12893C3}"/>
          </ac:picMkLst>
        </pc:picChg>
        <pc:picChg chg="del">
          <ac:chgData name="Ali Prokoph" userId="7b2814db-869e-4a96-a557-e3a8be980658" providerId="ADAL" clId="{8839939C-AD83-4B36-8B36-51B3CB24C92C}" dt="2025-10-13T09:57:34.401" v="1739" actId="478"/>
          <ac:picMkLst>
            <pc:docMk/>
            <pc:sldMk cId="3610486349" sldId="267"/>
            <ac:picMk id="3" creationId="{B22CF0DF-4635-09A3-18E8-71A7F56868A2}"/>
          </ac:picMkLst>
        </pc:picChg>
        <pc:picChg chg="add mod">
          <ac:chgData name="Ali Prokoph" userId="7b2814db-869e-4a96-a557-e3a8be980658" providerId="ADAL" clId="{8839939C-AD83-4B36-8B36-51B3CB24C92C}" dt="2025-10-13T09:58:15.906" v="1745" actId="1076"/>
          <ac:picMkLst>
            <pc:docMk/>
            <pc:sldMk cId="3610486349" sldId="267"/>
            <ac:picMk id="7" creationId="{9225483B-B35B-F0F8-DAA5-FBBB4BDDF37E}"/>
          </ac:picMkLst>
        </pc:picChg>
        <pc:picChg chg="add mod">
          <ac:chgData name="Ali Prokoph" userId="7b2814db-869e-4a96-a557-e3a8be980658" providerId="ADAL" clId="{8839939C-AD83-4B36-8B36-51B3CB24C92C}" dt="2025-10-14T16:21:43.797" v="2213" actId="1076"/>
          <ac:picMkLst>
            <pc:docMk/>
            <pc:sldMk cId="3610486349" sldId="267"/>
            <ac:picMk id="9" creationId="{AB239EDF-B538-7E02-5EFD-0ABE366841E8}"/>
          </ac:picMkLst>
        </pc:picChg>
        <pc:picChg chg="add mod">
          <ac:chgData name="Ali Prokoph" userId="7b2814db-869e-4a96-a557-e3a8be980658" providerId="ADAL" clId="{8839939C-AD83-4B36-8B36-51B3CB24C92C}" dt="2025-10-13T11:12:34.230" v="1886" actId="1076"/>
          <ac:picMkLst>
            <pc:docMk/>
            <pc:sldMk cId="3610486349" sldId="267"/>
            <ac:picMk id="10" creationId="{C5C5BA48-109E-4334-991F-79A762F24A8A}"/>
          </ac:picMkLst>
        </pc:picChg>
        <pc:cxnChg chg="add mod">
          <ac:chgData name="Ali Prokoph" userId="7b2814db-869e-4a96-a557-e3a8be980658" providerId="ADAL" clId="{8839939C-AD83-4B36-8B36-51B3CB24C92C}" dt="2025-10-14T16:21:40.241" v="2212" actId="1076"/>
          <ac:cxnSpMkLst>
            <pc:docMk/>
            <pc:sldMk cId="3610486349" sldId="267"/>
            <ac:cxnSpMk id="2" creationId="{F743D665-933C-919A-8F64-9C8F1062EDE7}"/>
          </ac:cxnSpMkLst>
        </pc:cxnChg>
      </pc:sldChg>
      <pc:sldChg chg="addSp delSp modSp add mod">
        <pc:chgData name="Ali Prokoph" userId="7b2814db-869e-4a96-a557-e3a8be980658" providerId="ADAL" clId="{8839939C-AD83-4B36-8B36-51B3CB24C92C}" dt="2025-10-14T16:21:57.630" v="2215" actId="1076"/>
        <pc:sldMkLst>
          <pc:docMk/>
          <pc:sldMk cId="344824198" sldId="268"/>
        </pc:sldMkLst>
        <pc:spChg chg="mod">
          <ac:chgData name="Ali Prokoph" userId="7b2814db-869e-4a96-a557-e3a8be980658" providerId="ADAL" clId="{8839939C-AD83-4B36-8B36-51B3CB24C92C}" dt="2025-10-13T10:54:12.287" v="1757" actId="20577"/>
          <ac:spMkLst>
            <pc:docMk/>
            <pc:sldMk cId="344824198" sldId="268"/>
            <ac:spMk id="5" creationId="{C6EB1F4E-E93E-E80A-AADE-7029BA6B7523}"/>
          </ac:spMkLst>
        </pc:spChg>
        <pc:picChg chg="add mod">
          <ac:chgData name="Ali Prokoph" userId="7b2814db-869e-4a96-a557-e3a8be980658" providerId="ADAL" clId="{8839939C-AD83-4B36-8B36-51B3CB24C92C}" dt="2025-10-13T10:55:50.748" v="1765" actId="1076"/>
          <ac:picMkLst>
            <pc:docMk/>
            <pc:sldMk cId="344824198" sldId="268"/>
            <ac:picMk id="3" creationId="{4FDCF968-47AC-C8CD-614B-85D6DF1D6FE7}"/>
          </ac:picMkLst>
        </pc:picChg>
        <pc:picChg chg="del">
          <ac:chgData name="Ali Prokoph" userId="7b2814db-869e-4a96-a557-e3a8be980658" providerId="ADAL" clId="{8839939C-AD83-4B36-8B36-51B3CB24C92C}" dt="2025-10-13T10:54:17.510" v="1758" actId="478"/>
          <ac:picMkLst>
            <pc:docMk/>
            <pc:sldMk cId="344824198" sldId="268"/>
            <ac:picMk id="7" creationId="{4392EF10-2575-CD8F-7D97-E7712A085184}"/>
          </ac:picMkLst>
        </pc:picChg>
        <pc:picChg chg="del">
          <ac:chgData name="Ali Prokoph" userId="7b2814db-869e-4a96-a557-e3a8be980658" providerId="ADAL" clId="{8839939C-AD83-4B36-8B36-51B3CB24C92C}" dt="2025-10-13T10:54:17.510" v="1758" actId="478"/>
          <ac:picMkLst>
            <pc:docMk/>
            <pc:sldMk cId="344824198" sldId="268"/>
            <ac:picMk id="9" creationId="{A1AED559-DB26-1708-07A7-97729FF63253}"/>
          </ac:picMkLst>
        </pc:picChg>
        <pc:picChg chg="add mod">
          <ac:chgData name="Ali Prokoph" userId="7b2814db-869e-4a96-a557-e3a8be980658" providerId="ADAL" clId="{8839939C-AD83-4B36-8B36-51B3CB24C92C}" dt="2025-10-13T10:55:51.953" v="1766" actId="1076"/>
          <ac:picMkLst>
            <pc:docMk/>
            <pc:sldMk cId="344824198" sldId="268"/>
            <ac:picMk id="10" creationId="{6380E5F0-1088-E901-8D76-5CA2AA0BA6A4}"/>
          </ac:picMkLst>
        </pc:picChg>
        <pc:picChg chg="add mod">
          <ac:chgData name="Ali Prokoph" userId="7b2814db-869e-4a96-a557-e3a8be980658" providerId="ADAL" clId="{8839939C-AD83-4B36-8B36-51B3CB24C92C}" dt="2025-10-13T11:13:30.583" v="1888" actId="1076"/>
          <ac:picMkLst>
            <pc:docMk/>
            <pc:sldMk cId="344824198" sldId="268"/>
            <ac:picMk id="12" creationId="{C65744EF-8BC8-32E6-E13C-A15C97D2C7B5}"/>
          </ac:picMkLst>
        </pc:picChg>
        <pc:cxnChg chg="add mod">
          <ac:chgData name="Ali Prokoph" userId="7b2814db-869e-4a96-a557-e3a8be980658" providerId="ADAL" clId="{8839939C-AD83-4B36-8B36-51B3CB24C92C}" dt="2025-10-14T16:21:57.630" v="2215" actId="1076"/>
          <ac:cxnSpMkLst>
            <pc:docMk/>
            <pc:sldMk cId="344824198" sldId="268"/>
            <ac:cxnSpMk id="2" creationId="{B0F54CCF-6326-4009-74BE-5AC25C5DEB2A}"/>
          </ac:cxnSpMkLst>
        </pc:cxnChg>
      </pc:sldChg>
      <pc:sldChg chg="addSp delSp modSp add mod">
        <pc:chgData name="Ali Prokoph" userId="7b2814db-869e-4a96-a557-e3a8be980658" providerId="ADAL" clId="{8839939C-AD83-4B36-8B36-51B3CB24C92C}" dt="2025-10-14T16:22:11.889" v="2218" actId="1076"/>
        <pc:sldMkLst>
          <pc:docMk/>
          <pc:sldMk cId="1152550187" sldId="269"/>
        </pc:sldMkLst>
        <pc:spChg chg="mod">
          <ac:chgData name="Ali Prokoph" userId="7b2814db-869e-4a96-a557-e3a8be980658" providerId="ADAL" clId="{8839939C-AD83-4B36-8B36-51B3CB24C92C}" dt="2025-10-14T16:22:11.889" v="2218" actId="1076"/>
          <ac:spMkLst>
            <pc:docMk/>
            <pc:sldMk cId="1152550187" sldId="269"/>
            <ac:spMk id="4" creationId="{3F14A814-6C3E-9924-860A-EC197A9E7F6A}"/>
          </ac:spMkLst>
        </pc:spChg>
        <pc:spChg chg="mod">
          <ac:chgData name="Ali Prokoph" userId="7b2814db-869e-4a96-a557-e3a8be980658" providerId="ADAL" clId="{8839939C-AD83-4B36-8B36-51B3CB24C92C}" dt="2025-10-13T10:56:24.055" v="1770" actId="20577"/>
          <ac:spMkLst>
            <pc:docMk/>
            <pc:sldMk cId="1152550187" sldId="269"/>
            <ac:spMk id="5" creationId="{1B4CC804-8083-FBCF-C5BC-1D32765CB626}"/>
          </ac:spMkLst>
        </pc:spChg>
        <pc:picChg chg="del">
          <ac:chgData name="Ali Prokoph" userId="7b2814db-869e-4a96-a557-e3a8be980658" providerId="ADAL" clId="{8839939C-AD83-4B36-8B36-51B3CB24C92C}" dt="2025-10-13T10:56:30.070" v="1771" actId="21"/>
          <ac:picMkLst>
            <pc:docMk/>
            <pc:sldMk cId="1152550187" sldId="269"/>
            <ac:picMk id="3" creationId="{A7FC9565-BE71-8960-C959-35705DF6214E}"/>
          </ac:picMkLst>
        </pc:picChg>
        <pc:picChg chg="add mod">
          <ac:chgData name="Ali Prokoph" userId="7b2814db-869e-4a96-a557-e3a8be980658" providerId="ADAL" clId="{8839939C-AD83-4B36-8B36-51B3CB24C92C}" dt="2025-10-13T10:57:54.622" v="1776" actId="1076"/>
          <ac:picMkLst>
            <pc:docMk/>
            <pc:sldMk cId="1152550187" sldId="269"/>
            <ac:picMk id="7" creationId="{F4F9B4DA-95AF-1545-FC78-11B9F4EA517F}"/>
          </ac:picMkLst>
        </pc:picChg>
        <pc:picChg chg="add mod">
          <ac:chgData name="Ali Prokoph" userId="7b2814db-869e-4a96-a557-e3a8be980658" providerId="ADAL" clId="{8839939C-AD83-4B36-8B36-51B3CB24C92C}" dt="2025-10-13T10:58:26.363" v="1778" actId="1076"/>
          <ac:picMkLst>
            <pc:docMk/>
            <pc:sldMk cId="1152550187" sldId="269"/>
            <ac:picMk id="9" creationId="{071FCDA6-F67C-CF36-27D0-A3B12C7FD947}"/>
          </ac:picMkLst>
        </pc:picChg>
        <pc:picChg chg="del">
          <ac:chgData name="Ali Prokoph" userId="7b2814db-869e-4a96-a557-e3a8be980658" providerId="ADAL" clId="{8839939C-AD83-4B36-8B36-51B3CB24C92C}" dt="2025-10-13T10:56:30.070" v="1771" actId="21"/>
          <ac:picMkLst>
            <pc:docMk/>
            <pc:sldMk cId="1152550187" sldId="269"/>
            <ac:picMk id="10" creationId="{8EAA6EC1-CAEB-55FF-5D61-61100913C07A}"/>
          </ac:picMkLst>
        </pc:picChg>
        <pc:picChg chg="add mod">
          <ac:chgData name="Ali Prokoph" userId="7b2814db-869e-4a96-a557-e3a8be980658" providerId="ADAL" clId="{8839939C-AD83-4B36-8B36-51B3CB24C92C}" dt="2025-10-13T11:14:57.797" v="1893" actId="1076"/>
          <ac:picMkLst>
            <pc:docMk/>
            <pc:sldMk cId="1152550187" sldId="269"/>
            <ac:picMk id="12" creationId="{28935EB5-BE3D-F6E8-B173-E755E3228584}"/>
          </ac:picMkLst>
        </pc:picChg>
        <pc:picChg chg="add mod">
          <ac:chgData name="Ali Prokoph" userId="7b2814db-869e-4a96-a557-e3a8be980658" providerId="ADAL" clId="{8839939C-AD83-4B36-8B36-51B3CB24C92C}" dt="2025-10-13T11:14:55.069" v="1892" actId="1076"/>
          <ac:picMkLst>
            <pc:docMk/>
            <pc:sldMk cId="1152550187" sldId="269"/>
            <ac:picMk id="14" creationId="{7248915E-9C6B-305F-DFB6-9A2F88169707}"/>
          </ac:picMkLst>
        </pc:picChg>
        <pc:cxnChg chg="add mod">
          <ac:chgData name="Ali Prokoph" userId="7b2814db-869e-4a96-a557-e3a8be980658" providerId="ADAL" clId="{8839939C-AD83-4B36-8B36-51B3CB24C92C}" dt="2025-10-14T16:22:08.424" v="2217" actId="1076"/>
          <ac:cxnSpMkLst>
            <pc:docMk/>
            <pc:sldMk cId="1152550187" sldId="269"/>
            <ac:cxnSpMk id="2" creationId="{CD64EDD8-2AFD-4E61-A65F-693EE8273CEC}"/>
          </ac:cxnSpMkLst>
        </pc:cxnChg>
      </pc:sldChg>
      <pc:sldChg chg="addSp modSp add mod">
        <pc:chgData name="Ali Prokoph" userId="7b2814db-869e-4a96-a557-e3a8be980658" providerId="ADAL" clId="{8839939C-AD83-4B36-8B36-51B3CB24C92C}" dt="2025-10-14T16:22:59.635" v="2321" actId="1037"/>
        <pc:sldMkLst>
          <pc:docMk/>
          <pc:sldMk cId="4054842004" sldId="270"/>
        </pc:sldMkLst>
        <pc:spChg chg="mod">
          <ac:chgData name="Ali Prokoph" userId="7b2814db-869e-4a96-a557-e3a8be980658" providerId="ADAL" clId="{8839939C-AD83-4B36-8B36-51B3CB24C92C}" dt="2025-10-13T10:56:51.543" v="1774" actId="20577"/>
          <ac:spMkLst>
            <pc:docMk/>
            <pc:sldMk cId="4054842004" sldId="270"/>
            <ac:spMk id="5" creationId="{2C4AF45C-AF95-0BF6-0BEE-9ADC1E7BAF9B}"/>
          </ac:spMkLst>
        </pc:spChg>
        <pc:picChg chg="add mod">
          <ac:chgData name="Ali Prokoph" userId="7b2814db-869e-4a96-a557-e3a8be980658" providerId="ADAL" clId="{8839939C-AD83-4B36-8B36-51B3CB24C92C}" dt="2025-10-13T11:00:21.720" v="1874" actId="1076"/>
          <ac:picMkLst>
            <pc:docMk/>
            <pc:sldMk cId="4054842004" sldId="270"/>
            <ac:picMk id="3" creationId="{A8FEAD6F-AB4A-3268-E56D-8F7629FD5C63}"/>
          </ac:picMkLst>
        </pc:picChg>
        <pc:picChg chg="add mod">
          <ac:chgData name="Ali Prokoph" userId="7b2814db-869e-4a96-a557-e3a8be980658" providerId="ADAL" clId="{8839939C-AD83-4B36-8B36-51B3CB24C92C}" dt="2025-10-13T11:00:12.069" v="1873" actId="1076"/>
          <ac:picMkLst>
            <pc:docMk/>
            <pc:sldMk cId="4054842004" sldId="270"/>
            <ac:picMk id="8" creationId="{A8768C24-99EF-1CDE-0F27-84A94F7D59E7}"/>
          </ac:picMkLst>
        </pc:picChg>
        <pc:picChg chg="add mod">
          <ac:chgData name="Ali Prokoph" userId="7b2814db-869e-4a96-a557-e3a8be980658" providerId="ADAL" clId="{8839939C-AD83-4B36-8B36-51B3CB24C92C}" dt="2025-10-14T16:22:59.635" v="2321" actId="1037"/>
          <ac:picMkLst>
            <pc:docMk/>
            <pc:sldMk cId="4054842004" sldId="270"/>
            <ac:picMk id="10" creationId="{5C7DDFD3-4426-0DBC-76F9-72158645CBD7}"/>
          </ac:picMkLst>
        </pc:picChg>
        <pc:picChg chg="add mod">
          <ac:chgData name="Ali Prokoph" userId="7b2814db-869e-4a96-a557-e3a8be980658" providerId="ADAL" clId="{8839939C-AD83-4B36-8B36-51B3CB24C92C}" dt="2025-10-14T16:22:59.635" v="2321" actId="1037"/>
          <ac:picMkLst>
            <pc:docMk/>
            <pc:sldMk cId="4054842004" sldId="270"/>
            <ac:picMk id="12" creationId="{C76890AF-274F-C658-518B-469657820202}"/>
          </ac:picMkLst>
        </pc:picChg>
        <pc:cxnChg chg="add mod">
          <ac:chgData name="Ali Prokoph" userId="7b2814db-869e-4a96-a557-e3a8be980658" providerId="ADAL" clId="{8839939C-AD83-4B36-8B36-51B3CB24C92C}" dt="2025-10-14T16:22:22.894" v="2220" actId="1076"/>
          <ac:cxnSpMkLst>
            <pc:docMk/>
            <pc:sldMk cId="4054842004" sldId="270"/>
            <ac:cxnSpMk id="2" creationId="{3CF3899F-4E2B-3550-8FD9-814D11866264}"/>
          </ac:cxnSpMkLst>
        </pc:cxnChg>
      </pc:sldChg>
      <pc:sldChg chg="addSp delSp modSp new mod">
        <pc:chgData name="Ali Prokoph" userId="7b2814db-869e-4a96-a557-e3a8be980658" providerId="ADAL" clId="{8839939C-AD83-4B36-8B36-51B3CB24C92C}" dt="2025-10-13T13:55:28.023" v="2161" actId="20577"/>
        <pc:sldMkLst>
          <pc:docMk/>
          <pc:sldMk cId="372933886" sldId="271"/>
        </pc:sldMkLst>
        <pc:spChg chg="add mod">
          <ac:chgData name="Ali Prokoph" userId="7b2814db-869e-4a96-a557-e3a8be980658" providerId="ADAL" clId="{8839939C-AD83-4B36-8B36-51B3CB24C92C}" dt="2025-10-13T13:55:28.023" v="2161" actId="20577"/>
          <ac:spMkLst>
            <pc:docMk/>
            <pc:sldMk cId="372933886" sldId="271"/>
            <ac:spMk id="3" creationId="{769BE394-2366-BEC7-41D9-C87DF2C3DD77}"/>
          </ac:spMkLst>
        </pc:spChg>
        <pc:spChg chg="add mod">
          <ac:chgData name="Ali Prokoph" userId="7b2814db-869e-4a96-a557-e3a8be980658" providerId="ADAL" clId="{8839939C-AD83-4B36-8B36-51B3CB24C92C}" dt="2025-10-13T13:41:32.425" v="1899"/>
          <ac:spMkLst>
            <pc:docMk/>
            <pc:sldMk cId="372933886" sldId="271"/>
            <ac:spMk id="4" creationId="{109C85D0-D9A2-A2D6-DE2E-0CE8D42E1EE0}"/>
          </ac:spMkLst>
        </pc:spChg>
        <pc:spChg chg="add mod">
          <ac:chgData name="Ali Prokoph" userId="7b2814db-869e-4a96-a557-e3a8be980658" providerId="ADAL" clId="{8839939C-AD83-4B36-8B36-51B3CB24C92C}" dt="2025-10-13T13:55:23.387" v="2159" actId="20577"/>
          <ac:spMkLst>
            <pc:docMk/>
            <pc:sldMk cId="372933886" sldId="271"/>
            <ac:spMk id="5" creationId="{45923A7B-70EA-504A-DA50-F7829EF20130}"/>
          </ac:spMkLst>
        </pc:spChg>
        <pc:picChg chg="add mod modCrop">
          <ac:chgData name="Ali Prokoph" userId="7b2814db-869e-4a96-a557-e3a8be980658" providerId="ADAL" clId="{8839939C-AD83-4B36-8B36-51B3CB24C92C}" dt="2025-10-13T13:55:06.518" v="2156" actId="14100"/>
          <ac:picMkLst>
            <pc:docMk/>
            <pc:sldMk cId="372933886" sldId="271"/>
            <ac:picMk id="2" creationId="{C165EF76-D3E7-FEB3-DFA8-AB69E8A5E85B}"/>
          </ac:picMkLst>
        </pc:picChg>
        <pc:picChg chg="add del mod">
          <ac:chgData name="Ali Prokoph" userId="7b2814db-869e-4a96-a557-e3a8be980658" providerId="ADAL" clId="{8839939C-AD83-4B36-8B36-51B3CB24C92C}" dt="2025-10-13T13:54:32.417" v="2068" actId="478"/>
          <ac:picMkLst>
            <pc:docMk/>
            <pc:sldMk cId="372933886" sldId="271"/>
            <ac:picMk id="6" creationId="{A6824667-2DAD-F342-4F63-B7EF8667C5E1}"/>
          </ac:picMkLst>
        </pc:picChg>
        <pc:picChg chg="add mod modCrop">
          <ac:chgData name="Ali Prokoph" userId="7b2814db-869e-4a96-a557-e3a8be980658" providerId="ADAL" clId="{8839939C-AD83-4B36-8B36-51B3CB24C92C}" dt="2025-10-13T13:55:16.607" v="2157" actId="732"/>
          <ac:picMkLst>
            <pc:docMk/>
            <pc:sldMk cId="372933886" sldId="271"/>
            <ac:picMk id="10" creationId="{BCAF30D2-666D-3E00-4F30-493AEAE4ADDE}"/>
          </ac:picMkLst>
        </pc:picChg>
        <pc:cxnChg chg="add mod">
          <ac:chgData name="Ali Prokoph" userId="7b2814db-869e-4a96-a557-e3a8be980658" providerId="ADAL" clId="{8839939C-AD83-4B36-8B36-51B3CB24C92C}" dt="2025-10-13T13:43:58.914" v="2065" actId="14100"/>
          <ac:cxnSpMkLst>
            <pc:docMk/>
            <pc:sldMk cId="372933886" sldId="271"/>
            <ac:cxnSpMk id="8" creationId="{38D06231-1758-3ECE-C097-EA8EDF1F8E8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E6EE6-7F65-CACE-125E-A8D3B4D23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83F6BC-C00E-7ABC-6EBC-ACE3CEB96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0D44C7-00AB-915A-3B92-9CAD4C2F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3F4-A798-42BE-B17A-AC78852E7A95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7F3931-B188-ECE6-9D13-85E38978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FAC661-2BBB-321B-5223-D531633D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ED88-2EF4-4F30-BB84-A30B60FF24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30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582F2-7435-B88A-9A0B-A2C2B049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70A5C6-62CC-AD3D-DCA3-87BE896D2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3E8C97-6F30-0389-E41C-B40DD973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3F4-A798-42BE-B17A-AC78852E7A95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DC62D2-3FDD-CEF4-15D6-8048CAFE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31FD59-B8FD-BE7C-43B6-835FD36E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ED88-2EF4-4F30-BB84-A30B60FF24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185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444B31-B4F9-B73D-7545-F0330C162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5E6EDB-2C06-848C-B3A3-212CC13EC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8D4B75-5EB5-C0FA-A85C-1C85CA50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3F4-A798-42BE-B17A-AC78852E7A95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718C75-6CCC-D3E1-E7D3-D5EC9111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998351-389C-C3D7-0F4D-AB659D96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ED88-2EF4-4F30-BB84-A30B60FF24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960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0384D-16E1-42C7-2DAE-4538D572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75B897-A38B-5ED8-7F40-34BEC910E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2B271C-162B-425D-929C-BEB240EA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3F4-A798-42BE-B17A-AC78852E7A95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D734C7-2F94-2B91-B09B-6A4A9438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5D5555-0677-8E86-4937-6FA39FDD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ED88-2EF4-4F30-BB84-A30B60FF24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32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A2E56-E9A9-C20D-C8CE-452C20B6A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6FF850-F9A6-4FDD-D202-6BF3C509B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F70793-B7C8-D557-9B24-550AAD6A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3F4-A798-42BE-B17A-AC78852E7A95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476B74-4AB2-5988-552D-AF1FCA39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07F792-D2B6-BE29-B66A-C049885A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ED88-2EF4-4F30-BB84-A30B60FF24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6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56E40-CC0C-3FBE-CF81-06264825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9C6CC3-76D2-2B4E-1051-BF4C5E77E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6B29B1-5EE0-1942-B361-7193B47F2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A09CF8-588D-B843-CAA2-E26FD189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3F4-A798-42BE-B17A-AC78852E7A95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894FE3-BAE4-9C7B-9DAD-C00A5AD2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FB363D-9BD3-624D-D867-D53EEB02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ED88-2EF4-4F30-BB84-A30B60FF24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64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20353-FF1A-C442-F7F0-C8572CD8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89D888-5961-ABF8-601F-BBDD73EA1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49117E-C1B9-C3B7-3CFE-06D0DEEA4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027A57-B117-B799-121B-A3ADD2CD9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D5F0E94-6917-7F9B-8C2D-31E64EDF8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BE0A7B-A015-3649-BDFC-84A2EB87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3F4-A798-42BE-B17A-AC78852E7A95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F178B7-B9B3-E9C0-2C74-6CB29E94C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62D211-D4B2-9B70-B612-34A76C65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ED88-2EF4-4F30-BB84-A30B60FF24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13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75542-B205-E581-61E1-CE7156E25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1F16BF-E7D4-C18C-D219-03DF51DE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3F4-A798-42BE-B17A-AC78852E7A95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34DF28-407E-9FA7-BE27-45597DB4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AFA372-2A58-DC3A-FF90-0524CBDB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ED88-2EF4-4F30-BB84-A30B60FF24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3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4578D7-0CD6-4A7A-A4C9-A7CA0894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3F4-A798-42BE-B17A-AC78852E7A95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2CF78D-039B-9402-C2BB-D120C4226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F74CE7-EF90-B534-E39C-741DC086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ED88-2EF4-4F30-BB84-A30B60FF24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369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9E496-C1BE-18D3-9B8C-3829F3F4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921408-455A-81C2-A674-1B2115537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86B315-D46E-F28F-7538-C426DF883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A3BDD3-3E85-1488-30CB-A68B41FC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3F4-A798-42BE-B17A-AC78852E7A95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576EAE-9B71-2846-CDEF-BB698134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3A28DD-400D-43A1-2DF2-754547DC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ED88-2EF4-4F30-BB84-A30B60FF24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90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BBCD5-AD99-F510-5587-DB1AF09A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78F4999-F8F3-0BD6-930E-0C5993022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7DF539-3AF5-6794-E948-EE3886C03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3D22D0-A827-3B0A-753F-52D5479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3F4-A798-42BE-B17A-AC78852E7A95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E740B5-5D07-EFE4-5DF5-A8F39C8A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996792-632E-C150-0FA3-6F2E9E38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2ED88-2EF4-4F30-BB84-A30B60FF24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07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83D747-F6A7-C8BA-61C5-6A856A7A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17B8F0-A326-C065-A98B-7C9DDB34B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D4353C-B89B-04C1-88B8-487C14C3A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3F63F4-A798-42BE-B17A-AC78852E7A95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7FE5AE-CF89-5A06-20F6-9DBD57940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115E40-2D85-E1BF-8062-D2C8DEA33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2ED88-2EF4-4F30-BB84-A30B60FF24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30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74FE7A0-8C67-EE79-0B47-411ADEE56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99" y="1044412"/>
            <a:ext cx="3492000" cy="444725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8CB378D-911E-C536-2904-EFC2A8F69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370" y="1044412"/>
            <a:ext cx="3492000" cy="447412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5370488-F5EC-5870-3CEC-719258699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241" y="1044412"/>
            <a:ext cx="3492000" cy="440622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C15C7744-518A-1392-79E1-1E99FD92E799}"/>
              </a:ext>
            </a:extLst>
          </p:cNvPr>
          <p:cNvSpPr txBox="1"/>
          <p:nvPr/>
        </p:nvSpPr>
        <p:spPr>
          <a:xfrm flipH="1">
            <a:off x="609600" y="182881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423.33px </a:t>
            </a:r>
            <a:r>
              <a:rPr lang="de-DE" dirty="0" err="1"/>
              <a:t>width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9390E69-C709-DA61-09E0-92CF459E5D90}"/>
              </a:ext>
            </a:extLst>
          </p:cNvPr>
          <p:cNvSpPr txBox="1"/>
          <p:nvPr/>
        </p:nvSpPr>
        <p:spPr>
          <a:xfrm>
            <a:off x="377499" y="693156"/>
            <a:ext cx="2587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(a) Measurement in main.js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41F2B53-A5C8-5F73-A0A0-5406A0EC3170}"/>
              </a:ext>
            </a:extLst>
          </p:cNvPr>
          <p:cNvSpPr txBox="1"/>
          <p:nvPr/>
        </p:nvSpPr>
        <p:spPr>
          <a:xfrm>
            <a:off x="4258271" y="693156"/>
            <a:ext cx="2921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(b) Measurement in </a:t>
            </a:r>
            <a:r>
              <a:rPr lang="de-DE" sz="1600" dirty="0" err="1"/>
              <a:t>state</a:t>
            </a:r>
            <a:r>
              <a:rPr lang="de-DE" sz="1600" dirty="0"/>
              <a:t> </a:t>
            </a:r>
            <a:r>
              <a:rPr lang="de-DE" sz="1600" dirty="0" err="1"/>
              <a:t>panel</a:t>
            </a:r>
            <a:endParaRPr lang="de-DE" sz="16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8B58539-C508-B8B3-5EE9-D8B71CECA075}"/>
              </a:ext>
            </a:extLst>
          </p:cNvPr>
          <p:cNvSpPr txBox="1"/>
          <p:nvPr/>
        </p:nvSpPr>
        <p:spPr>
          <a:xfrm>
            <a:off x="8052369" y="705858"/>
            <a:ext cx="1552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VSCode_Metric</a:t>
            </a:r>
            <a:endParaRPr lang="de-DE" sz="1600" dirty="0"/>
          </a:p>
        </p:txBody>
      </p: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EE2B26ED-7E14-9D8D-E540-FC661E1F46BC}"/>
              </a:ext>
            </a:extLst>
          </p:cNvPr>
          <p:cNvCxnSpPr>
            <a:cxnSpLocks/>
          </p:cNvCxnSpPr>
          <p:nvPr/>
        </p:nvCxnSpPr>
        <p:spPr>
          <a:xfrm flipH="1">
            <a:off x="2964939" y="1436157"/>
            <a:ext cx="7256" cy="40362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355F555-472C-AE55-735B-85A891F4520B}"/>
              </a:ext>
            </a:extLst>
          </p:cNvPr>
          <p:cNvCxnSpPr>
            <a:cxnSpLocks/>
          </p:cNvCxnSpPr>
          <p:nvPr/>
        </p:nvCxnSpPr>
        <p:spPr>
          <a:xfrm flipH="1">
            <a:off x="6927338" y="1457925"/>
            <a:ext cx="7256" cy="40362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003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A682B20-5F9C-4346-11F0-A7C3F0DAC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275" y="1632747"/>
            <a:ext cx="2495678" cy="426741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B2DCCA6-1773-1E83-EABA-18E24FAB1BD4}"/>
              </a:ext>
            </a:extLst>
          </p:cNvPr>
          <p:cNvSpPr txBox="1"/>
          <p:nvPr/>
        </p:nvSpPr>
        <p:spPr>
          <a:xfrm>
            <a:off x="7123275" y="1056195"/>
            <a:ext cx="253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breakgain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4B13038-9EC5-8E50-5C11-C518CCF2F63A}"/>
              </a:ext>
            </a:extLst>
          </p:cNvPr>
          <p:cNvSpPr txBox="1"/>
          <p:nvPr/>
        </p:nvSpPr>
        <p:spPr>
          <a:xfrm>
            <a:off x="740229" y="391886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365px </a:t>
            </a:r>
            <a:r>
              <a:rPr lang="de-DE" dirty="0" err="1"/>
              <a:t>width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40A243A-0D5C-66E9-6D50-0E062340A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50" y="1632747"/>
            <a:ext cx="2444876" cy="427377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159C255-A994-BE22-1A10-074904AF4982}"/>
              </a:ext>
            </a:extLst>
          </p:cNvPr>
          <p:cNvSpPr txBox="1"/>
          <p:nvPr/>
        </p:nvSpPr>
        <p:spPr>
          <a:xfrm>
            <a:off x="3234063" y="1056195"/>
            <a:ext cx="286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breakgain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E5F1D7-AE4E-8906-F383-55E6701F9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118" y="1620045"/>
            <a:ext cx="2425825" cy="4292821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1CFB08CD-2EDF-97C7-CE57-43CEAC540036}"/>
              </a:ext>
            </a:extLst>
          </p:cNvPr>
          <p:cNvCxnSpPr/>
          <p:nvPr/>
        </p:nvCxnSpPr>
        <p:spPr>
          <a:xfrm>
            <a:off x="6531429" y="761218"/>
            <a:ext cx="0" cy="55524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826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89B6D6B-F36C-BF9A-158C-2148BCC80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14" y="1588702"/>
            <a:ext cx="2635385" cy="427377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FC11DA5-4715-B8D4-5615-E0460452C582}"/>
              </a:ext>
            </a:extLst>
          </p:cNvPr>
          <p:cNvSpPr txBox="1"/>
          <p:nvPr/>
        </p:nvSpPr>
        <p:spPr>
          <a:xfrm>
            <a:off x="7123275" y="1056195"/>
            <a:ext cx="253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breakgain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4535ED-4EF7-ADDF-6278-CB7CD937C354}"/>
              </a:ext>
            </a:extLst>
          </p:cNvPr>
          <p:cNvSpPr txBox="1"/>
          <p:nvPr/>
        </p:nvSpPr>
        <p:spPr>
          <a:xfrm>
            <a:off x="740229" y="391886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394px </a:t>
            </a:r>
            <a:r>
              <a:rPr lang="de-DE" dirty="0" err="1"/>
              <a:t>width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11E5BB2-F626-54E4-F4B2-00A25CA9AA71}"/>
              </a:ext>
            </a:extLst>
          </p:cNvPr>
          <p:cNvSpPr txBox="1"/>
          <p:nvPr/>
        </p:nvSpPr>
        <p:spPr>
          <a:xfrm>
            <a:off x="1433688" y="1219370"/>
            <a:ext cx="2376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breakgain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DA3BE4A-1827-0569-1519-A4F6943C0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965" y="1633155"/>
            <a:ext cx="2629035" cy="422931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EED64A8-154B-172D-3231-C7669A107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865" y="1642680"/>
            <a:ext cx="2692538" cy="425471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0E9802F-F8D4-B277-D7BB-3E3332CCD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8393" y="1633155"/>
            <a:ext cx="2635385" cy="4273770"/>
          </a:xfrm>
          <a:prstGeom prst="rect">
            <a:avLst/>
          </a:prstGeom>
        </p:spPr>
      </p:pic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4D9E40F5-7F83-A83B-DDD7-2FE2AD29CAE0}"/>
              </a:ext>
            </a:extLst>
          </p:cNvPr>
          <p:cNvCxnSpPr/>
          <p:nvPr/>
        </p:nvCxnSpPr>
        <p:spPr>
          <a:xfrm>
            <a:off x="6531429" y="761218"/>
            <a:ext cx="0" cy="55524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490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165EF76-D3E7-FEB3-DFA8-AB69E8A5E8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559"/>
          <a:stretch>
            <a:fillRect/>
          </a:stretch>
        </p:blipFill>
        <p:spPr>
          <a:xfrm>
            <a:off x="1304301" y="1860761"/>
            <a:ext cx="3096000" cy="489228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69BE394-2366-BEC7-41D9-C87DF2C3DD77}"/>
              </a:ext>
            </a:extLst>
          </p:cNvPr>
          <p:cNvSpPr txBox="1"/>
          <p:nvPr/>
        </p:nvSpPr>
        <p:spPr>
          <a:xfrm>
            <a:off x="4756864" y="1491477"/>
            <a:ext cx="314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(b) With </a:t>
            </a:r>
            <a:r>
              <a:rPr lang="de-DE" dirty="0" err="1"/>
              <a:t>actively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breakgain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09C85D0-D9A2-A2D6-DE2E-0CE8D42E1EE0}"/>
              </a:ext>
            </a:extLst>
          </p:cNvPr>
          <p:cNvSpPr txBox="1"/>
          <p:nvPr/>
        </p:nvSpPr>
        <p:spPr>
          <a:xfrm>
            <a:off x="740229" y="391886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394px </a:t>
            </a:r>
            <a:r>
              <a:rPr lang="de-DE" dirty="0" err="1"/>
              <a:t>width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5923A7B-70EA-504A-DA50-F7829EF20130}"/>
              </a:ext>
            </a:extLst>
          </p:cNvPr>
          <p:cNvSpPr txBox="1"/>
          <p:nvPr/>
        </p:nvSpPr>
        <p:spPr>
          <a:xfrm>
            <a:off x="1304301" y="1491477"/>
            <a:ext cx="271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(a) With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breakgain</a:t>
            </a:r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8D06231-1758-3ECE-C097-EA8EDF1F8E83}"/>
              </a:ext>
            </a:extLst>
          </p:cNvPr>
          <p:cNvCxnSpPr>
            <a:cxnSpLocks/>
          </p:cNvCxnSpPr>
          <p:nvPr/>
        </p:nvCxnSpPr>
        <p:spPr>
          <a:xfrm>
            <a:off x="4582886" y="1502363"/>
            <a:ext cx="0" cy="52507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BCAF30D2-666D-3E00-4F30-493AEAE4AD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126"/>
          <a:stretch>
            <a:fillRect/>
          </a:stretch>
        </p:blipFill>
        <p:spPr>
          <a:xfrm>
            <a:off x="4778307" y="1838990"/>
            <a:ext cx="3096000" cy="491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3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A5EBD-CD5F-20B0-7F9E-2CADD0F33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446D801-CE0F-C0F0-01D2-97CE84E9ADE2}"/>
              </a:ext>
            </a:extLst>
          </p:cNvPr>
          <p:cNvSpPr txBox="1"/>
          <p:nvPr/>
        </p:nvSpPr>
        <p:spPr>
          <a:xfrm>
            <a:off x="7123275" y="1056195"/>
            <a:ext cx="253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breakgain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E290C33-7FD8-F91A-73DC-A2650800625D}"/>
              </a:ext>
            </a:extLst>
          </p:cNvPr>
          <p:cNvSpPr txBox="1"/>
          <p:nvPr/>
        </p:nvSpPr>
        <p:spPr>
          <a:xfrm>
            <a:off x="740229" y="391886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444px </a:t>
            </a:r>
            <a:r>
              <a:rPr lang="de-DE" dirty="0" err="1"/>
              <a:t>width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D6C7E62-794D-417F-2106-CB72DCF9530B}"/>
              </a:ext>
            </a:extLst>
          </p:cNvPr>
          <p:cNvSpPr txBox="1"/>
          <p:nvPr/>
        </p:nvSpPr>
        <p:spPr>
          <a:xfrm>
            <a:off x="1433688" y="1219370"/>
            <a:ext cx="2376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breakgain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225483B-B35B-F0F8-DAA5-FBBB4BDDF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03" y="1957959"/>
            <a:ext cx="2940201" cy="424836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B239EDF-B538-7E02-5EFD-0ABE36684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744" y="1957959"/>
            <a:ext cx="2978303" cy="427377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B65DDC7-4A7F-DCE2-E533-D678B1289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683" y="1936188"/>
            <a:ext cx="2952902" cy="419756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5C5BA48-109E-4334-991F-79A762F24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2747" y="1888560"/>
            <a:ext cx="2933851" cy="4292821"/>
          </a:xfrm>
          <a:prstGeom prst="rect">
            <a:avLst/>
          </a:prstGeom>
        </p:spPr>
      </p:pic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F743D665-933C-919A-8F64-9C8F1062EDE7}"/>
              </a:ext>
            </a:extLst>
          </p:cNvPr>
          <p:cNvCxnSpPr/>
          <p:nvPr/>
        </p:nvCxnSpPr>
        <p:spPr>
          <a:xfrm>
            <a:off x="6688179" y="761218"/>
            <a:ext cx="0" cy="55524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486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270EA-3B75-EDF8-80D5-7833BE8E3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5DFD9A3-547A-49C0-5478-160A8D6E35B7}"/>
              </a:ext>
            </a:extLst>
          </p:cNvPr>
          <p:cNvSpPr txBox="1"/>
          <p:nvPr/>
        </p:nvSpPr>
        <p:spPr>
          <a:xfrm>
            <a:off x="7123275" y="1056195"/>
            <a:ext cx="253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breakgain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6EB1F4E-E93E-E80A-AADE-7029BA6B7523}"/>
              </a:ext>
            </a:extLst>
          </p:cNvPr>
          <p:cNvSpPr txBox="1"/>
          <p:nvPr/>
        </p:nvSpPr>
        <p:spPr>
          <a:xfrm>
            <a:off x="740229" y="391886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485px </a:t>
            </a:r>
            <a:r>
              <a:rPr lang="de-DE" dirty="0" err="1"/>
              <a:t>width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9855D9F-68EE-E706-939A-7293CFC8D8CB}"/>
              </a:ext>
            </a:extLst>
          </p:cNvPr>
          <p:cNvSpPr txBox="1"/>
          <p:nvPr/>
        </p:nvSpPr>
        <p:spPr>
          <a:xfrm>
            <a:off x="1433688" y="1219370"/>
            <a:ext cx="2376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breakgain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FDCF968-47AC-C8CD-614B-85D6DF1D6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764" y="2133490"/>
            <a:ext cx="3168813" cy="426741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380E5F0-1088-E901-8D76-5CA2AA0BA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6" y="2133490"/>
            <a:ext cx="3045049" cy="402771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65744EF-8BC8-32E6-E13C-A15C97D2C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006" y="2010462"/>
            <a:ext cx="3187864" cy="4273770"/>
          </a:xfrm>
          <a:prstGeom prst="rect">
            <a:avLst/>
          </a:prstGeom>
        </p:spPr>
      </p:pic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B0F54CCF-6326-4009-74BE-5AC25C5DEB2A}"/>
              </a:ext>
            </a:extLst>
          </p:cNvPr>
          <p:cNvCxnSpPr/>
          <p:nvPr/>
        </p:nvCxnSpPr>
        <p:spPr>
          <a:xfrm>
            <a:off x="6868887" y="1219370"/>
            <a:ext cx="0" cy="55524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24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04EAA-AD07-15FC-B13C-5A6C3B5BC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F14A814-6C3E-9924-860A-EC197A9E7F6A}"/>
              </a:ext>
            </a:extLst>
          </p:cNvPr>
          <p:cNvSpPr txBox="1"/>
          <p:nvPr/>
        </p:nvSpPr>
        <p:spPr>
          <a:xfrm>
            <a:off x="8160263" y="1219370"/>
            <a:ext cx="253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breakgain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B4CC804-8083-FBCF-C5BC-1D32765CB626}"/>
              </a:ext>
            </a:extLst>
          </p:cNvPr>
          <p:cNvSpPr txBox="1"/>
          <p:nvPr/>
        </p:nvSpPr>
        <p:spPr>
          <a:xfrm>
            <a:off x="740229" y="391886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523px </a:t>
            </a:r>
            <a:r>
              <a:rPr lang="de-DE" dirty="0" err="1"/>
              <a:t>width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D42AA86-BB83-806F-D144-96DCA69EB90A}"/>
              </a:ext>
            </a:extLst>
          </p:cNvPr>
          <p:cNvSpPr txBox="1"/>
          <p:nvPr/>
        </p:nvSpPr>
        <p:spPr>
          <a:xfrm>
            <a:off x="1433688" y="1219370"/>
            <a:ext cx="2376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breakgain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4F9B4DA-95AF-1545-FC78-11B9F4EA5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4" y="1965669"/>
            <a:ext cx="3448227" cy="4254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71FCDA6-F67C-CF36-27D0-A3B12C7FD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100" y="1965668"/>
            <a:ext cx="3473629" cy="425471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8935EB5-BE3D-F6E8-B173-E755E3228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5220" y="1867697"/>
            <a:ext cx="3511730" cy="425471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248915E-9C6B-305F-DFB6-9A2F881697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258" y="1874048"/>
            <a:ext cx="3511730" cy="4248368"/>
          </a:xfrm>
          <a:prstGeom prst="rect">
            <a:avLst/>
          </a:prstGeom>
        </p:spPr>
      </p:pic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CD64EDD8-2AFD-4E61-A65F-693EE8273CEC}"/>
              </a:ext>
            </a:extLst>
          </p:cNvPr>
          <p:cNvCxnSpPr/>
          <p:nvPr/>
        </p:nvCxnSpPr>
        <p:spPr>
          <a:xfrm>
            <a:off x="7543800" y="924504"/>
            <a:ext cx="0" cy="55524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550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974E8-ED31-2799-AE13-18553F5D5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C8A8D1B-B602-8F68-1AFF-C6C3FC8D005F}"/>
              </a:ext>
            </a:extLst>
          </p:cNvPr>
          <p:cNvSpPr txBox="1"/>
          <p:nvPr/>
        </p:nvSpPr>
        <p:spPr>
          <a:xfrm>
            <a:off x="7123275" y="1056195"/>
            <a:ext cx="253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breakgain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C4AF45C-AF95-0BF6-0BEE-9ADC1E7BAF9B}"/>
              </a:ext>
            </a:extLst>
          </p:cNvPr>
          <p:cNvSpPr txBox="1"/>
          <p:nvPr/>
        </p:nvSpPr>
        <p:spPr>
          <a:xfrm>
            <a:off x="740229" y="391886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564px </a:t>
            </a:r>
            <a:r>
              <a:rPr lang="de-DE" dirty="0" err="1"/>
              <a:t>width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B67894A-F721-69E7-E60A-49D126A32A6F}"/>
              </a:ext>
            </a:extLst>
          </p:cNvPr>
          <p:cNvSpPr txBox="1"/>
          <p:nvPr/>
        </p:nvSpPr>
        <p:spPr>
          <a:xfrm>
            <a:off x="1433688" y="1219370"/>
            <a:ext cx="2376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breakgain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8FEAD6F-AB4A-3268-E56D-8F7629FD5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672" y="2334867"/>
            <a:ext cx="3240000" cy="37044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8768C24-99EF-1CDE-0F27-84A94F7D5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18" y="2334867"/>
            <a:ext cx="3240000" cy="372348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C7DDFD3-4426-0DBC-76F9-72158645C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558" y="2334867"/>
            <a:ext cx="3276000" cy="372426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76890AF-274F-C658-518B-469657820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4928" y="2334867"/>
            <a:ext cx="3276000" cy="3740009"/>
          </a:xfrm>
          <a:prstGeom prst="rect">
            <a:avLst/>
          </a:prstGeom>
        </p:spPr>
      </p:pic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3CF3899F-4E2B-3550-8FD9-814D11866264}"/>
              </a:ext>
            </a:extLst>
          </p:cNvPr>
          <p:cNvCxnSpPr/>
          <p:nvPr/>
        </p:nvCxnSpPr>
        <p:spPr>
          <a:xfrm>
            <a:off x="7123275" y="1219370"/>
            <a:ext cx="0" cy="55524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84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29F3C51-B277-6102-3708-E29C2A8BC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27" y="1133867"/>
            <a:ext cx="3672000" cy="448973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D2C8A32-1A00-6308-E6FF-BEDA3DC82EFE}"/>
              </a:ext>
            </a:extLst>
          </p:cNvPr>
          <p:cNvSpPr txBox="1"/>
          <p:nvPr/>
        </p:nvSpPr>
        <p:spPr>
          <a:xfrm flipH="1">
            <a:off x="609600" y="182881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364.17px </a:t>
            </a:r>
            <a:r>
              <a:rPr lang="de-DE" dirty="0" err="1"/>
              <a:t>width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5B9C501-EF0F-2261-25D5-C35F9FD03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916" y="1133869"/>
            <a:ext cx="3672000" cy="549637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30AD908-2586-1DA5-1680-6415DE136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906" y="1133867"/>
            <a:ext cx="3672000" cy="542354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B9AB12D-2E62-6045-3E13-FF7EF986F75C}"/>
              </a:ext>
            </a:extLst>
          </p:cNvPr>
          <p:cNvSpPr txBox="1"/>
          <p:nvPr/>
        </p:nvSpPr>
        <p:spPr>
          <a:xfrm>
            <a:off x="299927" y="788568"/>
            <a:ext cx="1303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ursprünglich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2B2DE54-88E3-EAF5-9EA0-21F3033C1442}"/>
              </a:ext>
            </a:extLst>
          </p:cNvPr>
          <p:cNvSpPr txBox="1"/>
          <p:nvPr/>
        </p:nvSpPr>
        <p:spPr>
          <a:xfrm>
            <a:off x="4258271" y="788568"/>
            <a:ext cx="14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Symbol.Metric</a:t>
            </a:r>
            <a:endParaRPr lang="de-DE" sz="16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1141EC8-B6FF-9530-B0D5-5B366AD7084D}"/>
              </a:ext>
            </a:extLst>
          </p:cNvPr>
          <p:cNvSpPr txBox="1"/>
          <p:nvPr/>
        </p:nvSpPr>
        <p:spPr>
          <a:xfrm>
            <a:off x="8306653" y="788568"/>
            <a:ext cx="1552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VSCode_Metric</a:t>
            </a:r>
            <a:endParaRPr lang="de-DE" sz="16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3E8A7E5-8515-53D0-6D03-18385AC48715}"/>
              </a:ext>
            </a:extLst>
          </p:cNvPr>
          <p:cNvSpPr txBox="1"/>
          <p:nvPr/>
        </p:nvSpPr>
        <p:spPr>
          <a:xfrm>
            <a:off x="3603171" y="182881"/>
            <a:ext cx="295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(Breitenmessung in main.js)</a:t>
            </a:r>
          </a:p>
        </p:txBody>
      </p:sp>
    </p:spTree>
    <p:extLst>
      <p:ext uri="{BB962C8B-B14F-4D97-AF65-F5344CB8AC3E}">
        <p14:creationId xmlns:p14="http://schemas.microsoft.com/office/powerpoint/2010/main" val="153494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0F03589-8653-3EC5-710E-FB299E050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13" y="843856"/>
            <a:ext cx="3024000" cy="564320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26C6F48-179F-8D99-0460-25A7BE792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676" y="843856"/>
            <a:ext cx="3024000" cy="567201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58195D0-837A-4760-3AE8-499CFB04E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039" y="843856"/>
            <a:ext cx="3024000" cy="562178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FCF696D-231C-2A6A-C417-B7514FE35584}"/>
              </a:ext>
            </a:extLst>
          </p:cNvPr>
          <p:cNvSpPr txBox="1"/>
          <p:nvPr/>
        </p:nvSpPr>
        <p:spPr>
          <a:xfrm flipH="1">
            <a:off x="609600" y="182881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276.67px </a:t>
            </a:r>
            <a:r>
              <a:rPr lang="de-DE" dirty="0" err="1"/>
              <a:t>width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24D048C-0D35-D1FC-6DD2-5C9D6511FAC2}"/>
              </a:ext>
            </a:extLst>
          </p:cNvPr>
          <p:cNvSpPr txBox="1"/>
          <p:nvPr/>
        </p:nvSpPr>
        <p:spPr>
          <a:xfrm>
            <a:off x="714313" y="528758"/>
            <a:ext cx="1303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ursprünglich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1E5922C-E1B6-C3B4-7404-A210861F5E0F}"/>
              </a:ext>
            </a:extLst>
          </p:cNvPr>
          <p:cNvSpPr txBox="1"/>
          <p:nvPr/>
        </p:nvSpPr>
        <p:spPr>
          <a:xfrm>
            <a:off x="4672657" y="528758"/>
            <a:ext cx="14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Symbol.Metric</a:t>
            </a:r>
            <a:endParaRPr lang="de-DE" sz="1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46653AC-ACDE-B0BD-C53C-F6D45DB55F64}"/>
              </a:ext>
            </a:extLst>
          </p:cNvPr>
          <p:cNvSpPr txBox="1"/>
          <p:nvPr/>
        </p:nvSpPr>
        <p:spPr>
          <a:xfrm>
            <a:off x="8721039" y="528758"/>
            <a:ext cx="1552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VSCode_Metric</a:t>
            </a:r>
            <a:endParaRPr lang="de-DE" sz="16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6958118-6153-C324-3BB3-14953D4A985E}"/>
              </a:ext>
            </a:extLst>
          </p:cNvPr>
          <p:cNvSpPr txBox="1"/>
          <p:nvPr/>
        </p:nvSpPr>
        <p:spPr>
          <a:xfrm>
            <a:off x="2457691" y="41367"/>
            <a:ext cx="295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(Breitenmessung in main.js)</a:t>
            </a:r>
          </a:p>
        </p:txBody>
      </p:sp>
    </p:spTree>
    <p:extLst>
      <p:ext uri="{BB962C8B-B14F-4D97-AF65-F5344CB8AC3E}">
        <p14:creationId xmlns:p14="http://schemas.microsoft.com/office/powerpoint/2010/main" val="372177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chrift, Design enthält.&#10;&#10;KI-generierte Inhalte können fehlerhaft sein.">
            <a:extLst>
              <a:ext uri="{FF2B5EF4-FFF2-40B4-BE49-F238E27FC236}">
                <a16:creationId xmlns:a16="http://schemas.microsoft.com/office/drawing/2014/main" id="{4A800822-BC75-4F58-4B02-65349F973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491" y="1123595"/>
            <a:ext cx="2376000" cy="4457310"/>
          </a:xfrm>
          <a:prstGeom prst="rect">
            <a:avLst/>
          </a:prstGeom>
        </p:spPr>
      </p:pic>
      <p:pic>
        <p:nvPicPr>
          <p:cNvPr id="5" name="Grafik 4" descr="Ein Bild, das Text, Screenshot, Schrift, Design enthält.&#10;&#10;KI-generierte Inhalte können fehlerhaft sein.">
            <a:extLst>
              <a:ext uri="{FF2B5EF4-FFF2-40B4-BE49-F238E27FC236}">
                <a16:creationId xmlns:a16="http://schemas.microsoft.com/office/drawing/2014/main" id="{2258FE8F-0A5C-41FC-A8A2-5A05E1ED5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2"/>
          <a:stretch>
            <a:fillRect/>
          </a:stretch>
        </p:blipFill>
        <p:spPr>
          <a:xfrm>
            <a:off x="1866731" y="1123595"/>
            <a:ext cx="2376000" cy="445731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9A5A327-357F-56A7-5536-320F5BA1B7CC}"/>
              </a:ext>
            </a:extLst>
          </p:cNvPr>
          <p:cNvSpPr txBox="1"/>
          <p:nvPr/>
        </p:nvSpPr>
        <p:spPr>
          <a:xfrm>
            <a:off x="1876508" y="691763"/>
            <a:ext cx="161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Symbol </a:t>
            </a:r>
            <a:r>
              <a:rPr lang="de-DE" dirty="0" err="1"/>
              <a:t>Metric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1FC0D53-D841-B4BF-7797-3961C034846F}"/>
              </a:ext>
            </a:extLst>
          </p:cNvPr>
          <p:cNvSpPr txBox="1"/>
          <p:nvPr/>
        </p:nvSpPr>
        <p:spPr>
          <a:xfrm>
            <a:off x="6855349" y="691763"/>
            <a:ext cx="172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VSCode_Metric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5F51E85-CBA5-EE4E-CFBA-E49CE7C6805C}"/>
              </a:ext>
            </a:extLst>
          </p:cNvPr>
          <p:cNvSpPr txBox="1"/>
          <p:nvPr/>
        </p:nvSpPr>
        <p:spPr>
          <a:xfrm>
            <a:off x="1956021" y="5724939"/>
            <a:ext cx="213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XML: 16 Lines</a:t>
            </a:r>
          </a:p>
          <a:p>
            <a:r>
              <a:rPr lang="de-DE" dirty="0"/>
              <a:t>Gerendert: 18 Lines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4995815-BFA4-6195-9ED1-D9813B265229}"/>
              </a:ext>
            </a:extLst>
          </p:cNvPr>
          <p:cNvSpPr txBox="1"/>
          <p:nvPr/>
        </p:nvSpPr>
        <p:spPr>
          <a:xfrm>
            <a:off x="6926491" y="5734405"/>
            <a:ext cx="213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XML: 18 Lines</a:t>
            </a:r>
          </a:p>
          <a:p>
            <a:r>
              <a:rPr lang="de-DE" dirty="0"/>
              <a:t>Gerendert: 18 Lines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3BF38BF-9A43-DFBF-58D2-ED34CE14E6B9}"/>
              </a:ext>
            </a:extLst>
          </p:cNvPr>
          <p:cNvSpPr txBox="1"/>
          <p:nvPr/>
        </p:nvSpPr>
        <p:spPr>
          <a:xfrm>
            <a:off x="254441" y="6515304"/>
            <a:ext cx="5134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</a:t>
            </a:r>
            <a:r>
              <a:rPr lang="de-DE" dirty="0" err="1"/>
              <a:t>Mutilated_Checkerboard.thy</a:t>
            </a:r>
            <a:r>
              <a:rPr lang="de-DE" dirty="0"/>
              <a:t> – </a:t>
            </a:r>
            <a:r>
              <a:rPr lang="de-DE" dirty="0" err="1"/>
              <a:t>domino_singleton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688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chrift, Design enthält.&#10;&#10;KI-generierte Inhalte können fehlerhaft sein.">
            <a:extLst>
              <a:ext uri="{FF2B5EF4-FFF2-40B4-BE49-F238E27FC236}">
                <a16:creationId xmlns:a16="http://schemas.microsoft.com/office/drawing/2014/main" id="{573C5368-EB35-7FDD-B9F2-7A7B1A866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578"/>
          <a:stretch>
            <a:fillRect/>
          </a:stretch>
        </p:blipFill>
        <p:spPr>
          <a:xfrm>
            <a:off x="1128484" y="642510"/>
            <a:ext cx="2736000" cy="4763604"/>
          </a:xfrm>
          <a:prstGeom prst="rect">
            <a:avLst/>
          </a:prstGeom>
        </p:spPr>
      </p:pic>
      <p:pic>
        <p:nvPicPr>
          <p:cNvPr id="5" name="Grafik 4" descr="Ein Bild, das Text, Screenshot, Schrift, Design enthält.&#10;&#10;KI-generierte Inhalte können fehlerhaft sein.">
            <a:extLst>
              <a:ext uri="{FF2B5EF4-FFF2-40B4-BE49-F238E27FC236}">
                <a16:creationId xmlns:a16="http://schemas.microsoft.com/office/drawing/2014/main" id="{88476A84-DDFE-0E30-115E-E8EB108C9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101" y="642510"/>
            <a:ext cx="2736000" cy="476360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B17BEB8-9CE9-AC8F-E4CB-A401F1029E76}"/>
              </a:ext>
            </a:extLst>
          </p:cNvPr>
          <p:cNvSpPr txBox="1"/>
          <p:nvPr/>
        </p:nvSpPr>
        <p:spPr>
          <a:xfrm>
            <a:off x="1128484" y="273216"/>
            <a:ext cx="161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Symbol </a:t>
            </a:r>
            <a:r>
              <a:rPr lang="de-DE" dirty="0" err="1"/>
              <a:t>Metric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B1D482-99F5-9479-E62F-50BD39CB55C3}"/>
              </a:ext>
            </a:extLst>
          </p:cNvPr>
          <p:cNvSpPr txBox="1"/>
          <p:nvPr/>
        </p:nvSpPr>
        <p:spPr>
          <a:xfrm>
            <a:off x="7172101" y="237873"/>
            <a:ext cx="172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VSCode_Metric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6CCE94-14A1-F65B-54D2-E570E4C535F3}"/>
              </a:ext>
            </a:extLst>
          </p:cNvPr>
          <p:cNvSpPr txBox="1"/>
          <p:nvPr/>
        </p:nvSpPr>
        <p:spPr>
          <a:xfrm>
            <a:off x="1128484" y="5452242"/>
            <a:ext cx="213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XML: 18 Lines</a:t>
            </a:r>
          </a:p>
          <a:p>
            <a:r>
              <a:rPr lang="de-DE" dirty="0"/>
              <a:t>Gerendert: 19 Lines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E616D98-2DD3-1A8B-D2CA-CAE903B71E96}"/>
              </a:ext>
            </a:extLst>
          </p:cNvPr>
          <p:cNvSpPr txBox="1"/>
          <p:nvPr/>
        </p:nvSpPr>
        <p:spPr>
          <a:xfrm>
            <a:off x="7172101" y="5452242"/>
            <a:ext cx="213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XML: 19 Lines</a:t>
            </a:r>
          </a:p>
          <a:p>
            <a:r>
              <a:rPr lang="de-DE" dirty="0"/>
              <a:t>Gerendert: 19 Lines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49DA71C-EE42-2029-596C-010A1B24E43B}"/>
              </a:ext>
            </a:extLst>
          </p:cNvPr>
          <p:cNvSpPr txBox="1"/>
          <p:nvPr/>
        </p:nvSpPr>
        <p:spPr>
          <a:xfrm>
            <a:off x="961646" y="6400118"/>
            <a:ext cx="586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</a:t>
            </a:r>
            <a:r>
              <a:rPr lang="de-DE" dirty="0" err="1"/>
              <a:t>Mutilated_Checkerboard.thy</a:t>
            </a:r>
            <a:r>
              <a:rPr lang="de-DE" dirty="0"/>
              <a:t> – </a:t>
            </a:r>
            <a:r>
              <a:rPr lang="de-DE" dirty="0" err="1"/>
              <a:t>lemma</a:t>
            </a:r>
            <a:r>
              <a:rPr lang="de-DE" dirty="0"/>
              <a:t> tiling_domino_01:)</a:t>
            </a:r>
          </a:p>
        </p:txBody>
      </p:sp>
    </p:spTree>
    <p:extLst>
      <p:ext uri="{BB962C8B-B14F-4D97-AF65-F5344CB8AC3E}">
        <p14:creationId xmlns:p14="http://schemas.microsoft.com/office/powerpoint/2010/main" val="408713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68351559-F314-3346-3072-6FC130E0B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38" y="509208"/>
            <a:ext cx="3210373" cy="543953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B82A7CA-30DD-E02F-352F-3E5FFB8B4010}"/>
              </a:ext>
            </a:extLst>
          </p:cNvPr>
          <p:cNvSpPr txBox="1"/>
          <p:nvPr/>
        </p:nvSpPr>
        <p:spPr>
          <a:xfrm>
            <a:off x="1128484" y="273216"/>
            <a:ext cx="161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Symbol </a:t>
            </a:r>
            <a:r>
              <a:rPr lang="de-DE" dirty="0" err="1"/>
              <a:t>Metric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8E34775-8639-D824-F9CA-66B95324BA77}"/>
              </a:ext>
            </a:extLst>
          </p:cNvPr>
          <p:cNvSpPr txBox="1"/>
          <p:nvPr/>
        </p:nvSpPr>
        <p:spPr>
          <a:xfrm>
            <a:off x="7172101" y="237873"/>
            <a:ext cx="1723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VSCode_Metric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6AFF46D-2A29-E0B0-7C6B-A71868116A0F}"/>
              </a:ext>
            </a:extLst>
          </p:cNvPr>
          <p:cNvSpPr txBox="1"/>
          <p:nvPr/>
        </p:nvSpPr>
        <p:spPr>
          <a:xfrm>
            <a:off x="1128484" y="5871342"/>
            <a:ext cx="213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XML: 21 Lines</a:t>
            </a:r>
          </a:p>
          <a:p>
            <a:r>
              <a:rPr lang="de-DE" dirty="0"/>
              <a:t>Gerendert: 22 Lines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E1866B2-DF46-D5C1-E395-465D10C9AF53}"/>
              </a:ext>
            </a:extLst>
          </p:cNvPr>
          <p:cNvSpPr txBox="1"/>
          <p:nvPr/>
        </p:nvSpPr>
        <p:spPr>
          <a:xfrm>
            <a:off x="7172101" y="5871342"/>
            <a:ext cx="213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XML: 22 Lines</a:t>
            </a:r>
          </a:p>
          <a:p>
            <a:r>
              <a:rPr lang="de-DE" dirty="0"/>
              <a:t>Gerendert: 22 Lines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16514DC-EB8C-1A62-70E6-D19A694FD718}"/>
              </a:ext>
            </a:extLst>
          </p:cNvPr>
          <p:cNvSpPr txBox="1"/>
          <p:nvPr/>
        </p:nvSpPr>
        <p:spPr>
          <a:xfrm>
            <a:off x="229522" y="6488668"/>
            <a:ext cx="586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</a:t>
            </a:r>
            <a:r>
              <a:rPr lang="de-DE" dirty="0" err="1"/>
              <a:t>Mutilated_Checkerboard.thy</a:t>
            </a:r>
            <a:r>
              <a:rPr lang="de-DE" dirty="0"/>
              <a:t> – </a:t>
            </a:r>
            <a:r>
              <a:rPr lang="de-DE" dirty="0" err="1"/>
              <a:t>lemma</a:t>
            </a:r>
            <a:r>
              <a:rPr lang="de-DE" dirty="0"/>
              <a:t> tiling_domino_01:)</a:t>
            </a:r>
          </a:p>
        </p:txBody>
      </p:sp>
      <p:pic>
        <p:nvPicPr>
          <p:cNvPr id="10" name="Grafik 9" descr="Ein Bild, das Text, Screenshot, Schrift, Design enthält.&#10;&#10;KI-generierte Inhalte können fehlerhaft sein.">
            <a:extLst>
              <a:ext uri="{FF2B5EF4-FFF2-40B4-BE49-F238E27FC236}">
                <a16:creationId xmlns:a16="http://schemas.microsoft.com/office/drawing/2014/main" id="{73C3B532-6CE3-1A36-5AAC-2A7996919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785" y="607205"/>
            <a:ext cx="3153215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2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26C32CB3-661D-2E85-0437-00B623A9F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14"/>
          <a:stretch>
            <a:fillRect/>
          </a:stretch>
        </p:blipFill>
        <p:spPr>
          <a:xfrm>
            <a:off x="5068381" y="1025513"/>
            <a:ext cx="3492000" cy="4007458"/>
          </a:xfrm>
          <a:prstGeom prst="rect">
            <a:avLst/>
          </a:prstGeom>
        </p:spPr>
      </p:pic>
      <p:pic>
        <p:nvPicPr>
          <p:cNvPr id="5" name="Grafik 4" descr="Ein Bild, das Text, Screensho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B44DDB12-EA84-922F-9D71-8C36812A5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98"/>
          <a:stretch>
            <a:fillRect/>
          </a:stretch>
        </p:blipFill>
        <p:spPr>
          <a:xfrm>
            <a:off x="909359" y="1025512"/>
            <a:ext cx="3492000" cy="400745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02E1EF7-A1BB-2D8B-4AAE-F5DC32166F8B}"/>
              </a:ext>
            </a:extLst>
          </p:cNvPr>
          <p:cNvSpPr txBox="1"/>
          <p:nvPr/>
        </p:nvSpPr>
        <p:spPr>
          <a:xfrm>
            <a:off x="868252" y="63287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(a) Symbol </a:t>
            </a:r>
            <a:r>
              <a:rPr lang="de-DE" dirty="0" err="1"/>
              <a:t>Metric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BC2DA09-E48E-FB75-A82A-0295C7727041}"/>
              </a:ext>
            </a:extLst>
          </p:cNvPr>
          <p:cNvSpPr txBox="1"/>
          <p:nvPr/>
        </p:nvSpPr>
        <p:spPr>
          <a:xfrm>
            <a:off x="5068381" y="631336"/>
            <a:ext cx="203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(b) </a:t>
            </a:r>
            <a:r>
              <a:rPr lang="de-DE" dirty="0" err="1"/>
              <a:t>VSCode_Metric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AB9687A-6399-4F3D-E001-BE334D4678DC}"/>
              </a:ext>
            </a:extLst>
          </p:cNvPr>
          <p:cNvSpPr txBox="1"/>
          <p:nvPr/>
        </p:nvSpPr>
        <p:spPr>
          <a:xfrm>
            <a:off x="900910" y="5036039"/>
            <a:ext cx="2873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Formatted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: 56 Lines</a:t>
            </a:r>
          </a:p>
          <a:p>
            <a:r>
              <a:rPr lang="de-DE" dirty="0" err="1"/>
              <a:t>Rendered</a:t>
            </a:r>
            <a:r>
              <a:rPr lang="de-DE" dirty="0"/>
              <a:t>: 58 Lines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2BF421D-00ED-321E-28A0-FB2F6C2D794E}"/>
              </a:ext>
            </a:extLst>
          </p:cNvPr>
          <p:cNvSpPr txBox="1"/>
          <p:nvPr/>
        </p:nvSpPr>
        <p:spPr>
          <a:xfrm>
            <a:off x="5068381" y="5036039"/>
            <a:ext cx="2873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Formatted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: 59 Lines</a:t>
            </a:r>
          </a:p>
          <a:p>
            <a:r>
              <a:rPr lang="de-DE" dirty="0" err="1"/>
              <a:t>Rendered</a:t>
            </a:r>
            <a:r>
              <a:rPr lang="de-DE" dirty="0"/>
              <a:t>: 59 Lines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8FB0655-7525-E4BB-8FFD-975F84EF2A48}"/>
              </a:ext>
            </a:extLst>
          </p:cNvPr>
          <p:cNvSpPr txBox="1"/>
          <p:nvPr/>
        </p:nvSpPr>
        <p:spPr>
          <a:xfrm>
            <a:off x="229522" y="6488668"/>
            <a:ext cx="1818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</a:t>
            </a:r>
            <a:r>
              <a:rPr lang="de-DE" dirty="0" err="1"/>
              <a:t>Ackermann.thy</a:t>
            </a:r>
            <a:r>
              <a:rPr lang="de-DE" dirty="0"/>
              <a:t>)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704B5168-4C86-B0A2-A6DC-20795CF36FE2}"/>
              </a:ext>
            </a:extLst>
          </p:cNvPr>
          <p:cNvCxnSpPr>
            <a:cxnSpLocks/>
          </p:cNvCxnSpPr>
          <p:nvPr/>
        </p:nvCxnSpPr>
        <p:spPr>
          <a:xfrm>
            <a:off x="1139370" y="1025512"/>
            <a:ext cx="0" cy="402923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2E32B5E-ACC1-4578-24E9-72334745D1F4}"/>
              </a:ext>
            </a:extLst>
          </p:cNvPr>
          <p:cNvCxnSpPr>
            <a:cxnSpLocks/>
          </p:cNvCxnSpPr>
          <p:nvPr/>
        </p:nvCxnSpPr>
        <p:spPr>
          <a:xfrm>
            <a:off x="5297707" y="1047280"/>
            <a:ext cx="0" cy="402923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210761C-D61E-15CE-CE52-51A578A2EE32}"/>
              </a:ext>
            </a:extLst>
          </p:cNvPr>
          <p:cNvCxnSpPr/>
          <p:nvPr/>
        </p:nvCxnSpPr>
        <p:spPr>
          <a:xfrm>
            <a:off x="4659086" y="631336"/>
            <a:ext cx="0" cy="50510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EB099A1E-BE50-030E-2DE7-A1A52A4E984D}"/>
              </a:ext>
            </a:extLst>
          </p:cNvPr>
          <p:cNvSpPr txBox="1"/>
          <p:nvPr/>
        </p:nvSpPr>
        <p:spPr>
          <a:xfrm>
            <a:off x="576477" y="202474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BE07842-B789-89B6-5154-DED214EC2FB1}"/>
              </a:ext>
            </a:extLst>
          </p:cNvPr>
          <p:cNvSpPr txBox="1"/>
          <p:nvPr/>
        </p:nvSpPr>
        <p:spPr>
          <a:xfrm>
            <a:off x="576477" y="252816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32D8C73-E806-3DD3-381E-8FD33F71E798}"/>
              </a:ext>
            </a:extLst>
          </p:cNvPr>
          <p:cNvSpPr txBox="1"/>
          <p:nvPr/>
        </p:nvSpPr>
        <p:spPr>
          <a:xfrm>
            <a:off x="576477" y="341123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3.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21AA8AE-8DE5-B96C-9C96-A2C505886866}"/>
              </a:ext>
            </a:extLst>
          </p:cNvPr>
          <p:cNvSpPr txBox="1"/>
          <p:nvPr/>
        </p:nvSpPr>
        <p:spPr>
          <a:xfrm>
            <a:off x="4753026" y="210094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FFAB1E6-C735-C0BA-01A7-078BFFA8ED3B}"/>
              </a:ext>
            </a:extLst>
          </p:cNvPr>
          <p:cNvSpPr txBox="1"/>
          <p:nvPr/>
        </p:nvSpPr>
        <p:spPr>
          <a:xfrm>
            <a:off x="4753026" y="260436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2.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A896AA5-8ADE-6EBC-8AB6-FA86DB87BAA3}"/>
              </a:ext>
            </a:extLst>
          </p:cNvPr>
          <p:cNvSpPr txBox="1"/>
          <p:nvPr/>
        </p:nvSpPr>
        <p:spPr>
          <a:xfrm>
            <a:off x="4753026" y="348743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93786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Schrift, Design enthält.&#10;&#10;KI-generierte Inhalte können fehlerhaft sein.">
            <a:extLst>
              <a:ext uri="{FF2B5EF4-FFF2-40B4-BE49-F238E27FC236}">
                <a16:creationId xmlns:a16="http://schemas.microsoft.com/office/drawing/2014/main" id="{3EE12B70-66E8-1F28-E795-C5F9A54DC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9" b="1501"/>
          <a:stretch>
            <a:fillRect/>
          </a:stretch>
        </p:blipFill>
        <p:spPr>
          <a:xfrm>
            <a:off x="766162" y="637595"/>
            <a:ext cx="4716000" cy="4512033"/>
          </a:xfrm>
          <a:prstGeom prst="rect">
            <a:avLst/>
          </a:prstGeom>
        </p:spPr>
      </p:pic>
      <p:pic>
        <p:nvPicPr>
          <p:cNvPr id="9" name="Grafik 8" descr="Ein Bild, das Text, Screenshot, Schrift, Design enthält.&#10;&#10;KI-generierte Inhalte können fehlerhaft sein.">
            <a:extLst>
              <a:ext uri="{FF2B5EF4-FFF2-40B4-BE49-F238E27FC236}">
                <a16:creationId xmlns:a16="http://schemas.microsoft.com/office/drawing/2014/main" id="{9571E595-A60E-9F8E-AA55-0002196B1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174" y="637595"/>
            <a:ext cx="4716000" cy="4512033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0BBA956-EEFA-9FFB-CC79-5F1EA8D0B5D9}"/>
              </a:ext>
            </a:extLst>
          </p:cNvPr>
          <p:cNvSpPr txBox="1"/>
          <p:nvPr/>
        </p:nvSpPr>
        <p:spPr>
          <a:xfrm>
            <a:off x="766162" y="256032"/>
            <a:ext cx="1766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(a)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resize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E671AE6-60F2-D835-203A-1EDC51663489}"/>
              </a:ext>
            </a:extLst>
          </p:cNvPr>
          <p:cNvSpPr txBox="1"/>
          <p:nvPr/>
        </p:nvSpPr>
        <p:spPr>
          <a:xfrm>
            <a:off x="6112174" y="256032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(b) After </a:t>
            </a:r>
            <a:r>
              <a:rPr lang="de-DE" dirty="0" err="1"/>
              <a:t>resize</a:t>
            </a:r>
            <a:endParaRPr lang="de-DE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B99A860-93B4-18E0-77D2-EB5D370AB65C}"/>
              </a:ext>
            </a:extLst>
          </p:cNvPr>
          <p:cNvCxnSpPr/>
          <p:nvPr/>
        </p:nvCxnSpPr>
        <p:spPr>
          <a:xfrm>
            <a:off x="5815584" y="137160"/>
            <a:ext cx="0" cy="51206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CD2C69B8-09F4-97B9-0353-B7E254F2E77C}"/>
              </a:ext>
            </a:extLst>
          </p:cNvPr>
          <p:cNvSpPr txBox="1"/>
          <p:nvPr/>
        </p:nvSpPr>
        <p:spPr>
          <a:xfrm>
            <a:off x="1648982" y="5952310"/>
            <a:ext cx="362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(Breitenmessung in </a:t>
            </a:r>
            <a:r>
              <a:rPr lang="de-DE" dirty="0" err="1"/>
              <a:t>state_panel.ts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861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D495F4E-897F-6293-510A-34C43E3F3F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278"/>
          <a:stretch>
            <a:fillRect/>
          </a:stretch>
        </p:blipFill>
        <p:spPr>
          <a:xfrm>
            <a:off x="928507" y="334445"/>
            <a:ext cx="3241157" cy="5054419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63963C5-D93D-1D42-A139-1176939B0D67}"/>
              </a:ext>
            </a:extLst>
          </p:cNvPr>
          <p:cNvSpPr/>
          <p:nvPr/>
        </p:nvSpPr>
        <p:spPr>
          <a:xfrm>
            <a:off x="2858093" y="4919854"/>
            <a:ext cx="512064" cy="4023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93EC4FA-2F93-D5EE-B570-71B31EDF04A9}"/>
              </a:ext>
            </a:extLst>
          </p:cNvPr>
          <p:cNvCxnSpPr/>
          <p:nvPr/>
        </p:nvCxnSpPr>
        <p:spPr>
          <a:xfrm>
            <a:off x="3050117" y="4407790"/>
            <a:ext cx="0" cy="981074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534349D-ED56-5556-343A-5024918D3F76}"/>
              </a:ext>
            </a:extLst>
          </p:cNvPr>
          <p:cNvCxnSpPr>
            <a:cxnSpLocks/>
          </p:cNvCxnSpPr>
          <p:nvPr/>
        </p:nvCxnSpPr>
        <p:spPr>
          <a:xfrm>
            <a:off x="1309709" y="1076326"/>
            <a:ext cx="0" cy="3221736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1568706-2397-852E-373B-B39D93B83F25}"/>
              </a:ext>
            </a:extLst>
          </p:cNvPr>
          <p:cNvCxnSpPr>
            <a:cxnSpLocks/>
          </p:cNvCxnSpPr>
          <p:nvPr/>
        </p:nvCxnSpPr>
        <p:spPr>
          <a:xfrm>
            <a:off x="1132925" y="634366"/>
            <a:ext cx="0" cy="1807082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BC976F6F-0688-85CB-FCEC-256529547A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4277"/>
          <a:stretch>
            <a:fillRect/>
          </a:stretch>
        </p:blipFill>
        <p:spPr>
          <a:xfrm>
            <a:off x="4474666" y="334445"/>
            <a:ext cx="2627709" cy="2609394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7A8DD61-CEBB-CD23-B092-97AB799AA15E}"/>
              </a:ext>
            </a:extLst>
          </p:cNvPr>
          <p:cNvCxnSpPr>
            <a:cxnSpLocks/>
          </p:cNvCxnSpPr>
          <p:nvPr/>
        </p:nvCxnSpPr>
        <p:spPr>
          <a:xfrm>
            <a:off x="4933781" y="1076326"/>
            <a:ext cx="0" cy="1610868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398AA05-A1BA-6084-F557-FF0B2DEBF74C}"/>
              </a:ext>
            </a:extLst>
          </p:cNvPr>
          <p:cNvSpPr txBox="1"/>
          <p:nvPr/>
        </p:nvSpPr>
        <p:spPr>
          <a:xfrm>
            <a:off x="505070" y="1371720"/>
            <a:ext cx="377026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b="1" dirty="0">
                <a:highlight>
                  <a:srgbClr val="FFFF00"/>
                </a:highlight>
              </a:rPr>
              <a:t>4.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AD1152E-FD5C-0DCC-FB01-EC5EE05B9498}"/>
              </a:ext>
            </a:extLst>
          </p:cNvPr>
          <p:cNvSpPr/>
          <p:nvPr/>
        </p:nvSpPr>
        <p:spPr>
          <a:xfrm>
            <a:off x="1053677" y="1355218"/>
            <a:ext cx="512064" cy="4023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01B0C3F-9786-85C4-150D-BB8DF25A29E4}"/>
              </a:ext>
            </a:extLst>
          </p:cNvPr>
          <p:cNvSpPr/>
          <p:nvPr/>
        </p:nvSpPr>
        <p:spPr>
          <a:xfrm>
            <a:off x="1193293" y="2005824"/>
            <a:ext cx="512064" cy="4023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2FF82B2-3E09-35C3-D241-EAA4DCF0342F}"/>
              </a:ext>
            </a:extLst>
          </p:cNvPr>
          <p:cNvSpPr txBox="1"/>
          <p:nvPr/>
        </p:nvSpPr>
        <p:spPr>
          <a:xfrm>
            <a:off x="656271" y="2022326"/>
            <a:ext cx="377026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b="1" dirty="0">
                <a:highlight>
                  <a:srgbClr val="FFFF00"/>
                </a:highlight>
              </a:rPr>
              <a:t>3.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9CB3EB-A355-387D-8A46-EEADD01FDB4A}"/>
              </a:ext>
            </a:extLst>
          </p:cNvPr>
          <p:cNvSpPr txBox="1"/>
          <p:nvPr/>
        </p:nvSpPr>
        <p:spPr>
          <a:xfrm>
            <a:off x="2348460" y="4936356"/>
            <a:ext cx="377026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b="1" dirty="0">
                <a:highlight>
                  <a:srgbClr val="FFFF00"/>
                </a:highlight>
              </a:rPr>
              <a:t>1.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D3BEE4F-89B2-F561-D0BB-99948B65FBEE}"/>
              </a:ext>
            </a:extLst>
          </p:cNvPr>
          <p:cNvSpPr txBox="1"/>
          <p:nvPr/>
        </p:nvSpPr>
        <p:spPr>
          <a:xfrm>
            <a:off x="4316659" y="2047221"/>
            <a:ext cx="377026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b="1" dirty="0">
                <a:highlight>
                  <a:srgbClr val="FFFF00"/>
                </a:highlight>
              </a:rPr>
              <a:t>2.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EA60D30-DB7A-0FEF-8A9A-59F30C7214E3}"/>
              </a:ext>
            </a:extLst>
          </p:cNvPr>
          <p:cNvSpPr/>
          <p:nvPr/>
        </p:nvSpPr>
        <p:spPr>
          <a:xfrm>
            <a:off x="4740096" y="2030719"/>
            <a:ext cx="512064" cy="4023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013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Breitbild</PresentationFormat>
  <Paragraphs>76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iteratec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Prokoph</dc:creator>
  <cp:lastModifiedBy>Ali Prokoph</cp:lastModifiedBy>
  <cp:revision>1</cp:revision>
  <dcterms:created xsi:type="dcterms:W3CDTF">2025-09-18T09:26:23Z</dcterms:created>
  <dcterms:modified xsi:type="dcterms:W3CDTF">2025-10-14T16:23:03Z</dcterms:modified>
</cp:coreProperties>
</file>