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9"/>
  </p:notesMasterIdLst>
  <p:handoutMasterIdLst>
    <p:handoutMasterId r:id="rId50"/>
  </p:handoutMasterIdLst>
  <p:sldIdLst>
    <p:sldId id="474" r:id="rId2"/>
    <p:sldId id="330" r:id="rId3"/>
    <p:sldId id="453" r:id="rId4"/>
    <p:sldId id="454" r:id="rId5"/>
    <p:sldId id="455" r:id="rId6"/>
    <p:sldId id="473" r:id="rId7"/>
    <p:sldId id="386" r:id="rId8"/>
    <p:sldId id="373" r:id="rId9"/>
    <p:sldId id="407" r:id="rId10"/>
    <p:sldId id="408" r:id="rId11"/>
    <p:sldId id="322" r:id="rId12"/>
    <p:sldId id="409" r:id="rId13"/>
    <p:sldId id="410" r:id="rId14"/>
    <p:sldId id="411" r:id="rId15"/>
    <p:sldId id="412" r:id="rId16"/>
    <p:sldId id="393" r:id="rId17"/>
    <p:sldId id="375" r:id="rId18"/>
    <p:sldId id="413" r:id="rId19"/>
    <p:sldId id="414" r:id="rId20"/>
    <p:sldId id="380" r:id="rId21"/>
    <p:sldId id="379" r:id="rId22"/>
    <p:sldId id="381" r:id="rId23"/>
    <p:sldId id="456" r:id="rId24"/>
    <p:sldId id="457" r:id="rId25"/>
    <p:sldId id="458" r:id="rId26"/>
    <p:sldId id="323" r:id="rId27"/>
    <p:sldId id="404" r:id="rId28"/>
    <p:sldId id="324" r:id="rId29"/>
    <p:sldId id="459" r:id="rId30"/>
    <p:sldId id="460" r:id="rId31"/>
    <p:sldId id="354" r:id="rId32"/>
    <p:sldId id="429" r:id="rId33"/>
    <p:sldId id="437" r:id="rId34"/>
    <p:sldId id="461" r:id="rId35"/>
    <p:sldId id="442" r:id="rId36"/>
    <p:sldId id="382" r:id="rId37"/>
    <p:sldId id="258" r:id="rId38"/>
    <p:sldId id="446" r:id="rId39"/>
    <p:sldId id="462" r:id="rId40"/>
    <p:sldId id="450" r:id="rId41"/>
    <p:sldId id="463" r:id="rId42"/>
    <p:sldId id="464" r:id="rId43"/>
    <p:sldId id="467" r:id="rId44"/>
    <p:sldId id="469" r:id="rId45"/>
    <p:sldId id="470" r:id="rId46"/>
    <p:sldId id="471" r:id="rId47"/>
    <p:sldId id="472" r:id="rId48"/>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5" autoAdjust="0"/>
  </p:normalViewPr>
  <p:slideViewPr>
    <p:cSldViewPr>
      <p:cViewPr varScale="1">
        <p:scale>
          <a:sx n="128" d="100"/>
          <a:sy n="128" d="100"/>
        </p:scale>
        <p:origin x="1616" y="17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246"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3ADD2B-74B2-414C-BDAD-F22ABE4BD303}"/>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a:extLst>
              <a:ext uri="{FF2B5EF4-FFF2-40B4-BE49-F238E27FC236}">
                <a16:creationId xmlns:a16="http://schemas.microsoft.com/office/drawing/2014/main" id="{11E5EC1D-B2E7-9A4E-B445-791D7DB6FA0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BC11FAC-D7CF-0743-8EA6-9F5B540C390E}" type="datetimeFigureOut">
              <a:rPr lang="en-US"/>
              <a:pPr>
                <a:defRPr/>
              </a:pPr>
              <a:t>10/6/24</a:t>
            </a:fld>
            <a:endParaRPr lang="en-US"/>
          </a:p>
        </p:txBody>
      </p:sp>
      <p:sp>
        <p:nvSpPr>
          <p:cNvPr id="4" name="Footer Placeholder 3">
            <a:extLst>
              <a:ext uri="{FF2B5EF4-FFF2-40B4-BE49-F238E27FC236}">
                <a16:creationId xmlns:a16="http://schemas.microsoft.com/office/drawing/2014/main" id="{4590D93F-1300-EB46-AB99-58E743F7EF9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a:extLst>
              <a:ext uri="{FF2B5EF4-FFF2-40B4-BE49-F238E27FC236}">
                <a16:creationId xmlns:a16="http://schemas.microsoft.com/office/drawing/2014/main" id="{D12A96C0-4983-AC42-A3F0-907DEC4AA5AE}"/>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9DD501B-C672-0C4A-9CF5-B81E3E7AE4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7F8844B-9D73-FA4C-89E8-17C3247D3735}"/>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7" name="Rectangle 3">
            <a:extLst>
              <a:ext uri="{FF2B5EF4-FFF2-40B4-BE49-F238E27FC236}">
                <a16:creationId xmlns:a16="http://schemas.microsoft.com/office/drawing/2014/main" id="{BF7F953E-0DEA-2E4B-9136-D278F4AFC0A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0D2402C-D0AC-1743-8346-305FCE22AF5A}"/>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9" name="Rectangle 3">
            <a:extLst>
              <a:ext uri="{FF2B5EF4-FFF2-40B4-BE49-F238E27FC236}">
                <a16:creationId xmlns:a16="http://schemas.microsoft.com/office/drawing/2014/main" id="{7DDBD6A3-0D32-0D42-BF11-9436AFBE1CA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3B5AE13-AD29-1642-B02E-A79DBE58001B}"/>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1" name="Rectangle 3">
            <a:extLst>
              <a:ext uri="{FF2B5EF4-FFF2-40B4-BE49-F238E27FC236}">
                <a16:creationId xmlns:a16="http://schemas.microsoft.com/office/drawing/2014/main" id="{A5B84100-120F-7549-89FA-A5938CA4374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42678AE-C692-8D44-A1D5-7D4D994B830B}"/>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9" name="Rectangle 3">
            <a:extLst>
              <a:ext uri="{FF2B5EF4-FFF2-40B4-BE49-F238E27FC236}">
                <a16:creationId xmlns:a16="http://schemas.microsoft.com/office/drawing/2014/main" id="{DE8287A2-EE3B-4544-BC7B-B652841B6CF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E4334EF-AFB6-5844-AD4F-BFACC4EB7B48}"/>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7" name="Rectangle 3">
            <a:extLst>
              <a:ext uri="{FF2B5EF4-FFF2-40B4-BE49-F238E27FC236}">
                <a16:creationId xmlns:a16="http://schemas.microsoft.com/office/drawing/2014/main" id="{72E603B4-BC34-0C47-B73C-0219FED314C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7F6C2C9-0DE6-2C49-922B-3D152A354685}"/>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a:extLst>
              <a:ext uri="{FF2B5EF4-FFF2-40B4-BE49-F238E27FC236}">
                <a16:creationId xmlns:a16="http://schemas.microsoft.com/office/drawing/2014/main" id="{57F05CB0-6EE8-AD48-A5B0-AE3F78B22D7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9A3ECD1-D38C-EF4E-8E09-537710EE8070}"/>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71D5C79C-DD23-0B47-8D5C-D576F4DEE57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3F2D948-E9D9-154C-831B-EA8FFF452BE5}"/>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3" name="Rectangle 3">
            <a:extLst>
              <a:ext uri="{FF2B5EF4-FFF2-40B4-BE49-F238E27FC236}">
                <a16:creationId xmlns:a16="http://schemas.microsoft.com/office/drawing/2014/main" id="{680357CB-D593-3F42-8C24-5026F2E02A7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FA3F741-7DBF-794E-8AB7-3D20EAC1205E}"/>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1" name="Rectangle 3">
            <a:extLst>
              <a:ext uri="{FF2B5EF4-FFF2-40B4-BE49-F238E27FC236}">
                <a16:creationId xmlns:a16="http://schemas.microsoft.com/office/drawing/2014/main" id="{07B6B3D2-F0D5-4048-9A96-E3652720B4A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E283BC9-A408-8642-AE7E-A62E622A7561}"/>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9" name="Rectangle 3">
            <a:extLst>
              <a:ext uri="{FF2B5EF4-FFF2-40B4-BE49-F238E27FC236}">
                <a16:creationId xmlns:a16="http://schemas.microsoft.com/office/drawing/2014/main" id="{8F9A70A6-9E42-1D44-BF90-2F95817E26F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D0309A1-FC97-CA4F-B815-6FA2EB5F7200}"/>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5" name="Rectangle 3">
            <a:extLst>
              <a:ext uri="{FF2B5EF4-FFF2-40B4-BE49-F238E27FC236}">
                <a16:creationId xmlns:a16="http://schemas.microsoft.com/office/drawing/2014/main" id="{5B31602F-497A-C049-B30E-FC0E0105BAD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F9E5D38-FEE5-5042-8D08-F7EB7345F8B2}"/>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a:extLst>
              <a:ext uri="{FF2B5EF4-FFF2-40B4-BE49-F238E27FC236}">
                <a16:creationId xmlns:a16="http://schemas.microsoft.com/office/drawing/2014/main" id="{BEEDCB5D-E72F-3F4C-9069-9C9120D09C4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2F0A5A0-7028-804B-844A-3BDD4B1003E4}"/>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3" name="Rectangle 3">
            <a:extLst>
              <a:ext uri="{FF2B5EF4-FFF2-40B4-BE49-F238E27FC236}">
                <a16:creationId xmlns:a16="http://schemas.microsoft.com/office/drawing/2014/main" id="{66640CD9-9678-9947-A1D7-250534DA516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A04C09E-0FF9-C44C-A1E4-C182356DD97C}"/>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1" name="Rectangle 3">
            <a:extLst>
              <a:ext uri="{FF2B5EF4-FFF2-40B4-BE49-F238E27FC236}">
                <a16:creationId xmlns:a16="http://schemas.microsoft.com/office/drawing/2014/main" id="{5CD3C755-E756-3D4F-BF11-2C170F49BF9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CEEB60A-6999-8D47-8EF1-79E566BFDDD9}"/>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a:extLst>
              <a:ext uri="{FF2B5EF4-FFF2-40B4-BE49-F238E27FC236}">
                <a16:creationId xmlns:a16="http://schemas.microsoft.com/office/drawing/2014/main" id="{E92CD99E-4173-A349-9D6F-B356349B96A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400DD03-28DA-2F43-A9DF-6525D92D6B3E}"/>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3179C7C9-0258-8F4F-92D3-E793D21C5B2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677CADB-A044-F943-85D2-46309AF60EC0}"/>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EB2F7B48-EE8B-A343-A4AB-177824BF74E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2AC166C-3A03-164D-9BF2-FED7D2A3FE09}"/>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D78C7319-1705-9946-9443-33961C60AE6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FB9C7D0-0452-A148-9414-F1DE7EE23A23}"/>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0B39E568-60BB-F64A-8C69-FDF6BC037B1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6EBA088A-F391-A645-B3FD-B524D39668C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5F100BCA-F783-B540-B2BE-0DA9D19AE058}"/>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A82980FD-9EF5-CA43-8508-B2ACE642642C}"/>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E9C5EC15-FF5F-064B-9E4B-1300B17A08E6}"/>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2C6A553A-1766-C949-B182-3E87A2DD371C}"/>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2D4170C0-182E-E642-B91F-8F308F2B6D13}"/>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FE2B4413-3926-5E41-9451-D3F1ADC530EF}"/>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EB8A6EB9-39DC-C249-8521-985F6AB029A6}"/>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5D51973A-C782-FF42-9E76-E6691D6430DE}"/>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218DE67D-0B25-4D49-B238-8F3E5A13E3E4}"/>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63DE9E1A-C0A7-9B47-9A52-DCB7263A863C}"/>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8A8F53E6-7D12-4B48-B824-C3A0B14BCA86}"/>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053B13B0-4683-C24F-A1E6-4408BE2E4C8E}"/>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FA2E39FA-0EA6-3346-B5F5-DDD9616C36FD}"/>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06220330-C1C1-3B4D-8DED-F5EA1A51E714}"/>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0494DFDA-8159-0B46-A1ED-A8BB6C899A32}"/>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7CCCE3F0-2D2C-324A-9362-F51C6202142D}"/>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6623DB19-4BFE-B645-9384-F7FD915081B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E5E4DAEE-2117-E747-A22F-54C2F83F03D2}"/>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3CD2A90F-1948-E24E-BFE2-6BCDD98F13B3}"/>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5EE02CA7-01B7-9E4C-BA77-373C084BF6C5}"/>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07C321A9-8D47-5E48-9D16-8BB4862B1C93}"/>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BD654049-31EA-2449-8755-2313185E788C}"/>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0783752C-737E-FF4A-A568-4BD8455A78DB}"/>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344A32CF-6640-724A-A2E5-05F96D41AAC9}"/>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6A85CE24-74F3-7A4B-8BDB-76A496A24476}"/>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F2C0E834-8B49-3742-A6C6-CC37F595A5FF}"/>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AA82EFA6-422F-7543-AB19-6739AD695978}"/>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10318B18-0940-8445-B8BB-5F6EFD779114}"/>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CCA39187-6B8B-9B46-91DB-94982046DC59}"/>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A4150B68-1168-FB43-8862-2B48607FFBE1}"/>
              </a:ext>
            </a:extLst>
          </p:cNvPr>
          <p:cNvSpPr>
            <a:spLocks noGrp="1" noChangeArrowheads="1"/>
          </p:cNvSpPr>
          <p:nvPr>
            <p:ph type="dt" sz="quarter" idx="10"/>
          </p:nvPr>
        </p:nvSpPr>
        <p:spPr/>
        <p:txBody>
          <a:bodyPr/>
          <a:lstStyle>
            <a:lvl1pPr>
              <a:defRPr/>
            </a:lvl1pPr>
          </a:lstStyle>
          <a:p>
            <a:pPr>
              <a:defRPr/>
            </a:pPr>
            <a:fld id="{12D419D3-4E6F-E841-AABF-97DC0D005CCB}" type="datetime1">
              <a:rPr lang="en-US"/>
              <a:pPr>
                <a:defRPr/>
              </a:pPr>
              <a:t>10/6/24</a:t>
            </a:fld>
            <a:endParaRPr lang="en-US"/>
          </a:p>
        </p:txBody>
      </p:sp>
      <p:sp>
        <p:nvSpPr>
          <p:cNvPr id="35" name="Rectangle 35">
            <a:extLst>
              <a:ext uri="{FF2B5EF4-FFF2-40B4-BE49-F238E27FC236}">
                <a16:creationId xmlns:a16="http://schemas.microsoft.com/office/drawing/2014/main" id="{3B23262A-BBD5-B54D-A300-D9416E119D78}"/>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2020 by Pearson Education, Inc. All Rights Reserved.</a:t>
            </a:r>
          </a:p>
        </p:txBody>
      </p:sp>
      <p:sp>
        <p:nvSpPr>
          <p:cNvPr id="36" name="Rectangle 36">
            <a:extLst>
              <a:ext uri="{FF2B5EF4-FFF2-40B4-BE49-F238E27FC236}">
                <a16:creationId xmlns:a16="http://schemas.microsoft.com/office/drawing/2014/main" id="{8E3C22A8-5A63-B14F-A105-E2B644E0334E}"/>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C125238D-99AD-E144-837C-F7B2909E0E0D}" type="slidenum">
              <a:rPr lang="en-US" altLang="en-US"/>
              <a:pPr>
                <a:defRPr/>
              </a:pPr>
              <a:t>‹#›</a:t>
            </a:fld>
            <a:endParaRPr lang="en-US" altLang="en-US"/>
          </a:p>
        </p:txBody>
      </p:sp>
    </p:spTree>
    <p:extLst>
      <p:ext uri="{BB962C8B-B14F-4D97-AF65-F5344CB8AC3E}">
        <p14:creationId xmlns:p14="http://schemas.microsoft.com/office/powerpoint/2010/main" val="27059927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FA2A320-0237-5744-BE18-1682BDE7717B}"/>
              </a:ext>
            </a:extLst>
          </p:cNvPr>
          <p:cNvSpPr>
            <a:spLocks noGrp="1" noChangeArrowheads="1"/>
          </p:cNvSpPr>
          <p:nvPr>
            <p:ph type="dt" sz="half" idx="10"/>
          </p:nvPr>
        </p:nvSpPr>
        <p:spPr>
          <a:ln/>
        </p:spPr>
        <p:txBody>
          <a:bodyPr/>
          <a:lstStyle>
            <a:lvl1pPr>
              <a:defRPr/>
            </a:lvl1pPr>
          </a:lstStyle>
          <a:p>
            <a:pPr>
              <a:defRPr/>
            </a:pPr>
            <a:fld id="{FC511597-12B7-E14C-8118-777F0C14C895}" type="datetime1">
              <a:rPr lang="en-US"/>
              <a:pPr>
                <a:defRPr/>
              </a:pPr>
              <a:t>10/6/24</a:t>
            </a:fld>
            <a:endParaRPr lang="en-US"/>
          </a:p>
        </p:txBody>
      </p:sp>
      <p:sp>
        <p:nvSpPr>
          <p:cNvPr id="5" name="Rectangle 34">
            <a:extLst>
              <a:ext uri="{FF2B5EF4-FFF2-40B4-BE49-F238E27FC236}">
                <a16:creationId xmlns:a16="http://schemas.microsoft.com/office/drawing/2014/main" id="{C0635FDE-FD40-B146-B8CC-5889D2231183}"/>
              </a:ext>
            </a:extLst>
          </p:cNvPr>
          <p:cNvSpPr>
            <a:spLocks noGrp="1" noChangeArrowheads="1"/>
          </p:cNvSpPr>
          <p:nvPr>
            <p:ph type="sldNum" sz="quarter" idx="11"/>
          </p:nvPr>
        </p:nvSpPr>
        <p:spPr>
          <a:ln/>
        </p:spPr>
        <p:txBody>
          <a:bodyPr/>
          <a:lstStyle>
            <a:lvl1pPr>
              <a:defRPr/>
            </a:lvl1pPr>
          </a:lstStyle>
          <a:p>
            <a:pPr>
              <a:defRPr/>
            </a:pPr>
            <a:fld id="{D0CACACB-04BA-864B-93C3-42D1B69D7E20}" type="slidenum">
              <a:rPr lang="en-US" altLang="en-US"/>
              <a:pPr>
                <a:defRPr/>
              </a:pPr>
              <a:t>‹#›</a:t>
            </a:fld>
            <a:endParaRPr lang="en-US" altLang="en-US"/>
          </a:p>
        </p:txBody>
      </p:sp>
    </p:spTree>
    <p:extLst>
      <p:ext uri="{BB962C8B-B14F-4D97-AF65-F5344CB8AC3E}">
        <p14:creationId xmlns:p14="http://schemas.microsoft.com/office/powerpoint/2010/main" val="223617789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107D98F7-9026-EB4F-A7FD-D2458B4D37A6}"/>
              </a:ext>
            </a:extLst>
          </p:cNvPr>
          <p:cNvSpPr>
            <a:spLocks noGrp="1" noChangeArrowheads="1"/>
          </p:cNvSpPr>
          <p:nvPr>
            <p:ph type="dt" sz="half" idx="10"/>
          </p:nvPr>
        </p:nvSpPr>
        <p:spPr>
          <a:ln/>
        </p:spPr>
        <p:txBody>
          <a:bodyPr/>
          <a:lstStyle>
            <a:lvl1pPr>
              <a:defRPr/>
            </a:lvl1pPr>
          </a:lstStyle>
          <a:p>
            <a:pPr>
              <a:defRPr/>
            </a:pPr>
            <a:fld id="{34FB638E-F413-F04D-A9E7-BAC7EC7F99EC}" type="datetime1">
              <a:rPr lang="en-US"/>
              <a:pPr>
                <a:defRPr/>
              </a:pPr>
              <a:t>10/6/24</a:t>
            </a:fld>
            <a:endParaRPr lang="en-US"/>
          </a:p>
        </p:txBody>
      </p:sp>
      <p:sp>
        <p:nvSpPr>
          <p:cNvPr id="5" name="Rectangle 34">
            <a:extLst>
              <a:ext uri="{FF2B5EF4-FFF2-40B4-BE49-F238E27FC236}">
                <a16:creationId xmlns:a16="http://schemas.microsoft.com/office/drawing/2014/main" id="{1AD460F9-886D-6249-AD60-43EB0F00123C}"/>
              </a:ext>
            </a:extLst>
          </p:cNvPr>
          <p:cNvSpPr>
            <a:spLocks noGrp="1" noChangeArrowheads="1"/>
          </p:cNvSpPr>
          <p:nvPr>
            <p:ph type="sldNum" sz="quarter" idx="11"/>
          </p:nvPr>
        </p:nvSpPr>
        <p:spPr>
          <a:ln/>
        </p:spPr>
        <p:txBody>
          <a:bodyPr/>
          <a:lstStyle>
            <a:lvl1pPr>
              <a:defRPr/>
            </a:lvl1pPr>
          </a:lstStyle>
          <a:p>
            <a:pPr>
              <a:defRPr/>
            </a:pPr>
            <a:fld id="{493F0C04-0C64-1344-81F9-97A290EAA305}" type="slidenum">
              <a:rPr lang="en-US" altLang="en-US"/>
              <a:pPr>
                <a:defRPr/>
              </a:pPr>
              <a:t>‹#›</a:t>
            </a:fld>
            <a:endParaRPr lang="en-US" altLang="en-US"/>
          </a:p>
        </p:txBody>
      </p:sp>
    </p:spTree>
    <p:extLst>
      <p:ext uri="{BB962C8B-B14F-4D97-AF65-F5344CB8AC3E}">
        <p14:creationId xmlns:p14="http://schemas.microsoft.com/office/powerpoint/2010/main" val="206414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D2D34-C87B-F047-8A5B-E7EA124974D0}"/>
              </a:ext>
            </a:extLst>
          </p:cNvPr>
          <p:cNvSpPr>
            <a:spLocks noGrp="1"/>
          </p:cNvSpPr>
          <p:nvPr>
            <p:ph type="dt" sz="half" idx="10"/>
          </p:nvPr>
        </p:nvSpPr>
        <p:spPr/>
        <p:txBody>
          <a:bodyPr/>
          <a:lstStyle>
            <a:lvl1pPr>
              <a:defRPr/>
            </a:lvl1pPr>
          </a:lstStyle>
          <a:p>
            <a:pPr>
              <a:defRPr/>
            </a:pPr>
            <a:fld id="{D1504BAF-5732-A84F-9FF1-ACB5D039349E}" type="datetime1">
              <a:rPr lang="en-US"/>
              <a:pPr>
                <a:defRPr/>
              </a:pPr>
              <a:t>10/6/24</a:t>
            </a:fld>
            <a:endParaRPr lang="en-US"/>
          </a:p>
        </p:txBody>
      </p:sp>
      <p:sp>
        <p:nvSpPr>
          <p:cNvPr id="5" name="Slide Number Placeholder 4">
            <a:extLst>
              <a:ext uri="{FF2B5EF4-FFF2-40B4-BE49-F238E27FC236}">
                <a16:creationId xmlns:a16="http://schemas.microsoft.com/office/drawing/2014/main" id="{AEAA5B31-B5E6-2145-8E11-DEBA5A28917A}"/>
              </a:ext>
            </a:extLst>
          </p:cNvPr>
          <p:cNvSpPr>
            <a:spLocks noGrp="1"/>
          </p:cNvSpPr>
          <p:nvPr>
            <p:ph type="sldNum" sz="quarter" idx="11"/>
          </p:nvPr>
        </p:nvSpPr>
        <p:spPr/>
        <p:txBody>
          <a:bodyPr/>
          <a:lstStyle>
            <a:lvl1pPr>
              <a:defRPr/>
            </a:lvl1pPr>
          </a:lstStyle>
          <a:p>
            <a:pPr>
              <a:defRPr/>
            </a:pPr>
            <a:fld id="{0FA85859-C78B-EE4D-A776-0C43634303EC}" type="slidenum">
              <a:rPr lang="en-US" altLang="en-US"/>
              <a:pPr>
                <a:defRPr/>
              </a:pPr>
              <a:t>‹#›</a:t>
            </a:fld>
            <a:endParaRPr lang="en-US" altLang="en-US"/>
          </a:p>
        </p:txBody>
      </p:sp>
    </p:spTree>
    <p:extLst>
      <p:ext uri="{BB962C8B-B14F-4D97-AF65-F5344CB8AC3E}">
        <p14:creationId xmlns:p14="http://schemas.microsoft.com/office/powerpoint/2010/main" val="2918449546"/>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B688C18-B128-5A49-A63B-D28902857CE2}"/>
              </a:ext>
            </a:extLst>
          </p:cNvPr>
          <p:cNvSpPr>
            <a:spLocks noGrp="1" noChangeArrowheads="1"/>
          </p:cNvSpPr>
          <p:nvPr>
            <p:ph type="dt" sz="half" idx="10"/>
          </p:nvPr>
        </p:nvSpPr>
        <p:spPr>
          <a:ln/>
        </p:spPr>
        <p:txBody>
          <a:bodyPr/>
          <a:lstStyle>
            <a:lvl1pPr>
              <a:defRPr/>
            </a:lvl1pPr>
          </a:lstStyle>
          <a:p>
            <a:pPr>
              <a:defRPr/>
            </a:pPr>
            <a:fld id="{8491B1D6-C877-D74D-B4CF-B41FBF21FE2F}" type="datetime1">
              <a:rPr lang="en-US"/>
              <a:pPr>
                <a:defRPr/>
              </a:pPr>
              <a:t>10/6/24</a:t>
            </a:fld>
            <a:endParaRPr lang="en-US"/>
          </a:p>
        </p:txBody>
      </p:sp>
      <p:sp>
        <p:nvSpPr>
          <p:cNvPr id="5" name="Rectangle 34">
            <a:extLst>
              <a:ext uri="{FF2B5EF4-FFF2-40B4-BE49-F238E27FC236}">
                <a16:creationId xmlns:a16="http://schemas.microsoft.com/office/drawing/2014/main" id="{8DED7372-8F64-A04A-B4C9-A4C4ED106A68}"/>
              </a:ext>
            </a:extLst>
          </p:cNvPr>
          <p:cNvSpPr>
            <a:spLocks noGrp="1" noChangeArrowheads="1"/>
          </p:cNvSpPr>
          <p:nvPr>
            <p:ph type="sldNum" sz="quarter" idx="11"/>
          </p:nvPr>
        </p:nvSpPr>
        <p:spPr>
          <a:ln/>
        </p:spPr>
        <p:txBody>
          <a:bodyPr/>
          <a:lstStyle>
            <a:lvl1pPr>
              <a:defRPr/>
            </a:lvl1pPr>
          </a:lstStyle>
          <a:p>
            <a:pPr>
              <a:defRPr/>
            </a:pPr>
            <a:fld id="{5C1F6CCC-0D46-5C4B-B76F-0DA23AC7E287}" type="slidenum">
              <a:rPr lang="en-US" altLang="en-US"/>
              <a:pPr>
                <a:defRPr/>
              </a:pPr>
              <a:t>‹#›</a:t>
            </a:fld>
            <a:endParaRPr lang="en-US" altLang="en-US"/>
          </a:p>
        </p:txBody>
      </p:sp>
    </p:spTree>
    <p:extLst>
      <p:ext uri="{BB962C8B-B14F-4D97-AF65-F5344CB8AC3E}">
        <p14:creationId xmlns:p14="http://schemas.microsoft.com/office/powerpoint/2010/main" val="12161838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94FC3E5-30C3-E64C-9EF0-CCC730D66052}"/>
              </a:ext>
            </a:extLst>
          </p:cNvPr>
          <p:cNvSpPr>
            <a:spLocks noGrp="1" noChangeArrowheads="1"/>
          </p:cNvSpPr>
          <p:nvPr>
            <p:ph type="dt" sz="half" idx="10"/>
          </p:nvPr>
        </p:nvSpPr>
        <p:spPr>
          <a:ln/>
        </p:spPr>
        <p:txBody>
          <a:bodyPr/>
          <a:lstStyle>
            <a:lvl1pPr>
              <a:defRPr/>
            </a:lvl1pPr>
          </a:lstStyle>
          <a:p>
            <a:pPr>
              <a:defRPr/>
            </a:pPr>
            <a:fld id="{BD8EC19E-A429-BD4C-8A04-8F00D8E338FD}" type="datetime1">
              <a:rPr lang="en-US"/>
              <a:pPr>
                <a:defRPr/>
              </a:pPr>
              <a:t>10/6/24</a:t>
            </a:fld>
            <a:endParaRPr lang="en-US"/>
          </a:p>
        </p:txBody>
      </p:sp>
      <p:sp>
        <p:nvSpPr>
          <p:cNvPr id="6" name="Rectangle 34">
            <a:extLst>
              <a:ext uri="{FF2B5EF4-FFF2-40B4-BE49-F238E27FC236}">
                <a16:creationId xmlns:a16="http://schemas.microsoft.com/office/drawing/2014/main" id="{EB2850AB-DF3D-CF4A-B987-BE9038829902}"/>
              </a:ext>
            </a:extLst>
          </p:cNvPr>
          <p:cNvSpPr>
            <a:spLocks noGrp="1" noChangeArrowheads="1"/>
          </p:cNvSpPr>
          <p:nvPr>
            <p:ph type="sldNum" sz="quarter" idx="11"/>
          </p:nvPr>
        </p:nvSpPr>
        <p:spPr>
          <a:ln/>
        </p:spPr>
        <p:txBody>
          <a:bodyPr/>
          <a:lstStyle>
            <a:lvl1pPr>
              <a:defRPr/>
            </a:lvl1pPr>
          </a:lstStyle>
          <a:p>
            <a:pPr>
              <a:defRPr/>
            </a:pPr>
            <a:fld id="{6FFA47AB-EEAB-0445-AABB-84198178A13B}" type="slidenum">
              <a:rPr lang="en-US" altLang="en-US"/>
              <a:pPr>
                <a:defRPr/>
              </a:pPr>
              <a:t>‹#›</a:t>
            </a:fld>
            <a:endParaRPr lang="en-US" altLang="en-US"/>
          </a:p>
        </p:txBody>
      </p:sp>
    </p:spTree>
    <p:extLst>
      <p:ext uri="{BB962C8B-B14F-4D97-AF65-F5344CB8AC3E}">
        <p14:creationId xmlns:p14="http://schemas.microsoft.com/office/powerpoint/2010/main" val="21553251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B2D9FFFA-C847-D948-935A-CA15DFC3E567}"/>
              </a:ext>
            </a:extLst>
          </p:cNvPr>
          <p:cNvSpPr>
            <a:spLocks noGrp="1" noChangeArrowheads="1"/>
          </p:cNvSpPr>
          <p:nvPr>
            <p:ph type="dt" sz="half" idx="10"/>
          </p:nvPr>
        </p:nvSpPr>
        <p:spPr>
          <a:ln/>
        </p:spPr>
        <p:txBody>
          <a:bodyPr/>
          <a:lstStyle>
            <a:lvl1pPr>
              <a:defRPr/>
            </a:lvl1pPr>
          </a:lstStyle>
          <a:p>
            <a:pPr>
              <a:defRPr/>
            </a:pPr>
            <a:fld id="{579D51C6-763C-6148-8F9B-223ABA3041C4}" type="datetime1">
              <a:rPr lang="en-US"/>
              <a:pPr>
                <a:defRPr/>
              </a:pPr>
              <a:t>10/6/24</a:t>
            </a:fld>
            <a:endParaRPr lang="en-US"/>
          </a:p>
        </p:txBody>
      </p:sp>
      <p:sp>
        <p:nvSpPr>
          <p:cNvPr id="8" name="Rectangle 34">
            <a:extLst>
              <a:ext uri="{FF2B5EF4-FFF2-40B4-BE49-F238E27FC236}">
                <a16:creationId xmlns:a16="http://schemas.microsoft.com/office/drawing/2014/main" id="{9D76A9A8-330A-894D-9409-C0E1EE264714}"/>
              </a:ext>
            </a:extLst>
          </p:cNvPr>
          <p:cNvSpPr>
            <a:spLocks noGrp="1" noChangeArrowheads="1"/>
          </p:cNvSpPr>
          <p:nvPr>
            <p:ph type="sldNum" sz="quarter" idx="11"/>
          </p:nvPr>
        </p:nvSpPr>
        <p:spPr>
          <a:ln/>
        </p:spPr>
        <p:txBody>
          <a:bodyPr/>
          <a:lstStyle>
            <a:lvl1pPr>
              <a:defRPr/>
            </a:lvl1pPr>
          </a:lstStyle>
          <a:p>
            <a:pPr>
              <a:defRPr/>
            </a:pPr>
            <a:fld id="{0DFE8F7E-48CD-074E-B93D-7D4756D37545}" type="slidenum">
              <a:rPr lang="en-US" altLang="en-US"/>
              <a:pPr>
                <a:defRPr/>
              </a:pPr>
              <a:t>‹#›</a:t>
            </a:fld>
            <a:endParaRPr lang="en-US" altLang="en-US"/>
          </a:p>
        </p:txBody>
      </p:sp>
    </p:spTree>
    <p:extLst>
      <p:ext uri="{BB962C8B-B14F-4D97-AF65-F5344CB8AC3E}">
        <p14:creationId xmlns:p14="http://schemas.microsoft.com/office/powerpoint/2010/main" val="2835331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0371F4A4-9451-7542-8830-D09872D63287}"/>
              </a:ext>
            </a:extLst>
          </p:cNvPr>
          <p:cNvSpPr>
            <a:spLocks noGrp="1" noChangeArrowheads="1"/>
          </p:cNvSpPr>
          <p:nvPr>
            <p:ph type="dt" sz="half" idx="10"/>
          </p:nvPr>
        </p:nvSpPr>
        <p:spPr>
          <a:ln/>
        </p:spPr>
        <p:txBody>
          <a:bodyPr/>
          <a:lstStyle>
            <a:lvl1pPr>
              <a:defRPr/>
            </a:lvl1pPr>
          </a:lstStyle>
          <a:p>
            <a:pPr>
              <a:defRPr/>
            </a:pPr>
            <a:fld id="{DAAC0432-AD7F-9D4F-AEAA-E6167A07B2D5}" type="datetime1">
              <a:rPr lang="en-US"/>
              <a:pPr>
                <a:defRPr/>
              </a:pPr>
              <a:t>10/6/24</a:t>
            </a:fld>
            <a:endParaRPr lang="en-US"/>
          </a:p>
        </p:txBody>
      </p:sp>
      <p:sp>
        <p:nvSpPr>
          <p:cNvPr id="4" name="Rectangle 34">
            <a:extLst>
              <a:ext uri="{FF2B5EF4-FFF2-40B4-BE49-F238E27FC236}">
                <a16:creationId xmlns:a16="http://schemas.microsoft.com/office/drawing/2014/main" id="{C8EE5F74-64FB-D04B-8CBD-2794890C1260}"/>
              </a:ext>
            </a:extLst>
          </p:cNvPr>
          <p:cNvSpPr>
            <a:spLocks noGrp="1" noChangeArrowheads="1"/>
          </p:cNvSpPr>
          <p:nvPr>
            <p:ph type="sldNum" sz="quarter" idx="11"/>
          </p:nvPr>
        </p:nvSpPr>
        <p:spPr>
          <a:ln/>
        </p:spPr>
        <p:txBody>
          <a:bodyPr/>
          <a:lstStyle>
            <a:lvl1pPr>
              <a:defRPr/>
            </a:lvl1pPr>
          </a:lstStyle>
          <a:p>
            <a:pPr>
              <a:defRPr/>
            </a:pPr>
            <a:fld id="{E838C4FB-29AA-A94C-8AD7-976AD940D737}" type="slidenum">
              <a:rPr lang="en-US" altLang="en-US"/>
              <a:pPr>
                <a:defRPr/>
              </a:pPr>
              <a:t>‹#›</a:t>
            </a:fld>
            <a:endParaRPr lang="en-US" altLang="en-US"/>
          </a:p>
        </p:txBody>
      </p:sp>
    </p:spTree>
    <p:extLst>
      <p:ext uri="{BB962C8B-B14F-4D97-AF65-F5344CB8AC3E}">
        <p14:creationId xmlns:p14="http://schemas.microsoft.com/office/powerpoint/2010/main" val="8212278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98BA8346-B7E2-7F49-A603-CC64C7FC395A}"/>
              </a:ext>
            </a:extLst>
          </p:cNvPr>
          <p:cNvSpPr>
            <a:spLocks noGrp="1" noChangeArrowheads="1"/>
          </p:cNvSpPr>
          <p:nvPr>
            <p:ph type="dt" sz="half" idx="10"/>
          </p:nvPr>
        </p:nvSpPr>
        <p:spPr>
          <a:ln/>
        </p:spPr>
        <p:txBody>
          <a:bodyPr/>
          <a:lstStyle>
            <a:lvl1pPr>
              <a:defRPr/>
            </a:lvl1pPr>
          </a:lstStyle>
          <a:p>
            <a:pPr>
              <a:defRPr/>
            </a:pPr>
            <a:fld id="{84026EEF-8B12-0A49-B006-204EBDEC4688}" type="datetime1">
              <a:rPr lang="en-US"/>
              <a:pPr>
                <a:defRPr/>
              </a:pPr>
              <a:t>10/6/24</a:t>
            </a:fld>
            <a:endParaRPr lang="en-US"/>
          </a:p>
        </p:txBody>
      </p:sp>
      <p:sp>
        <p:nvSpPr>
          <p:cNvPr id="3" name="Rectangle 34">
            <a:extLst>
              <a:ext uri="{FF2B5EF4-FFF2-40B4-BE49-F238E27FC236}">
                <a16:creationId xmlns:a16="http://schemas.microsoft.com/office/drawing/2014/main" id="{C25FA4D9-889D-AD4C-998E-4E629C9D5A98}"/>
              </a:ext>
            </a:extLst>
          </p:cNvPr>
          <p:cNvSpPr>
            <a:spLocks noGrp="1" noChangeArrowheads="1"/>
          </p:cNvSpPr>
          <p:nvPr>
            <p:ph type="sldNum" sz="quarter" idx="11"/>
          </p:nvPr>
        </p:nvSpPr>
        <p:spPr>
          <a:ln/>
        </p:spPr>
        <p:txBody>
          <a:bodyPr/>
          <a:lstStyle>
            <a:lvl1pPr>
              <a:defRPr/>
            </a:lvl1pPr>
          </a:lstStyle>
          <a:p>
            <a:pPr>
              <a:defRPr/>
            </a:pPr>
            <a:fld id="{325E6C70-2EED-2D4D-877C-DC518BFA4D46}" type="slidenum">
              <a:rPr lang="en-US" altLang="en-US"/>
              <a:pPr>
                <a:defRPr/>
              </a:pPr>
              <a:t>‹#›</a:t>
            </a:fld>
            <a:endParaRPr lang="en-US" altLang="en-US"/>
          </a:p>
        </p:txBody>
      </p:sp>
    </p:spTree>
    <p:extLst>
      <p:ext uri="{BB962C8B-B14F-4D97-AF65-F5344CB8AC3E}">
        <p14:creationId xmlns:p14="http://schemas.microsoft.com/office/powerpoint/2010/main" val="186148885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510A06E1-61A6-9343-B6DC-CF4F2E04299D}"/>
              </a:ext>
            </a:extLst>
          </p:cNvPr>
          <p:cNvSpPr>
            <a:spLocks noGrp="1" noChangeArrowheads="1"/>
          </p:cNvSpPr>
          <p:nvPr>
            <p:ph type="dt" sz="half" idx="10"/>
          </p:nvPr>
        </p:nvSpPr>
        <p:spPr>
          <a:ln/>
        </p:spPr>
        <p:txBody>
          <a:bodyPr/>
          <a:lstStyle>
            <a:lvl1pPr>
              <a:defRPr/>
            </a:lvl1pPr>
          </a:lstStyle>
          <a:p>
            <a:pPr>
              <a:defRPr/>
            </a:pPr>
            <a:fld id="{16BB559E-9462-B34E-9D07-3910694AC9C2}" type="datetime1">
              <a:rPr lang="en-US"/>
              <a:pPr>
                <a:defRPr/>
              </a:pPr>
              <a:t>10/6/24</a:t>
            </a:fld>
            <a:endParaRPr lang="en-US"/>
          </a:p>
        </p:txBody>
      </p:sp>
      <p:sp>
        <p:nvSpPr>
          <p:cNvPr id="6" name="Rectangle 34">
            <a:extLst>
              <a:ext uri="{FF2B5EF4-FFF2-40B4-BE49-F238E27FC236}">
                <a16:creationId xmlns:a16="http://schemas.microsoft.com/office/drawing/2014/main" id="{1D4FD12B-DB69-7B49-BA19-C6BAEC2047EB}"/>
              </a:ext>
            </a:extLst>
          </p:cNvPr>
          <p:cNvSpPr>
            <a:spLocks noGrp="1" noChangeArrowheads="1"/>
          </p:cNvSpPr>
          <p:nvPr>
            <p:ph type="sldNum" sz="quarter" idx="11"/>
          </p:nvPr>
        </p:nvSpPr>
        <p:spPr>
          <a:ln/>
        </p:spPr>
        <p:txBody>
          <a:bodyPr/>
          <a:lstStyle>
            <a:lvl1pPr>
              <a:defRPr/>
            </a:lvl1pPr>
          </a:lstStyle>
          <a:p>
            <a:pPr>
              <a:defRPr/>
            </a:pPr>
            <a:fld id="{7CEA98F8-B7AA-194D-89DB-9ACC514FB4D8}" type="slidenum">
              <a:rPr lang="en-US" altLang="en-US"/>
              <a:pPr>
                <a:defRPr/>
              </a:pPr>
              <a:t>‹#›</a:t>
            </a:fld>
            <a:endParaRPr lang="en-US" altLang="en-US"/>
          </a:p>
        </p:txBody>
      </p:sp>
    </p:spTree>
    <p:extLst>
      <p:ext uri="{BB962C8B-B14F-4D97-AF65-F5344CB8AC3E}">
        <p14:creationId xmlns:p14="http://schemas.microsoft.com/office/powerpoint/2010/main" val="15720385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69EC63A5-E543-8F47-8CAA-425D89655ABC}"/>
              </a:ext>
            </a:extLst>
          </p:cNvPr>
          <p:cNvSpPr>
            <a:spLocks noGrp="1" noChangeArrowheads="1"/>
          </p:cNvSpPr>
          <p:nvPr>
            <p:ph type="dt" sz="half" idx="10"/>
          </p:nvPr>
        </p:nvSpPr>
        <p:spPr>
          <a:ln/>
        </p:spPr>
        <p:txBody>
          <a:bodyPr/>
          <a:lstStyle>
            <a:lvl1pPr>
              <a:defRPr/>
            </a:lvl1pPr>
          </a:lstStyle>
          <a:p>
            <a:pPr>
              <a:defRPr/>
            </a:pPr>
            <a:fld id="{B205F5E1-8079-E642-908A-10B6B5BE73DB}" type="datetime1">
              <a:rPr lang="en-US"/>
              <a:pPr>
                <a:defRPr/>
              </a:pPr>
              <a:t>10/6/24</a:t>
            </a:fld>
            <a:endParaRPr lang="en-US"/>
          </a:p>
        </p:txBody>
      </p:sp>
      <p:sp>
        <p:nvSpPr>
          <p:cNvPr id="6" name="Rectangle 34">
            <a:extLst>
              <a:ext uri="{FF2B5EF4-FFF2-40B4-BE49-F238E27FC236}">
                <a16:creationId xmlns:a16="http://schemas.microsoft.com/office/drawing/2014/main" id="{319170E8-6E8B-A14A-BE5D-6D91452F21B1}"/>
              </a:ext>
            </a:extLst>
          </p:cNvPr>
          <p:cNvSpPr>
            <a:spLocks noGrp="1" noChangeArrowheads="1"/>
          </p:cNvSpPr>
          <p:nvPr>
            <p:ph type="sldNum" sz="quarter" idx="11"/>
          </p:nvPr>
        </p:nvSpPr>
        <p:spPr>
          <a:ln/>
        </p:spPr>
        <p:txBody>
          <a:bodyPr/>
          <a:lstStyle>
            <a:lvl1pPr>
              <a:defRPr/>
            </a:lvl1pPr>
          </a:lstStyle>
          <a:p>
            <a:pPr>
              <a:defRPr/>
            </a:pPr>
            <a:fld id="{70EAED04-5E7E-FD4E-841B-3E41FB82B667}" type="slidenum">
              <a:rPr lang="en-US" altLang="en-US"/>
              <a:pPr>
                <a:defRPr/>
              </a:pPr>
              <a:t>‹#›</a:t>
            </a:fld>
            <a:endParaRPr lang="en-US" altLang="en-US"/>
          </a:p>
        </p:txBody>
      </p:sp>
    </p:spTree>
    <p:extLst>
      <p:ext uri="{BB962C8B-B14F-4D97-AF65-F5344CB8AC3E}">
        <p14:creationId xmlns:p14="http://schemas.microsoft.com/office/powerpoint/2010/main" val="28421095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F3D4931F-ED53-6940-8719-3FD2A4222200}"/>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FBE1EF1A-EEBE-3D4E-96E7-6040505A7B13}"/>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01C0F93C-6806-BE42-8704-9C2BC5CA0774}"/>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27F40CD-6270-6B42-B627-755D40B7ECBC}"/>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818EA4E8-2C62-0548-9342-9E52D6563CED}"/>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4FA8161B-54EA-9E42-B98A-272A4FFCFC3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13B248E0-8213-A84B-9863-3B63F99720A3}"/>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6DE75A32-268C-9640-9633-F66C4F1A721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D8C61974-AC34-1C4A-8EE7-0A2602B15BE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2A3894B9-144E-8046-8D06-F3AA8331BB49}"/>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93041E72-882E-2B40-A579-B381B4B982C6}"/>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CDF0C39F-377C-C347-89D7-0A594BAAD9C2}"/>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214D49E1-6228-144A-A39F-8E63F82DF82A}"/>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1183B99C-8806-DD4E-BBE7-34340EE8BFCA}"/>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6B6187F7-9695-FA4A-B894-418FB52B94F3}"/>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77A8BE76-EFFD-5D46-8594-8555F9DF0C90}"/>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9C75EEEB-1044-7046-A751-4AE6EF41B127}"/>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E9C1525D-74C1-1247-A959-BD3B77908F0F}"/>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43B45B4-382C-1242-9CD3-C3005BB69D34}"/>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AA8A84C9-F4FA-DF43-AE52-4DA6D20A070A}"/>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FCFC822B-BE16-3E4A-A894-15BCBC4AB0C9}"/>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84B411C0-A2C9-4B46-9CD0-BFFABEFCE2A1}"/>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3C3287ED-8E7D-B148-BAEA-5FC6A84955D8}"/>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96554D70-AACE-2E45-9746-0845BF9126E1}"/>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73F725AC-8EB5-E24A-B089-376D57C80608}"/>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8004F443-034F-054A-9939-F21BF8858FD2}"/>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30EC6002-8759-D245-9E7F-7EFC2CBB3AEA}"/>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E53A65C3-30AB-8449-AC67-7E56E8109B81}"/>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049E6B9C-4975-8449-9EA0-8FF42D6DA2A6}"/>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53667F27-AF4E-5F46-82FC-38DF2C1C4521}"/>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E1B0B725-6173-4A42-9038-85C7397405A1}"/>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fld id="{882E560F-E929-B642-9A6B-EFBDC7D725AC}" type="datetime1">
              <a:rPr lang="en-US"/>
              <a:pPr>
                <a:defRPr/>
              </a:pPr>
              <a:t>10/6/24</a:t>
            </a:fld>
            <a:endParaRPr lang="en-US"/>
          </a:p>
        </p:txBody>
      </p:sp>
      <p:sp>
        <p:nvSpPr>
          <p:cNvPr id="1058" name="Rectangle 34">
            <a:extLst>
              <a:ext uri="{FF2B5EF4-FFF2-40B4-BE49-F238E27FC236}">
                <a16:creationId xmlns:a16="http://schemas.microsoft.com/office/drawing/2014/main" id="{DB7096EF-65FA-BB4C-BDAA-90418FA0162A}"/>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4A9C6DE1-D8FE-CE4A-8928-03EBEFDFE1DF}" type="slidenum">
              <a:rPr lang="en-US" altLang="en-US"/>
              <a:pPr>
                <a:defRPr/>
              </a:pPr>
              <a:t>‹#›</a:t>
            </a:fld>
            <a:endParaRPr lang="en-US" altLang="en-US"/>
          </a:p>
        </p:txBody>
      </p:sp>
      <p:sp>
        <p:nvSpPr>
          <p:cNvPr id="1031" name="Rectangle 35">
            <a:extLst>
              <a:ext uri="{FF2B5EF4-FFF2-40B4-BE49-F238E27FC236}">
                <a16:creationId xmlns:a16="http://schemas.microsoft.com/office/drawing/2014/main" id="{5DF70110-0244-4642-B472-FC8E3EDAEE2A}"/>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 Copyright 2022 by Pearson Education, Inc. All Rights Reserved.</a:t>
            </a:r>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iangcpp.pearsoncmg.com/pyhtml/Welcome.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liangcpp.pearsoncmg.com/pyhtml/WelcomeWithTHreeMessages.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liangcpp.pearsoncmg.com/pyhtml/ComputeExpression.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liangcpp.pearsoncmg.com/pyhtml/ColorShapes.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liangcpp.pearsoncmg.com/pyhtml/LoanCalculator.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7FF4ADA6-7D1D-9541-9247-A958300D7E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1688E0-0C02-CE45-BB5B-7C4EF250C161}" type="slidenum">
              <a:rPr lang="en-US" altLang="en-US" sz="1400" smtClean="0"/>
              <a:pPr>
                <a:spcBef>
                  <a:spcPct val="0"/>
                </a:spcBef>
                <a:buClrTx/>
                <a:buSzTx/>
                <a:buFontTx/>
                <a:buNone/>
              </a:pPr>
              <a:t>1</a:t>
            </a:fld>
            <a:endParaRPr lang="en-US" altLang="en-US" sz="1400"/>
          </a:p>
        </p:txBody>
      </p:sp>
      <p:sp>
        <p:nvSpPr>
          <p:cNvPr id="5123" name="Rectangle 2">
            <a:extLst>
              <a:ext uri="{FF2B5EF4-FFF2-40B4-BE49-F238E27FC236}">
                <a16:creationId xmlns:a16="http://schemas.microsoft.com/office/drawing/2014/main" id="{3EF6D448-50C9-3B43-A1F6-4A0986E98D78}"/>
              </a:ext>
            </a:extLst>
          </p:cNvPr>
          <p:cNvSpPr>
            <a:spLocks noGrp="1" noChangeArrowheads="1"/>
          </p:cNvSpPr>
          <p:nvPr>
            <p:ph type="title"/>
          </p:nvPr>
        </p:nvSpPr>
        <p:spPr>
          <a:xfrm>
            <a:off x="614363" y="850900"/>
            <a:ext cx="7924800" cy="1314450"/>
          </a:xfrm>
        </p:spPr>
        <p:txBody>
          <a:bodyPr/>
          <a:lstStyle/>
          <a:p>
            <a:r>
              <a:rPr lang="en-US" altLang="en-US"/>
              <a:t>Revel for Introduction to Python Programming and Data Structures</a:t>
            </a:r>
          </a:p>
        </p:txBody>
      </p:sp>
      <p:sp>
        <p:nvSpPr>
          <p:cNvPr id="5124" name="Rectangle 6">
            <a:extLst>
              <a:ext uri="{FF2B5EF4-FFF2-40B4-BE49-F238E27FC236}">
                <a16:creationId xmlns:a16="http://schemas.microsoft.com/office/drawing/2014/main" id="{DF1A8292-0C16-034C-BC76-58FA8802B0EF}"/>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5" name="Rectangle 1029">
            <a:extLst>
              <a:ext uri="{FF2B5EF4-FFF2-40B4-BE49-F238E27FC236}">
                <a16:creationId xmlns:a16="http://schemas.microsoft.com/office/drawing/2014/main" id="{97F91A02-7333-C14B-A346-55F16EFDEF61}"/>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6" name="Rectangle 1031">
            <a:extLst>
              <a:ext uri="{FF2B5EF4-FFF2-40B4-BE49-F238E27FC236}">
                <a16:creationId xmlns:a16="http://schemas.microsoft.com/office/drawing/2014/main" id="{29B5CB6D-66E0-3A45-B311-1B2158690E70}"/>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Rectangle 2">
            <a:extLst>
              <a:ext uri="{FF2B5EF4-FFF2-40B4-BE49-F238E27FC236}">
                <a16:creationId xmlns:a16="http://schemas.microsoft.com/office/drawing/2014/main" id="{86EFA6F7-9DED-0741-8037-B353051183F7}"/>
              </a:ext>
            </a:extLst>
          </p:cNvPr>
          <p:cNvSpPr txBox="1">
            <a:spLocks noChangeArrowheads="1"/>
          </p:cNvSpPr>
          <p:nvPr/>
        </p:nvSpPr>
        <p:spPr bwMode="auto">
          <a:xfrm>
            <a:off x="614363" y="2819400"/>
            <a:ext cx="7924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Y. Daniel Liang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1026">
            <a:extLst>
              <a:ext uri="{FF2B5EF4-FFF2-40B4-BE49-F238E27FC236}">
                <a16:creationId xmlns:a16="http://schemas.microsoft.com/office/drawing/2014/main" id="{185137E3-B14A-6C45-9F95-1C951E4425F2}"/>
              </a:ext>
            </a:extLst>
          </p:cNvPr>
          <p:cNvSpPr>
            <a:spLocks noGrp="1" noChangeArrowheads="1"/>
          </p:cNvSpPr>
          <p:nvPr>
            <p:ph type="title"/>
          </p:nvPr>
        </p:nvSpPr>
        <p:spPr>
          <a:xfrm>
            <a:off x="685800" y="285750"/>
            <a:ext cx="7772400" cy="628650"/>
          </a:xfrm>
        </p:spPr>
        <p:txBody>
          <a:bodyPr/>
          <a:lstStyle/>
          <a:p>
            <a:r>
              <a:rPr lang="en-US" altLang="en-US" sz="4000"/>
              <a:t>Memory</a:t>
            </a:r>
          </a:p>
        </p:txBody>
      </p:sp>
      <p:graphicFrame>
        <p:nvGraphicFramePr>
          <p:cNvPr id="23555" name="Object 1032">
            <a:extLst>
              <a:ext uri="{FF2B5EF4-FFF2-40B4-BE49-F238E27FC236}">
                <a16:creationId xmlns:a16="http://schemas.microsoft.com/office/drawing/2014/main" id="{978C2208-E396-1447-AC1F-311D97B15789}"/>
              </a:ext>
            </a:extLst>
          </p:cNvPr>
          <p:cNvGraphicFramePr>
            <a:graphicFrameLocks noGrp="1"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23562"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556" name="Slide Number Placeholder 4">
            <a:extLst>
              <a:ext uri="{FF2B5EF4-FFF2-40B4-BE49-F238E27FC236}">
                <a16:creationId xmlns:a16="http://schemas.microsoft.com/office/drawing/2014/main" id="{60983814-FB16-A746-929C-EFFCED7F8EB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B81306-5C9E-D949-97E0-A28C9C079271}" type="slidenum">
              <a:rPr lang="en-US" altLang="en-US" sz="1400" smtClean="0"/>
              <a:pPr>
                <a:spcBef>
                  <a:spcPct val="0"/>
                </a:spcBef>
                <a:buClrTx/>
                <a:buSzTx/>
                <a:buFontTx/>
                <a:buNone/>
              </a:pPr>
              <a:t>10</a:t>
            </a:fld>
            <a:endParaRPr lang="en-US" altLang="en-US" sz="1400"/>
          </a:p>
        </p:txBody>
      </p:sp>
      <p:sp>
        <p:nvSpPr>
          <p:cNvPr id="23557" name="Rectangle 1027">
            <a:extLst>
              <a:ext uri="{FF2B5EF4-FFF2-40B4-BE49-F238E27FC236}">
                <a16:creationId xmlns:a16="http://schemas.microsoft.com/office/drawing/2014/main" id="{6BEAA745-1F8A-954C-835C-BA72EBC907F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Text Box 1028">
            <a:extLst>
              <a:ext uri="{FF2B5EF4-FFF2-40B4-BE49-F238E27FC236}">
                <a16:creationId xmlns:a16="http://schemas.microsoft.com/office/drawing/2014/main" id="{AA4E8098-2087-C04E-87E8-8B050DF4439A}"/>
              </a:ext>
            </a:extLst>
          </p:cNvPr>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Memory</a:t>
            </a:r>
            <a:r>
              <a:rPr lang="en-US" altLang="en-US" sz="2400">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23559" name="Rectangle 1029">
            <a:extLst>
              <a:ext uri="{FF2B5EF4-FFF2-40B4-BE49-F238E27FC236}">
                <a16:creationId xmlns:a16="http://schemas.microsoft.com/office/drawing/2014/main" id="{4C4A20B8-256B-A44B-8A26-9A7A61288DF0}"/>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1030">
            <a:extLst>
              <a:ext uri="{FF2B5EF4-FFF2-40B4-BE49-F238E27FC236}">
                <a16:creationId xmlns:a16="http://schemas.microsoft.com/office/drawing/2014/main" id="{80297C0B-0B9A-3F42-9001-A16C42CA1B4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BFD5B07-2CE2-0B4A-B04D-30141A1E616B}"/>
              </a:ext>
            </a:extLst>
          </p:cNvPr>
          <p:cNvSpPr>
            <a:spLocks noGrp="1" noChangeArrowheads="1"/>
          </p:cNvSpPr>
          <p:nvPr>
            <p:ph type="title"/>
          </p:nvPr>
        </p:nvSpPr>
        <p:spPr>
          <a:xfrm>
            <a:off x="685800" y="228600"/>
            <a:ext cx="7772400" cy="762000"/>
          </a:xfrm>
        </p:spPr>
        <p:txBody>
          <a:bodyPr/>
          <a:lstStyle/>
          <a:p>
            <a:r>
              <a:rPr lang="en-US" altLang="en-US"/>
              <a:t>How Data is Stored?</a:t>
            </a:r>
          </a:p>
        </p:txBody>
      </p:sp>
      <p:sp>
        <p:nvSpPr>
          <p:cNvPr id="25603" name="Rectangle 3">
            <a:extLst>
              <a:ext uri="{FF2B5EF4-FFF2-40B4-BE49-F238E27FC236}">
                <a16:creationId xmlns:a16="http://schemas.microsoft.com/office/drawing/2014/main" id="{9E42D66E-E71C-A349-886B-26D941757089}"/>
              </a:ext>
            </a:extLst>
          </p:cNvPr>
          <p:cNvSpPr>
            <a:spLocks noGrp="1" noChangeArrowheads="1"/>
          </p:cNvSpPr>
          <p:nvPr>
            <p:ph idx="1"/>
          </p:nvPr>
        </p:nvSpPr>
        <p:spPr>
          <a:xfrm>
            <a:off x="228600" y="990600"/>
            <a:ext cx="4800600" cy="5257800"/>
          </a:xfrm>
        </p:spPr>
        <p:txBody>
          <a:bodyPr/>
          <a:lstStyle/>
          <a:p>
            <a:pPr marL="0" indent="0">
              <a:lnSpc>
                <a:spcPct val="90000"/>
              </a:lnSpc>
              <a:buFont typeface="Monotype Sorts" pitchFamily="2" charset="2"/>
              <a:buNone/>
            </a:pPr>
            <a:r>
              <a:rPr lang="en-US" altLang="en-US" sz="200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a:cs typeface="Times New Roman" panose="02020603050405020304" pitchFamily="18" charset="0"/>
              </a:rPr>
              <a:t>zero</a:t>
            </a:r>
            <a:r>
              <a:rPr lang="en-US" altLang="en-US" sz="2000">
                <a:cs typeface="Times New Roman" panose="02020603050405020304" pitchFamily="18" charset="0"/>
              </a:rPr>
              <a:t> and </a:t>
            </a:r>
            <a:r>
              <a:rPr lang="en-US" altLang="en-US" sz="2000" i="1">
                <a:cs typeface="Times New Roman" panose="02020603050405020304" pitchFamily="18" charset="0"/>
              </a:rPr>
              <a:t>one</a:t>
            </a:r>
            <a:r>
              <a:rPr lang="en-US" altLang="en-US" sz="200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25604" name="Slide Number Placeholder 4">
            <a:extLst>
              <a:ext uri="{FF2B5EF4-FFF2-40B4-BE49-F238E27FC236}">
                <a16:creationId xmlns:a16="http://schemas.microsoft.com/office/drawing/2014/main" id="{95B8DA3D-F053-6540-8334-1AD092D3B9D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BD8698-B09E-D445-A9F4-FE24EDAA39CE}" type="slidenum">
              <a:rPr lang="en-US" altLang="en-US" sz="1400" smtClean="0"/>
              <a:pPr>
                <a:spcBef>
                  <a:spcPct val="0"/>
                </a:spcBef>
                <a:buClrTx/>
                <a:buSzTx/>
                <a:buFontTx/>
                <a:buNone/>
              </a:pPr>
              <a:t>11</a:t>
            </a:fld>
            <a:endParaRPr lang="en-US" altLang="en-US" sz="1400"/>
          </a:p>
        </p:txBody>
      </p:sp>
      <p:sp>
        <p:nvSpPr>
          <p:cNvPr id="25605" name="Rectangle 6">
            <a:extLst>
              <a:ext uri="{FF2B5EF4-FFF2-40B4-BE49-F238E27FC236}">
                <a16:creationId xmlns:a16="http://schemas.microsoft.com/office/drawing/2014/main" id="{8A8C7B41-A182-D040-A9B9-10E48D228C2E}"/>
              </a:ext>
            </a:extLst>
          </p:cNvPr>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06" name="Object 5">
            <a:extLst>
              <a:ext uri="{FF2B5EF4-FFF2-40B4-BE49-F238E27FC236}">
                <a16:creationId xmlns:a16="http://schemas.microsoft.com/office/drawing/2014/main" id="{39958FB3-4EF5-624B-912F-DACE11D86832}"/>
              </a:ext>
            </a:extLst>
          </p:cNvPr>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spid="_x0000_s25608" r:id="rId3" imgW="16929100" imgH="12687300" progId="Word.Picture.8">
                  <p:embed/>
                </p:oleObj>
              </mc:Choice>
              <mc:Fallback>
                <p:oleObj r:id="rId3" imgW="16929100" imgH="126873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9CEAF80-686D-054E-A9DF-723567898521}"/>
              </a:ext>
            </a:extLst>
          </p:cNvPr>
          <p:cNvSpPr>
            <a:spLocks noGrp="1" noChangeArrowheads="1"/>
          </p:cNvSpPr>
          <p:nvPr>
            <p:ph type="title"/>
          </p:nvPr>
        </p:nvSpPr>
        <p:spPr>
          <a:xfrm>
            <a:off x="685800" y="285750"/>
            <a:ext cx="7772400" cy="628650"/>
          </a:xfrm>
        </p:spPr>
        <p:txBody>
          <a:bodyPr/>
          <a:lstStyle/>
          <a:p>
            <a:r>
              <a:rPr lang="en-US" altLang="en-US" sz="4000"/>
              <a:t>Storage Devices</a:t>
            </a:r>
          </a:p>
        </p:txBody>
      </p:sp>
      <p:graphicFrame>
        <p:nvGraphicFramePr>
          <p:cNvPr id="26627" name="Object 8">
            <a:extLst>
              <a:ext uri="{FF2B5EF4-FFF2-40B4-BE49-F238E27FC236}">
                <a16:creationId xmlns:a16="http://schemas.microsoft.com/office/drawing/2014/main" id="{E537B5B4-8B12-2144-9222-7B4D072DAF67}"/>
              </a:ext>
            </a:extLst>
          </p:cNvPr>
          <p:cNvGraphicFramePr>
            <a:graphicFrameLocks noGrp="1" noChangeAspect="1"/>
          </p:cNvGraphicFramePr>
          <p:nvPr>
            <p:ph idx="1"/>
          </p:nvPr>
        </p:nvGraphicFramePr>
        <p:xfrm>
          <a:off x="2032000" y="3084513"/>
          <a:ext cx="5078413" cy="1260475"/>
        </p:xfrm>
        <a:graphic>
          <a:graphicData uri="http://schemas.openxmlformats.org/presentationml/2006/ole">
            <mc:AlternateContent xmlns:mc="http://schemas.openxmlformats.org/markup-compatibility/2006">
              <mc:Choice xmlns:v="urn:schemas-microsoft-com:vml" Requires="v">
                <p:oleObj spid="_x0000_s26634" name="Picture" r:id="rId4" imgW="30492700" imgH="7556500" progId="Word.Picture.8">
                  <p:embed/>
                </p:oleObj>
              </mc:Choice>
              <mc:Fallback>
                <p:oleObj name="Picture" r:id="rId4" imgW="30492700" imgH="7556500" progId="Word.Picture.8">
                  <p:embed/>
                  <p:pic>
                    <p:nvPicPr>
                      <p:cNvPr id="0" name="Object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0" y="3084513"/>
                        <a:ext cx="5078413"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28" name="Slide Number Placeholder 4">
            <a:extLst>
              <a:ext uri="{FF2B5EF4-FFF2-40B4-BE49-F238E27FC236}">
                <a16:creationId xmlns:a16="http://schemas.microsoft.com/office/drawing/2014/main" id="{6AB2D78D-5251-374C-84F3-A03BAF867E8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707C89-01A7-4443-B927-A8C471124330}" type="slidenum">
              <a:rPr lang="en-US" altLang="en-US" sz="1400" smtClean="0"/>
              <a:pPr>
                <a:spcBef>
                  <a:spcPct val="0"/>
                </a:spcBef>
                <a:buClrTx/>
                <a:buSzTx/>
                <a:buFontTx/>
                <a:buNone/>
              </a:pPr>
              <a:t>12</a:t>
            </a:fld>
            <a:endParaRPr lang="en-US" altLang="en-US" sz="1400"/>
          </a:p>
        </p:txBody>
      </p:sp>
      <p:sp>
        <p:nvSpPr>
          <p:cNvPr id="26629" name="Rectangle 3">
            <a:extLst>
              <a:ext uri="{FF2B5EF4-FFF2-40B4-BE49-F238E27FC236}">
                <a16:creationId xmlns:a16="http://schemas.microsoft.com/office/drawing/2014/main" id="{EEE987BD-7EEC-CC4A-AE1B-A2C0082A081C}"/>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Text Box 4">
            <a:extLst>
              <a:ext uri="{FF2B5EF4-FFF2-40B4-BE49-F238E27FC236}">
                <a16:creationId xmlns:a16="http://schemas.microsoft.com/office/drawing/2014/main" id="{9B1099BC-B0E3-C24E-A53C-3FD373084CD6}"/>
              </a:ext>
            </a:extLst>
          </p:cNvPr>
          <p:cNvSpPr txBox="1">
            <a:spLocks noChangeArrowheads="1"/>
          </p:cNvSpPr>
          <p:nvPr/>
        </p:nvSpPr>
        <p:spPr bwMode="auto">
          <a:xfrm>
            <a:off x="304800" y="106680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p>
        </p:txBody>
      </p:sp>
      <p:sp>
        <p:nvSpPr>
          <p:cNvPr id="26631" name="Rectangle 5">
            <a:extLst>
              <a:ext uri="{FF2B5EF4-FFF2-40B4-BE49-F238E27FC236}">
                <a16:creationId xmlns:a16="http://schemas.microsoft.com/office/drawing/2014/main" id="{D337A057-2205-E14E-A5F5-C31786806D6B}"/>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6">
            <a:extLst>
              <a:ext uri="{FF2B5EF4-FFF2-40B4-BE49-F238E27FC236}">
                <a16:creationId xmlns:a16="http://schemas.microsoft.com/office/drawing/2014/main" id="{C4E6309C-0D27-E942-BEE8-A5F70F480185}"/>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DC431FDC-3EDF-1247-A81D-6E7D231DFADA}"/>
              </a:ext>
            </a:extLst>
          </p:cNvPr>
          <p:cNvSpPr>
            <a:spLocks noGrp="1" noChangeArrowheads="1"/>
          </p:cNvSpPr>
          <p:nvPr>
            <p:ph type="title"/>
          </p:nvPr>
        </p:nvSpPr>
        <p:spPr>
          <a:xfrm>
            <a:off x="685800" y="285750"/>
            <a:ext cx="7772400" cy="552450"/>
          </a:xfrm>
        </p:spPr>
        <p:txBody>
          <a:bodyPr/>
          <a:lstStyle/>
          <a:p>
            <a:r>
              <a:rPr lang="en-US" altLang="en-US" sz="4000"/>
              <a:t>Output Devices: Monitor</a:t>
            </a:r>
          </a:p>
        </p:txBody>
      </p:sp>
      <p:graphicFrame>
        <p:nvGraphicFramePr>
          <p:cNvPr id="28675" name="Object 1032">
            <a:extLst>
              <a:ext uri="{FF2B5EF4-FFF2-40B4-BE49-F238E27FC236}">
                <a16:creationId xmlns:a16="http://schemas.microsoft.com/office/drawing/2014/main" id="{1967FB98-9B52-B641-B309-AD36D8137062}"/>
              </a:ext>
            </a:extLst>
          </p:cNvPr>
          <p:cNvGraphicFramePr>
            <a:graphicFrameLocks noGrp="1" noChangeAspect="1"/>
          </p:cNvGraphicFramePr>
          <p:nvPr>
            <p:ph idx="1"/>
          </p:nvPr>
        </p:nvGraphicFramePr>
        <p:xfrm>
          <a:off x="2032000" y="3084513"/>
          <a:ext cx="5078413" cy="1260475"/>
        </p:xfrm>
        <a:graphic>
          <a:graphicData uri="http://schemas.openxmlformats.org/presentationml/2006/ole">
            <mc:AlternateContent xmlns:mc="http://schemas.openxmlformats.org/markup-compatibility/2006">
              <mc:Choice xmlns:v="urn:schemas-microsoft-com:vml" Requires="v">
                <p:oleObj spid="_x0000_s28682"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0" y="3084513"/>
                        <a:ext cx="5078413"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6" name="Slide Number Placeholder 4">
            <a:extLst>
              <a:ext uri="{FF2B5EF4-FFF2-40B4-BE49-F238E27FC236}">
                <a16:creationId xmlns:a16="http://schemas.microsoft.com/office/drawing/2014/main" id="{1E110CD3-A66A-EE49-B0FF-74CF804D29F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D9C784-3DEB-2348-BE3E-A4412C3DCC00}" type="slidenum">
              <a:rPr lang="en-US" altLang="en-US" sz="1400" smtClean="0"/>
              <a:pPr>
                <a:spcBef>
                  <a:spcPct val="0"/>
                </a:spcBef>
                <a:buClrTx/>
                <a:buSzTx/>
                <a:buFontTx/>
                <a:buNone/>
              </a:pPr>
              <a:t>13</a:t>
            </a:fld>
            <a:endParaRPr lang="en-US" altLang="en-US" sz="1400"/>
          </a:p>
        </p:txBody>
      </p:sp>
      <p:sp>
        <p:nvSpPr>
          <p:cNvPr id="28677" name="Rectangle 1027">
            <a:extLst>
              <a:ext uri="{FF2B5EF4-FFF2-40B4-BE49-F238E27FC236}">
                <a16:creationId xmlns:a16="http://schemas.microsoft.com/office/drawing/2014/main" id="{332DF424-B345-EA4F-9D72-5125B26683BB}"/>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Text Box 1028">
            <a:extLst>
              <a:ext uri="{FF2B5EF4-FFF2-40B4-BE49-F238E27FC236}">
                <a16:creationId xmlns:a16="http://schemas.microsoft.com/office/drawing/2014/main" id="{E575D6FF-582A-2448-85C2-C623CB9932E7}"/>
              </a:ext>
            </a:extLst>
          </p:cNvPr>
          <p:cNvSpPr txBox="1">
            <a:spLocks noChangeArrowheads="1"/>
          </p:cNvSpPr>
          <p:nvPr/>
        </p:nvSpPr>
        <p:spPr bwMode="auto">
          <a:xfrm>
            <a:off x="3048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monitor displays information (text and graphics). The resolution and dot pitch determine the quality of the display.</a:t>
            </a:r>
            <a:r>
              <a:rPr lang="en-US" altLang="en-US" sz="2400">
                <a:latin typeface="Courier New" panose="02070309020205020404" pitchFamily="49" charset="0"/>
                <a:cs typeface="Courier New" panose="02070309020205020404" pitchFamily="49" charset="0"/>
              </a:rPr>
              <a:t>  </a:t>
            </a:r>
          </a:p>
        </p:txBody>
      </p:sp>
      <p:sp>
        <p:nvSpPr>
          <p:cNvPr id="28679" name="Rectangle 1029">
            <a:extLst>
              <a:ext uri="{FF2B5EF4-FFF2-40B4-BE49-F238E27FC236}">
                <a16:creationId xmlns:a16="http://schemas.microsoft.com/office/drawing/2014/main" id="{B79705F9-F6F4-B04B-821E-78CE6C9AAC41}"/>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1030">
            <a:extLst>
              <a:ext uri="{FF2B5EF4-FFF2-40B4-BE49-F238E27FC236}">
                <a16:creationId xmlns:a16="http://schemas.microsoft.com/office/drawing/2014/main" id="{A5BDA151-D9BB-A442-BD62-7C9BF84D6191}"/>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098730B0-0454-D549-AB4A-003FCBA564E7}"/>
              </a:ext>
            </a:extLst>
          </p:cNvPr>
          <p:cNvSpPr>
            <a:spLocks noGrp="1" noChangeArrowheads="1"/>
          </p:cNvSpPr>
          <p:nvPr>
            <p:ph type="title"/>
          </p:nvPr>
        </p:nvSpPr>
        <p:spPr>
          <a:xfrm>
            <a:off x="304800" y="304800"/>
            <a:ext cx="8534400" cy="457200"/>
          </a:xfrm>
        </p:spPr>
        <p:txBody>
          <a:bodyPr/>
          <a:lstStyle/>
          <a:p>
            <a:r>
              <a:rPr lang="en-US" altLang="en-US"/>
              <a:t>Monitor Resolution and Dot Pitch</a:t>
            </a:r>
          </a:p>
        </p:txBody>
      </p:sp>
      <p:sp>
        <p:nvSpPr>
          <p:cNvPr id="30723" name="Slide Number Placeholder 4">
            <a:extLst>
              <a:ext uri="{FF2B5EF4-FFF2-40B4-BE49-F238E27FC236}">
                <a16:creationId xmlns:a16="http://schemas.microsoft.com/office/drawing/2014/main" id="{0FC38126-72CD-2844-A910-C03BE56D737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7852AF-EBEE-E04B-9A36-EE397596414D}" type="slidenum">
              <a:rPr lang="en-US" altLang="en-US" sz="1400" smtClean="0"/>
              <a:pPr>
                <a:spcBef>
                  <a:spcPct val="0"/>
                </a:spcBef>
                <a:buClrTx/>
                <a:buSzTx/>
                <a:buFontTx/>
                <a:buNone/>
              </a:pPr>
              <a:t>14</a:t>
            </a:fld>
            <a:endParaRPr lang="en-US" altLang="en-US" sz="1400"/>
          </a:p>
        </p:txBody>
      </p:sp>
      <p:sp>
        <p:nvSpPr>
          <p:cNvPr id="30724" name="Rectangle 1027">
            <a:extLst>
              <a:ext uri="{FF2B5EF4-FFF2-40B4-BE49-F238E27FC236}">
                <a16:creationId xmlns:a16="http://schemas.microsoft.com/office/drawing/2014/main" id="{C8D038D3-E3F4-BC4B-93F5-FEE3F13E338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Text Box 1028">
            <a:extLst>
              <a:ext uri="{FF2B5EF4-FFF2-40B4-BE49-F238E27FC236}">
                <a16:creationId xmlns:a16="http://schemas.microsoft.com/office/drawing/2014/main" id="{A3ACDDC4-3E55-7D46-A8C7-9707827C8B8E}"/>
              </a:ext>
            </a:extLst>
          </p:cNvPr>
          <p:cNvSpPr txBox="1">
            <a:spLocks noChangeArrowheads="1"/>
          </p:cNvSpPr>
          <p:nvPr/>
        </p:nvSpPr>
        <p:spPr bwMode="auto">
          <a:xfrm>
            <a:off x="1600200" y="1066800"/>
            <a:ext cx="7543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a:t>
            </a:r>
            <a:r>
              <a:rPr lang="en-US" altLang="en-US" sz="2400" i="1">
                <a:cs typeface="Courier New" panose="02070309020205020404" pitchFamily="49" charset="0"/>
              </a:rPr>
              <a:t>resolution</a:t>
            </a:r>
            <a:r>
              <a:rPr lang="en-US" altLang="en-US" sz="2400">
                <a:cs typeface="Courier New" panose="02070309020205020404" pitchFamily="49" charset="0"/>
              </a:rPr>
              <a:t> specifies the number of pixels per square inch. Pixels (short for “picture elements”) are tiny dots that form an image on the screen.  The resolution can be set manually.  The higher the resolution, the sharper and clearer the image is.  However, the image may be very small if you set high resolution on a small screen monitor. PC monitors are usually 15-inch, 17-inch, 19-inch, or 21-inch. For a 15-inch monitor, a comfortable resolution setting would be 640</a:t>
            </a:r>
            <a:r>
              <a:rPr lang="en-US" altLang="en-US" sz="2400">
                <a:cs typeface="Courier New" panose="02070309020205020404" pitchFamily="49" charset="0"/>
                <a:sym typeface="Symbol" pitchFamily="2" charset="2"/>
              </a:rPr>
              <a:t></a:t>
            </a:r>
            <a:r>
              <a:rPr lang="en-US" altLang="en-US" sz="2400">
                <a:cs typeface="Courier New" panose="02070309020205020404" pitchFamily="49" charset="0"/>
              </a:rPr>
              <a:t>480 (307,200 pixels).</a:t>
            </a:r>
          </a:p>
        </p:txBody>
      </p:sp>
      <p:sp>
        <p:nvSpPr>
          <p:cNvPr id="30726" name="Rectangle 1029">
            <a:extLst>
              <a:ext uri="{FF2B5EF4-FFF2-40B4-BE49-F238E27FC236}">
                <a16:creationId xmlns:a16="http://schemas.microsoft.com/office/drawing/2014/main" id="{6BEC59F0-0BDD-C64E-8679-1CCCD77283EF}"/>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1030">
            <a:extLst>
              <a:ext uri="{FF2B5EF4-FFF2-40B4-BE49-F238E27FC236}">
                <a16:creationId xmlns:a16="http://schemas.microsoft.com/office/drawing/2014/main" id="{D55BDA01-5128-C643-8420-532068114B62}"/>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Text Box 1032">
            <a:extLst>
              <a:ext uri="{FF2B5EF4-FFF2-40B4-BE49-F238E27FC236}">
                <a16:creationId xmlns:a16="http://schemas.microsoft.com/office/drawing/2014/main" id="{2BDC76E7-0BC1-DC43-BF6E-D9D7CFFA6792}"/>
              </a:ext>
            </a:extLst>
          </p:cNvPr>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resolution</a:t>
            </a:r>
            <a:endParaRPr lang="en-US" altLang="en-US" sz="2400">
              <a:cs typeface="Courier New" panose="02070309020205020404" pitchFamily="49" charset="0"/>
            </a:endParaRPr>
          </a:p>
        </p:txBody>
      </p:sp>
      <p:sp>
        <p:nvSpPr>
          <p:cNvPr id="30729" name="Text Box 1033">
            <a:extLst>
              <a:ext uri="{FF2B5EF4-FFF2-40B4-BE49-F238E27FC236}">
                <a16:creationId xmlns:a16="http://schemas.microsoft.com/office/drawing/2014/main" id="{21A3309F-2D82-764F-9D08-04E591E2AA52}"/>
              </a:ext>
            </a:extLst>
          </p:cNvPr>
          <p:cNvSpPr txBox="1">
            <a:spLocks noChangeArrowheads="1"/>
          </p:cNvSpPr>
          <p:nvPr/>
        </p:nvSpPr>
        <p:spPr bwMode="auto">
          <a:xfrm>
            <a:off x="1600200" y="46482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a:t>
            </a:r>
            <a:r>
              <a:rPr lang="en-US" altLang="en-US" sz="2400" i="1">
                <a:cs typeface="Courier New" panose="02070309020205020404" pitchFamily="49" charset="0"/>
              </a:rPr>
              <a:t>dot pitch</a:t>
            </a:r>
            <a:r>
              <a:rPr lang="en-US" altLang="en-US" sz="2400">
                <a:cs typeface="Courier New" panose="02070309020205020404" pitchFamily="49" charset="0"/>
              </a:rPr>
              <a:t> is the amount of space between pixels. The smaller the dot pitch, the better the display.</a:t>
            </a:r>
            <a:r>
              <a:rPr lang="en-US" altLang="en-US" sz="2400">
                <a:solidFill>
                  <a:schemeClr val="tx2"/>
                </a:solidFill>
                <a:latin typeface="Courier New" panose="02070309020205020404" pitchFamily="49" charset="0"/>
                <a:cs typeface="Courier New" panose="02070309020205020404" pitchFamily="49" charset="0"/>
              </a:rPr>
              <a:t> </a:t>
            </a:r>
          </a:p>
        </p:txBody>
      </p:sp>
      <p:sp>
        <p:nvSpPr>
          <p:cNvPr id="30730" name="Text Box 1034">
            <a:extLst>
              <a:ext uri="{FF2B5EF4-FFF2-40B4-BE49-F238E27FC236}">
                <a16:creationId xmlns:a16="http://schemas.microsoft.com/office/drawing/2014/main" id="{5886CC67-A5FB-DA4D-9E0C-3F051ABC7649}"/>
              </a:ext>
            </a:extLst>
          </p:cNvPr>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dot pitch</a:t>
            </a:r>
            <a:endParaRPr lang="en-US" altLang="en-US" sz="2400">
              <a:cs typeface="Courier New" panose="02070309020205020404" pitchFamily="49"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F703AEEF-59D6-F547-AB58-AFC9C5A8F1D6}"/>
              </a:ext>
            </a:extLst>
          </p:cNvPr>
          <p:cNvSpPr>
            <a:spLocks noGrp="1" noChangeArrowheads="1"/>
          </p:cNvSpPr>
          <p:nvPr>
            <p:ph type="title"/>
          </p:nvPr>
        </p:nvSpPr>
        <p:spPr>
          <a:xfrm>
            <a:off x="685800" y="285750"/>
            <a:ext cx="7772400" cy="476250"/>
          </a:xfrm>
        </p:spPr>
        <p:txBody>
          <a:bodyPr/>
          <a:lstStyle/>
          <a:p>
            <a:r>
              <a:rPr lang="en-US" altLang="en-US" sz="4000"/>
              <a:t>Communication Devices</a:t>
            </a:r>
          </a:p>
        </p:txBody>
      </p:sp>
      <p:graphicFrame>
        <p:nvGraphicFramePr>
          <p:cNvPr id="32771" name="Object 1032">
            <a:extLst>
              <a:ext uri="{FF2B5EF4-FFF2-40B4-BE49-F238E27FC236}">
                <a16:creationId xmlns:a16="http://schemas.microsoft.com/office/drawing/2014/main" id="{DE81D136-AE26-1B49-8C8C-C9AC765E579F}"/>
              </a:ext>
            </a:extLst>
          </p:cNvPr>
          <p:cNvGraphicFramePr>
            <a:graphicFrameLocks noGrp="1" noChangeAspect="1"/>
          </p:cNvGraphicFramePr>
          <p:nvPr>
            <p:ph idx="1"/>
          </p:nvPr>
        </p:nvGraphicFramePr>
        <p:xfrm>
          <a:off x="2286000" y="4630738"/>
          <a:ext cx="5078413" cy="1260475"/>
        </p:xfrm>
        <a:graphic>
          <a:graphicData uri="http://schemas.openxmlformats.org/presentationml/2006/ole">
            <mc:AlternateContent xmlns:mc="http://schemas.openxmlformats.org/markup-compatibility/2006">
              <mc:Choice xmlns:v="urn:schemas-microsoft-com:vml" Requires="v">
                <p:oleObj spid="_x0000_s32778"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630738"/>
                        <a:ext cx="5078413"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2772" name="Slide Number Placeholder 4">
            <a:extLst>
              <a:ext uri="{FF2B5EF4-FFF2-40B4-BE49-F238E27FC236}">
                <a16:creationId xmlns:a16="http://schemas.microsoft.com/office/drawing/2014/main" id="{934C9F34-2A7A-E443-AD90-BDCFFD0EE69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1CCEBA-7CA0-1641-8908-0443414855B9}" type="slidenum">
              <a:rPr lang="en-US" altLang="en-US" sz="1400" smtClean="0"/>
              <a:pPr>
                <a:spcBef>
                  <a:spcPct val="0"/>
                </a:spcBef>
                <a:buClrTx/>
                <a:buSzTx/>
                <a:buFontTx/>
                <a:buNone/>
              </a:pPr>
              <a:t>15</a:t>
            </a:fld>
            <a:endParaRPr lang="en-US" altLang="en-US" sz="1400"/>
          </a:p>
        </p:txBody>
      </p:sp>
      <p:sp>
        <p:nvSpPr>
          <p:cNvPr id="32773" name="Rectangle 1027">
            <a:extLst>
              <a:ext uri="{FF2B5EF4-FFF2-40B4-BE49-F238E27FC236}">
                <a16:creationId xmlns:a16="http://schemas.microsoft.com/office/drawing/2014/main" id="{1D2515FA-9483-4E49-BED8-8666FE1B5C71}"/>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Text Box 1028">
            <a:extLst>
              <a:ext uri="{FF2B5EF4-FFF2-40B4-BE49-F238E27FC236}">
                <a16:creationId xmlns:a16="http://schemas.microsoft.com/office/drawing/2014/main" id="{D7586075-9655-054C-B1F2-E6D9F4C41368}"/>
              </a:ext>
            </a:extLst>
          </p:cNvPr>
          <p:cNvSpPr txBox="1">
            <a:spLocks noChangeArrowheads="1"/>
          </p:cNvSpPr>
          <p:nvPr/>
        </p:nvSpPr>
        <p:spPr bwMode="auto">
          <a:xfrm>
            <a:off x="304800" y="914400"/>
            <a:ext cx="861060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typical type of NIC, called </a:t>
            </a:r>
            <a:r>
              <a:rPr lang="en-US" altLang="en-US" sz="2200" i="1">
                <a:solidFill>
                  <a:srgbClr val="FF7C80"/>
                </a:solidFill>
                <a:cs typeface="Courier New" panose="02070309020205020404" pitchFamily="49" charset="0"/>
              </a:rPr>
              <a:t>10BaseT</a:t>
            </a:r>
            <a:r>
              <a:rPr lang="en-US" altLang="en-US" sz="2200">
                <a:cs typeface="Courier New" panose="02070309020205020404" pitchFamily="49" charset="0"/>
              </a:rPr>
              <a:t>, can transfer data at 10 mbps (million bits per second).</a:t>
            </a:r>
          </a:p>
        </p:txBody>
      </p:sp>
      <p:sp>
        <p:nvSpPr>
          <p:cNvPr id="32775" name="Rectangle 1029">
            <a:extLst>
              <a:ext uri="{FF2B5EF4-FFF2-40B4-BE49-F238E27FC236}">
                <a16:creationId xmlns:a16="http://schemas.microsoft.com/office/drawing/2014/main" id="{39E5F5B9-0BA1-9A40-822B-5C5705561BB3}"/>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1030">
            <a:extLst>
              <a:ext uri="{FF2B5EF4-FFF2-40B4-BE49-F238E27FC236}">
                <a16:creationId xmlns:a16="http://schemas.microsoft.com/office/drawing/2014/main" id="{E668F7CC-9136-0244-8EE3-994C8F0C10C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1026">
            <a:extLst>
              <a:ext uri="{FF2B5EF4-FFF2-40B4-BE49-F238E27FC236}">
                <a16:creationId xmlns:a16="http://schemas.microsoft.com/office/drawing/2014/main" id="{3E23BCD8-06A9-7044-B709-979F6819A3DB}"/>
              </a:ext>
            </a:extLst>
          </p:cNvPr>
          <p:cNvSpPr>
            <a:spLocks noGrp="1" noChangeArrowheads="1"/>
          </p:cNvSpPr>
          <p:nvPr>
            <p:ph type="title"/>
          </p:nvPr>
        </p:nvSpPr>
        <p:spPr>
          <a:xfrm>
            <a:off x="685800" y="228600"/>
            <a:ext cx="7772400" cy="762000"/>
          </a:xfrm>
        </p:spPr>
        <p:txBody>
          <a:bodyPr/>
          <a:lstStyle/>
          <a:p>
            <a:r>
              <a:rPr lang="en-US" altLang="en-US"/>
              <a:t>Programs</a:t>
            </a:r>
          </a:p>
        </p:txBody>
      </p:sp>
      <p:sp>
        <p:nvSpPr>
          <p:cNvPr id="34819" name="Rectangle 1027">
            <a:extLst>
              <a:ext uri="{FF2B5EF4-FFF2-40B4-BE49-F238E27FC236}">
                <a16:creationId xmlns:a16="http://schemas.microsoft.com/office/drawing/2014/main" id="{8D886542-D02E-A74C-95D5-076C42B2878B}"/>
              </a:ext>
            </a:extLst>
          </p:cNvPr>
          <p:cNvSpPr>
            <a:spLocks noGrp="1" noChangeArrowheads="1"/>
          </p:cNvSpPr>
          <p:nvPr>
            <p:ph idx="1"/>
          </p:nvPr>
        </p:nvSpPr>
        <p:spPr>
          <a:xfrm>
            <a:off x="228600" y="1371600"/>
            <a:ext cx="8686800" cy="4572000"/>
          </a:xfrm>
        </p:spPr>
        <p:txBody>
          <a:bodyPr/>
          <a:lstStyle/>
          <a:p>
            <a:pPr marL="0" indent="0">
              <a:buFont typeface="Monotype Sorts" pitchFamily="2" charset="2"/>
              <a:buNone/>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p>
          <a:p>
            <a:pPr marL="0" indent="0">
              <a:buFont typeface="Monotype Sorts" pitchFamily="2" charset="2"/>
              <a:buNone/>
            </a:pPr>
            <a:r>
              <a:rPr lang="en-US" altLang="en-US" sz="2800"/>
              <a:t> </a:t>
            </a:r>
          </a:p>
          <a:p>
            <a:pPr marL="0" indent="0">
              <a:buFont typeface="Monotype Sorts" pitchFamily="2" charset="2"/>
              <a:buNone/>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p>
          <a:p>
            <a:pPr marL="0" indent="0">
              <a:buFont typeface="Monotype Sorts" pitchFamily="2" charset="2"/>
              <a:buNone/>
            </a:pPr>
            <a:endParaRPr lang="en-US" altLang="en-US" sz="2800"/>
          </a:p>
          <a:p>
            <a:pPr marL="0" indent="0">
              <a:buFont typeface="Monotype Sorts" pitchFamily="2" charset="2"/>
              <a:buNone/>
            </a:pPr>
            <a:r>
              <a:rPr lang="en-US" altLang="en-US" sz="2800"/>
              <a:t>Programs are written using programming languages.</a:t>
            </a:r>
          </a:p>
        </p:txBody>
      </p:sp>
      <p:sp>
        <p:nvSpPr>
          <p:cNvPr id="34820" name="Slide Number Placeholder 4">
            <a:extLst>
              <a:ext uri="{FF2B5EF4-FFF2-40B4-BE49-F238E27FC236}">
                <a16:creationId xmlns:a16="http://schemas.microsoft.com/office/drawing/2014/main" id="{891E5F0F-491B-1543-A1CB-F03E358A0B1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D1305C-B338-9440-BF35-9065B25F7596}" type="slidenum">
              <a:rPr lang="en-US" altLang="en-US" sz="1400" smtClean="0"/>
              <a:pPr>
                <a:spcBef>
                  <a:spcPct val="0"/>
                </a:spcBef>
                <a:buClrTx/>
                <a:buSzTx/>
                <a:buFontTx/>
                <a:buNone/>
              </a:pPr>
              <a:t>16</a:t>
            </a:fld>
            <a:endParaRPr lang="en-US" altLang="en-US" sz="14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2DB52DD1-B2EA-8F43-A6EF-E644D1E24964}"/>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35843" name="Rectangle 1027">
            <a:extLst>
              <a:ext uri="{FF2B5EF4-FFF2-40B4-BE49-F238E27FC236}">
                <a16:creationId xmlns:a16="http://schemas.microsoft.com/office/drawing/2014/main" id="{662CB459-56B5-CC42-9AA5-650A9EFD0398}"/>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Machine Language</a:t>
            </a:r>
            <a:r>
              <a:rPr lang="en-US" altLang="en-US" sz="2400"/>
              <a:t>    Assembly Language      High-Level Language</a:t>
            </a:r>
          </a:p>
        </p:txBody>
      </p:sp>
      <p:sp>
        <p:nvSpPr>
          <p:cNvPr id="35844" name="Slide Number Placeholder 4">
            <a:extLst>
              <a:ext uri="{FF2B5EF4-FFF2-40B4-BE49-F238E27FC236}">
                <a16:creationId xmlns:a16="http://schemas.microsoft.com/office/drawing/2014/main" id="{ACFD03D5-9AC5-1642-9C6C-BEDCB485412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473EF8-C977-F24F-A9C8-4ED00FE08E54}" type="slidenum">
              <a:rPr lang="en-US" altLang="en-US" sz="1400" smtClean="0"/>
              <a:pPr>
                <a:spcBef>
                  <a:spcPct val="0"/>
                </a:spcBef>
                <a:buClrTx/>
                <a:buSzTx/>
                <a:buFontTx/>
                <a:buNone/>
              </a:pPr>
              <a:t>17</a:t>
            </a:fld>
            <a:endParaRPr lang="en-US" altLang="en-US" sz="1400"/>
          </a:p>
        </p:txBody>
      </p:sp>
      <p:sp>
        <p:nvSpPr>
          <p:cNvPr id="35845" name="Rectangle 1028">
            <a:extLst>
              <a:ext uri="{FF2B5EF4-FFF2-40B4-BE49-F238E27FC236}">
                <a16:creationId xmlns:a16="http://schemas.microsoft.com/office/drawing/2014/main" id="{896403FE-2699-F048-93C2-655E00AFFCB2}"/>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Machine language </a:t>
            </a:r>
            <a:r>
              <a:rPr lang="en-US" altLang="en-US">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chemeClr val="tx2"/>
                </a:solidFill>
              </a:rPr>
              <a:t> </a:t>
            </a:r>
            <a:r>
              <a:rPr lang="en-US" altLang="en-US">
                <a:solidFill>
                  <a:schemeClr val="tx2"/>
                </a:solidFill>
                <a:cs typeface="Times New Roman" panose="02020603050405020304" pitchFamily="18" charset="0"/>
              </a:rPr>
              <a:t>Programming with native machine language is a tedious process. Moreover the programs are highly difficult to read and modify. For example, to add two numbers, you might write an instruction in binary like this:</a:t>
            </a:r>
          </a:p>
          <a:p>
            <a:pPr algn="ctr">
              <a:lnSpc>
                <a:spcPct val="90000"/>
              </a:lnSpc>
              <a:spcBef>
                <a:spcPct val="0"/>
              </a:spcBef>
              <a:buClrTx/>
              <a:buSzTx/>
              <a:buFontTx/>
              <a:buNone/>
            </a:pPr>
            <a:r>
              <a:rPr lang="en-US" altLang="en-US">
                <a:solidFill>
                  <a:schemeClr val="tx2"/>
                </a:solidFill>
              </a:rPr>
              <a:t> </a:t>
            </a:r>
          </a:p>
          <a:p>
            <a:pPr lvl="1">
              <a:lnSpc>
                <a:spcPct val="90000"/>
              </a:lnSpc>
              <a:buFontTx/>
              <a:buNone/>
            </a:pPr>
            <a:r>
              <a:rPr lang="en-US" altLang="en-US">
                <a:solidFill>
                  <a:schemeClr val="tx2"/>
                </a:solidFill>
                <a:latin typeface="Courier New" panose="02070309020205020404" pitchFamily="49" charset="0"/>
                <a:cs typeface="Times New Roman" panose="02020603050405020304" pitchFamily="18" charset="0"/>
              </a:rPr>
              <a:t>1101101010011010</a:t>
            </a:r>
            <a:endParaRPr lang="en-US" altLang="en-US">
              <a:solidFill>
                <a:schemeClr val="tx2"/>
              </a:solidFill>
              <a:latin typeface="Courier New" panose="02070309020205020404" pitchFamily="49"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1026">
            <a:extLst>
              <a:ext uri="{FF2B5EF4-FFF2-40B4-BE49-F238E27FC236}">
                <a16:creationId xmlns:a16="http://schemas.microsoft.com/office/drawing/2014/main" id="{EA8FF687-D9EF-3941-A870-7F52F727342D}"/>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36867" name="Rectangle 1027">
            <a:extLst>
              <a:ext uri="{FF2B5EF4-FFF2-40B4-BE49-F238E27FC236}">
                <a16:creationId xmlns:a16="http://schemas.microsoft.com/office/drawing/2014/main" id="{8F299868-4E32-9E40-B4C8-D912D41FAB57}"/>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Machine Language    </a:t>
            </a:r>
            <a:r>
              <a:rPr lang="en-US" altLang="en-US" sz="2400">
                <a:solidFill>
                  <a:srgbClr val="FF0000"/>
                </a:solidFill>
              </a:rPr>
              <a:t>Assembly Language</a:t>
            </a:r>
            <a:r>
              <a:rPr lang="en-US" altLang="en-US" sz="2400"/>
              <a:t>      High-Level Language</a:t>
            </a:r>
          </a:p>
        </p:txBody>
      </p:sp>
      <p:sp>
        <p:nvSpPr>
          <p:cNvPr id="36868" name="Slide Number Placeholder 4">
            <a:extLst>
              <a:ext uri="{FF2B5EF4-FFF2-40B4-BE49-F238E27FC236}">
                <a16:creationId xmlns:a16="http://schemas.microsoft.com/office/drawing/2014/main" id="{D4A04753-F21F-3F46-9894-CDB24C95F1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942BD0-78DF-DE4C-BB64-921E12B06E3B}" type="slidenum">
              <a:rPr lang="en-US" altLang="en-US" sz="1400" smtClean="0"/>
              <a:pPr>
                <a:spcBef>
                  <a:spcPct val="0"/>
                </a:spcBef>
                <a:buClrTx/>
                <a:buSzTx/>
                <a:buFontTx/>
                <a:buNone/>
              </a:pPr>
              <a:t>18</a:t>
            </a:fld>
            <a:endParaRPr lang="en-US" altLang="en-US" sz="1400"/>
          </a:p>
        </p:txBody>
      </p:sp>
      <p:sp>
        <p:nvSpPr>
          <p:cNvPr id="36869" name="Rectangle 1028">
            <a:extLst>
              <a:ext uri="{FF2B5EF4-FFF2-40B4-BE49-F238E27FC236}">
                <a16:creationId xmlns:a16="http://schemas.microsoft.com/office/drawing/2014/main" id="{90270DA0-0E36-AE42-8DDA-82D516ACE697}"/>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buFont typeface="Monotype Sorts" pitchFamily="2" charset="2"/>
              <a:buNone/>
            </a:pPr>
            <a:r>
              <a:rPr lang="en-US" altLang="en-US" sz="2800">
                <a:solidFill>
                  <a:schemeClr val="tx2"/>
                </a:solidFill>
                <a:cs typeface="Times New Roman" panose="02020603050405020304" pitchFamily="18" charset="0"/>
              </a:rPr>
              <a:t>      ADDF3 R1, R2, R3</a:t>
            </a:r>
          </a:p>
        </p:txBody>
      </p:sp>
      <p:graphicFrame>
        <p:nvGraphicFramePr>
          <p:cNvPr id="36870" name="Object 1029">
            <a:extLst>
              <a:ext uri="{FF2B5EF4-FFF2-40B4-BE49-F238E27FC236}">
                <a16:creationId xmlns:a16="http://schemas.microsoft.com/office/drawing/2014/main" id="{F7A72456-FF65-9947-A495-9C9894C1253E}"/>
              </a:ext>
            </a:extLst>
          </p:cNvPr>
          <p:cNvGraphicFramePr>
            <a:graphicFrameLocks noChangeAspect="1"/>
          </p:cNvGraphicFramePr>
          <p:nvPr/>
        </p:nvGraphicFramePr>
        <p:xfrm>
          <a:off x="2133600" y="4572000"/>
          <a:ext cx="6705600" cy="1778000"/>
        </p:xfrm>
        <a:graphic>
          <a:graphicData uri="http://schemas.openxmlformats.org/presentationml/2006/ole">
            <mc:AlternateContent xmlns:mc="http://schemas.openxmlformats.org/markup-compatibility/2006">
              <mc:Choice xmlns:v="urn:schemas-microsoft-com:vml" Requires="v">
                <p:oleObj spid="_x0000_s36872" r:id="rId3" imgW="29083000" imgH="7721600" progId="Word.Picture.8">
                  <p:embed/>
                </p:oleObj>
              </mc:Choice>
              <mc:Fallback>
                <p:oleObj r:id="rId3" imgW="29083000" imgH="772160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2000"/>
                        <a:ext cx="67056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026">
            <a:extLst>
              <a:ext uri="{FF2B5EF4-FFF2-40B4-BE49-F238E27FC236}">
                <a16:creationId xmlns:a16="http://schemas.microsoft.com/office/drawing/2014/main" id="{588D58E5-9334-7A49-8FCA-96945611BF9A}"/>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37891" name="Rectangle 1027">
            <a:extLst>
              <a:ext uri="{FF2B5EF4-FFF2-40B4-BE49-F238E27FC236}">
                <a16:creationId xmlns:a16="http://schemas.microsoft.com/office/drawing/2014/main" id="{754068A7-ECF6-2446-9A23-03B7BD5AB01C}"/>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Machine Language    Assembly Language      </a:t>
            </a:r>
            <a:r>
              <a:rPr lang="en-US" altLang="en-US" sz="2400">
                <a:solidFill>
                  <a:srgbClr val="FF0000"/>
                </a:solidFill>
              </a:rPr>
              <a:t>High-Level Language</a:t>
            </a:r>
          </a:p>
        </p:txBody>
      </p:sp>
      <p:sp>
        <p:nvSpPr>
          <p:cNvPr id="37892" name="Slide Number Placeholder 4">
            <a:extLst>
              <a:ext uri="{FF2B5EF4-FFF2-40B4-BE49-F238E27FC236}">
                <a16:creationId xmlns:a16="http://schemas.microsoft.com/office/drawing/2014/main" id="{9724225B-222D-4D45-BDEC-8676F6633CF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CCA218-F04C-AD43-BCD4-80FB17762169}" type="slidenum">
              <a:rPr lang="en-US" altLang="en-US" sz="1400" smtClean="0"/>
              <a:pPr>
                <a:spcBef>
                  <a:spcPct val="0"/>
                </a:spcBef>
                <a:buClrTx/>
                <a:buSzTx/>
                <a:buFontTx/>
                <a:buNone/>
              </a:pPr>
              <a:t>19</a:t>
            </a:fld>
            <a:endParaRPr lang="en-US" altLang="en-US" sz="1400"/>
          </a:p>
        </p:txBody>
      </p:sp>
      <p:sp>
        <p:nvSpPr>
          <p:cNvPr id="37893" name="Rectangle 1028">
            <a:extLst>
              <a:ext uri="{FF2B5EF4-FFF2-40B4-BE49-F238E27FC236}">
                <a16:creationId xmlns:a16="http://schemas.microsoft.com/office/drawing/2014/main" id="{5E470D11-6501-D745-8A95-A1F32AF4BC8D}"/>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buFont typeface="Monotype Sorts" pitchFamily="2" charset="2"/>
              <a:buNone/>
            </a:pPr>
            <a:r>
              <a:rPr lang="en-US" altLang="en-US" sz="2800">
                <a:solidFill>
                  <a:schemeClr val="tx2"/>
                </a:solidFill>
                <a:cs typeface="Times New Roman" panose="02020603050405020304" pitchFamily="18" charset="0"/>
              </a:rPr>
              <a:t>         area = 5 * 5 * 3.1415</a:t>
            </a:r>
          </a:p>
          <a:p>
            <a:pPr>
              <a:buFont typeface="Monotype Sorts" pitchFamily="2" charset="2"/>
              <a:buNone/>
            </a:pPr>
            <a:endParaRPr lang="en-US" altLang="en-US" sz="2800">
              <a:solidFill>
                <a:schemeClr val="tx2"/>
              </a:solidFill>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A6F8C90-8685-924B-AD42-D0B570A9161F}"/>
              </a:ext>
            </a:extLst>
          </p:cNvPr>
          <p:cNvSpPr>
            <a:spLocks noGrp="1" noChangeArrowheads="1"/>
          </p:cNvSpPr>
          <p:nvPr>
            <p:ph type="title"/>
          </p:nvPr>
        </p:nvSpPr>
        <p:spPr>
          <a:xfrm>
            <a:off x="685800" y="304800"/>
            <a:ext cx="7924800" cy="2438400"/>
          </a:xfrm>
        </p:spPr>
        <p:txBody>
          <a:bodyPr/>
          <a:lstStyle/>
          <a:p>
            <a:r>
              <a:rPr lang="en-US" altLang="en-US"/>
              <a:t>Chapter 1 </a:t>
            </a:r>
            <a:br>
              <a:rPr lang="en-US" altLang="en-US"/>
            </a:br>
            <a:r>
              <a:rPr lang="en-US" altLang="en-US"/>
              <a:t>Introduction to Computers, Programs, and Python</a:t>
            </a:r>
          </a:p>
        </p:txBody>
      </p:sp>
      <p:sp>
        <p:nvSpPr>
          <p:cNvPr id="7171" name="Slide Number Placeholder 4">
            <a:extLst>
              <a:ext uri="{FF2B5EF4-FFF2-40B4-BE49-F238E27FC236}">
                <a16:creationId xmlns:a16="http://schemas.microsoft.com/office/drawing/2014/main" id="{BE705A3C-A889-CE46-82B8-4508E98F81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B5C2789-C89D-F442-A242-CB1C8939F660}" type="slidenum">
              <a:rPr lang="en-US" altLang="en-US" sz="1400" smtClean="0"/>
              <a:pPr>
                <a:spcBef>
                  <a:spcPct val="0"/>
                </a:spcBef>
                <a:buClrTx/>
                <a:buSzTx/>
                <a:buFontTx/>
                <a:buNone/>
              </a:pPr>
              <a:t>2</a:t>
            </a:fld>
            <a:endParaRPr lang="en-US" altLang="en-US" sz="1400"/>
          </a:p>
        </p:txBody>
      </p:sp>
      <p:sp>
        <p:nvSpPr>
          <p:cNvPr id="7172" name="Rectangle 6">
            <a:extLst>
              <a:ext uri="{FF2B5EF4-FFF2-40B4-BE49-F238E27FC236}">
                <a16:creationId xmlns:a16="http://schemas.microsoft.com/office/drawing/2014/main" id="{265349AC-0682-8446-A8A9-004CA6AFC6E9}"/>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1029">
            <a:extLst>
              <a:ext uri="{FF2B5EF4-FFF2-40B4-BE49-F238E27FC236}">
                <a16:creationId xmlns:a16="http://schemas.microsoft.com/office/drawing/2014/main" id="{0E6E48D3-B7CF-A944-B8E4-CC4004D83671}"/>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1031">
            <a:extLst>
              <a:ext uri="{FF2B5EF4-FFF2-40B4-BE49-F238E27FC236}">
                <a16:creationId xmlns:a16="http://schemas.microsoft.com/office/drawing/2014/main" id="{131EEC0E-B4E6-0D42-890E-247D3DF38D14}"/>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0A4CB040-B4A9-1642-9396-F128CD376089}"/>
              </a:ext>
            </a:extLst>
          </p:cNvPr>
          <p:cNvSpPr>
            <a:spLocks noGrp="1" noChangeArrowheads="1"/>
          </p:cNvSpPr>
          <p:nvPr>
            <p:ph type="title"/>
          </p:nvPr>
        </p:nvSpPr>
        <p:spPr>
          <a:xfrm>
            <a:off x="685800" y="228600"/>
            <a:ext cx="7772400" cy="762000"/>
          </a:xfrm>
        </p:spPr>
        <p:txBody>
          <a:bodyPr/>
          <a:lstStyle/>
          <a:p>
            <a:r>
              <a:rPr lang="en-US" altLang="en-US"/>
              <a:t>Popular High-Level Languages</a:t>
            </a:r>
          </a:p>
        </p:txBody>
      </p:sp>
      <p:sp>
        <p:nvSpPr>
          <p:cNvPr id="38915" name="Rectangle 1027">
            <a:extLst>
              <a:ext uri="{FF2B5EF4-FFF2-40B4-BE49-F238E27FC236}">
                <a16:creationId xmlns:a16="http://schemas.microsoft.com/office/drawing/2014/main" id="{60645140-C087-E647-B778-4758411EA0E6}"/>
              </a:ext>
            </a:extLst>
          </p:cNvPr>
          <p:cNvSpPr>
            <a:spLocks noGrp="1" noChangeArrowheads="1"/>
          </p:cNvSpPr>
          <p:nvPr>
            <p:ph idx="1"/>
          </p:nvPr>
        </p:nvSpPr>
        <p:spPr>
          <a:xfrm>
            <a:off x="228600" y="1219200"/>
            <a:ext cx="8763000" cy="5181600"/>
          </a:xfrm>
        </p:spPr>
        <p:txBody>
          <a:bodyPr/>
          <a:lstStyle/>
          <a:p>
            <a:pPr marL="0" indent="0"/>
            <a:r>
              <a:rPr lang="en-US" altLang="en-US" sz="2400"/>
              <a:t>COBOL (COmmon Business Oriented Language)</a:t>
            </a:r>
          </a:p>
          <a:p>
            <a:pPr marL="0" indent="0"/>
            <a:r>
              <a:rPr lang="en-US" altLang="en-US" sz="2400"/>
              <a:t>FORTRAN (FORmula TRANslation) </a:t>
            </a:r>
          </a:p>
          <a:p>
            <a:pPr marL="0" indent="0"/>
            <a:r>
              <a:rPr lang="en-US" altLang="en-US" sz="2400"/>
              <a:t>Java (Developed by Sun, now part of Oracle)</a:t>
            </a:r>
          </a:p>
          <a:p>
            <a:pPr marL="0" indent="0"/>
            <a:r>
              <a:rPr lang="en-US" altLang="en-US" sz="2400"/>
              <a:t>BASIC (Beginner All-purpose Symbolic Instructional Code) </a:t>
            </a:r>
          </a:p>
          <a:p>
            <a:pPr marL="0" indent="0"/>
            <a:r>
              <a:rPr lang="en-US" altLang="en-US" sz="2400"/>
              <a:t>Pascal (named for Blaise Pascal) </a:t>
            </a:r>
          </a:p>
          <a:p>
            <a:pPr marL="0" indent="0"/>
            <a:r>
              <a:rPr lang="en-US" altLang="en-US" sz="2400"/>
              <a:t>Ada (named for Ada Lovelace) </a:t>
            </a:r>
          </a:p>
          <a:p>
            <a:pPr marL="0" indent="0"/>
            <a:r>
              <a:rPr lang="en-US" altLang="en-US" sz="2400">
                <a:latin typeface="Book Antiqua" panose="02040602050305030304" pitchFamily="18" charset="0"/>
                <a:cs typeface="Times New Roman" panose="02020603050405020304" pitchFamily="18" charset="0"/>
              </a:rPr>
              <a:t>C (whose developer designed B first)</a:t>
            </a:r>
            <a:r>
              <a:rPr lang="en-US" altLang="en-US" sz="2400"/>
              <a:t> </a:t>
            </a:r>
          </a:p>
          <a:p>
            <a:pPr marL="0" indent="0"/>
            <a:r>
              <a:rPr lang="en-US" altLang="en-US" sz="2400"/>
              <a:t>Visual Basic (Basic-like visual language developed by Microsoft) </a:t>
            </a:r>
          </a:p>
          <a:p>
            <a:pPr marL="0" indent="0"/>
            <a:r>
              <a:rPr lang="en-US" altLang="en-US" sz="2400"/>
              <a:t>Delphi (Pascal-like visual language developed by Borland) </a:t>
            </a:r>
          </a:p>
          <a:p>
            <a:pPr marL="0" indent="0"/>
            <a:r>
              <a:rPr lang="en-US" altLang="en-US" sz="2400"/>
              <a:t>C++ (an object-oriented language, based on C)</a:t>
            </a:r>
          </a:p>
          <a:p>
            <a:pPr marL="0" indent="0"/>
            <a:r>
              <a:rPr lang="en-US" altLang="en-US" sz="2400"/>
              <a:t>C# (a Python-like language developed by Microsoft)</a:t>
            </a:r>
          </a:p>
          <a:p>
            <a:pPr marL="0" indent="0"/>
            <a:r>
              <a:rPr lang="en-US" altLang="en-US" sz="2400"/>
              <a:t>Python (We use it in the book)</a:t>
            </a:r>
          </a:p>
        </p:txBody>
      </p:sp>
      <p:sp>
        <p:nvSpPr>
          <p:cNvPr id="38916" name="Slide Number Placeholder 4">
            <a:extLst>
              <a:ext uri="{FF2B5EF4-FFF2-40B4-BE49-F238E27FC236}">
                <a16:creationId xmlns:a16="http://schemas.microsoft.com/office/drawing/2014/main" id="{4D589915-01A4-2340-BB5D-0640A8DE5F4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683D82-7679-D642-9DE4-1EEB4BC82D82}" type="slidenum">
              <a:rPr lang="en-US" altLang="en-US" sz="1400" smtClean="0"/>
              <a:pPr>
                <a:spcBef>
                  <a:spcPct val="0"/>
                </a:spcBef>
                <a:buClrTx/>
                <a:buSzTx/>
                <a:buFontTx/>
                <a:buNone/>
              </a:pPr>
              <a:t>20</a:t>
            </a:fld>
            <a:endParaRPr lang="en-US" altLang="en-US" sz="14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a:extLst>
              <a:ext uri="{FF2B5EF4-FFF2-40B4-BE49-F238E27FC236}">
                <a16:creationId xmlns:a16="http://schemas.microsoft.com/office/drawing/2014/main" id="{5F87489D-1A2C-1D48-A9C3-7E809C45727F}"/>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39939" name="Rectangle 1027">
            <a:extLst>
              <a:ext uri="{FF2B5EF4-FFF2-40B4-BE49-F238E27FC236}">
                <a16:creationId xmlns:a16="http://schemas.microsoft.com/office/drawing/2014/main" id="{4B918688-75FD-2942-8018-DCC6EE3AB859}"/>
              </a:ext>
            </a:extLst>
          </p:cNvPr>
          <p:cNvSpPr>
            <a:spLocks noGrp="1" noChangeArrowheads="1"/>
          </p:cNvSpPr>
          <p:nvPr>
            <p:ph idx="1"/>
          </p:nvPr>
        </p:nvSpPr>
        <p:spPr>
          <a:xfrm>
            <a:off x="228600" y="1143000"/>
            <a:ext cx="8686800" cy="4038600"/>
          </a:xfrm>
        </p:spPr>
        <p:txBody>
          <a:bodyPr/>
          <a:lstStyle/>
          <a:p>
            <a:pPr marL="0" indent="0">
              <a:buFont typeface="Monotype Sorts" pitchFamily="2" charset="2"/>
              <a:buNone/>
            </a:pPr>
            <a:r>
              <a:rPr lang="en-US" altLang="en-US" sz="2800">
                <a:cs typeface="Times New Roman" panose="02020603050405020304" pitchFamily="18" charset="0"/>
              </a:rPr>
              <a:t>A program written in a high-level language is called a s</a:t>
            </a:r>
            <a:r>
              <a:rPr lang="en-US" altLang="en-US" sz="2800" i="1">
                <a:cs typeface="Times New Roman" panose="02020603050405020304" pitchFamily="18" charset="0"/>
              </a:rPr>
              <a:t>ource program</a:t>
            </a:r>
            <a:r>
              <a:rPr lang="en-US" altLang="en-US" sz="2800">
                <a:cs typeface="Times New Roman" panose="02020603050405020304" pitchFamily="18" charset="0"/>
              </a:rPr>
              <a:t>. Since a computer cannot understand a source program. Program called a </a:t>
            </a:r>
            <a:r>
              <a:rPr lang="en-US" altLang="en-US" sz="2800" i="1">
                <a:cs typeface="Times New Roman" panose="02020603050405020304" pitchFamily="18" charset="0"/>
              </a:rPr>
              <a:t>compiler</a:t>
            </a:r>
            <a:r>
              <a:rPr lang="en-US" altLang="en-US" sz="2800">
                <a:cs typeface="Times New Roman" panose="02020603050405020304" pitchFamily="18" charset="0"/>
              </a:rPr>
              <a:t> is used to translate the source program into a machine language program called an </a:t>
            </a:r>
            <a:r>
              <a:rPr lang="en-US" altLang="en-US" sz="2800" i="1">
                <a:cs typeface="Times New Roman" panose="02020603050405020304" pitchFamily="18" charset="0"/>
              </a:rPr>
              <a:t>object program</a:t>
            </a:r>
            <a:r>
              <a:rPr lang="en-US" altLang="en-US" sz="2800">
                <a:cs typeface="Times New Roman" panose="02020603050405020304" pitchFamily="18" charset="0"/>
              </a:rPr>
              <a:t>. The object program is often then linked with other supporting library code before the object can be executed on the machine.</a:t>
            </a:r>
            <a:endParaRPr lang="en-US" altLang="en-US" sz="2800"/>
          </a:p>
        </p:txBody>
      </p:sp>
      <p:sp>
        <p:nvSpPr>
          <p:cNvPr id="39940" name="Slide Number Placeholder 4">
            <a:extLst>
              <a:ext uri="{FF2B5EF4-FFF2-40B4-BE49-F238E27FC236}">
                <a16:creationId xmlns:a16="http://schemas.microsoft.com/office/drawing/2014/main" id="{5C07B6C3-6A9B-764C-B297-78E55F1C722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7B86B9-CFCC-6449-88B5-FBF815273DA6}" type="slidenum">
              <a:rPr lang="en-US" altLang="en-US" sz="1400" smtClean="0"/>
              <a:pPr>
                <a:spcBef>
                  <a:spcPct val="0"/>
                </a:spcBef>
                <a:buClrTx/>
                <a:buSzTx/>
                <a:buFontTx/>
                <a:buNone/>
              </a:pPr>
              <a:t>21</a:t>
            </a:fld>
            <a:endParaRPr lang="en-US" altLang="en-US" sz="1400"/>
          </a:p>
        </p:txBody>
      </p:sp>
      <p:sp>
        <p:nvSpPr>
          <p:cNvPr id="39941" name="Rectangle 1029">
            <a:extLst>
              <a:ext uri="{FF2B5EF4-FFF2-40B4-BE49-F238E27FC236}">
                <a16:creationId xmlns:a16="http://schemas.microsoft.com/office/drawing/2014/main" id="{155657F3-9AFE-B843-8F76-F03BB39F7472}"/>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1056">
            <a:extLst>
              <a:ext uri="{FF2B5EF4-FFF2-40B4-BE49-F238E27FC236}">
                <a16:creationId xmlns:a16="http://schemas.microsoft.com/office/drawing/2014/main" id="{580B2D91-BEAA-0444-AABC-AAD75F51A52C}"/>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3" name="Object 1055">
            <a:extLst>
              <a:ext uri="{FF2B5EF4-FFF2-40B4-BE49-F238E27FC236}">
                <a16:creationId xmlns:a16="http://schemas.microsoft.com/office/drawing/2014/main" id="{E7F2A164-3F6C-EC45-9AEA-0A2F63BC280C}"/>
              </a:ext>
            </a:extLst>
          </p:cNvPr>
          <p:cNvGraphicFramePr>
            <a:graphicFrameLocks noChangeAspect="1"/>
          </p:cNvGraphicFramePr>
          <p:nvPr/>
        </p:nvGraphicFramePr>
        <p:xfrm>
          <a:off x="228600" y="4572000"/>
          <a:ext cx="8763000" cy="1501775"/>
        </p:xfrm>
        <a:graphic>
          <a:graphicData uri="http://schemas.openxmlformats.org/presentationml/2006/ole">
            <mc:AlternateContent xmlns:mc="http://schemas.openxmlformats.org/markup-compatibility/2006">
              <mc:Choice xmlns:v="urn:schemas-microsoft-com:vml" Requires="v">
                <p:oleObj spid="_x0000_s39945" name="Picture" r:id="rId3" imgW="9347200" imgH="1612900" progId="Word.Picture.8">
                  <p:embed/>
                </p:oleObj>
              </mc:Choice>
              <mc:Fallback>
                <p:oleObj name="Picture" r:id="rId3" imgW="9347200" imgH="1612900" progId="Word.Picture.8">
                  <p:embed/>
                  <p:pic>
                    <p:nvPicPr>
                      <p:cNvPr id="0" name="Object 10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572000"/>
                        <a:ext cx="87630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1026">
            <a:extLst>
              <a:ext uri="{FF2B5EF4-FFF2-40B4-BE49-F238E27FC236}">
                <a16:creationId xmlns:a16="http://schemas.microsoft.com/office/drawing/2014/main" id="{AA8FCABC-C709-1F40-9C39-69C771812180}"/>
              </a:ext>
            </a:extLst>
          </p:cNvPr>
          <p:cNvSpPr>
            <a:spLocks noGrp="1" noChangeArrowheads="1"/>
          </p:cNvSpPr>
          <p:nvPr>
            <p:ph type="title"/>
          </p:nvPr>
        </p:nvSpPr>
        <p:spPr>
          <a:xfrm>
            <a:off x="685800" y="228600"/>
            <a:ext cx="7772400" cy="762000"/>
          </a:xfrm>
        </p:spPr>
        <p:txBody>
          <a:bodyPr/>
          <a:lstStyle/>
          <a:p>
            <a:r>
              <a:rPr lang="en-US" altLang="en-US"/>
              <a:t>Operating Systems</a:t>
            </a:r>
          </a:p>
        </p:txBody>
      </p:sp>
      <p:sp>
        <p:nvSpPr>
          <p:cNvPr id="40963" name="Rectangle 1027">
            <a:extLst>
              <a:ext uri="{FF2B5EF4-FFF2-40B4-BE49-F238E27FC236}">
                <a16:creationId xmlns:a16="http://schemas.microsoft.com/office/drawing/2014/main" id="{5977E842-951E-4146-A412-64F9D4ECD4AD}"/>
              </a:ext>
            </a:extLst>
          </p:cNvPr>
          <p:cNvSpPr>
            <a:spLocks noGrp="1" noChangeArrowheads="1"/>
          </p:cNvSpPr>
          <p:nvPr>
            <p:ph idx="1"/>
          </p:nvPr>
        </p:nvSpPr>
        <p:spPr>
          <a:xfrm>
            <a:off x="228600" y="1143000"/>
            <a:ext cx="4495800" cy="5334000"/>
          </a:xfrm>
        </p:spPr>
        <p:txBody>
          <a:bodyPr/>
          <a:lstStyle/>
          <a:p>
            <a:pPr marL="0" indent="0">
              <a:buFont typeface="Monotype Sorts" pitchFamily="2" charset="2"/>
              <a:buNone/>
            </a:pPr>
            <a:r>
              <a:rPr lang="en-US" altLang="en-US" sz="2800">
                <a:cs typeface="Times New Roman" panose="02020603050405020304" pitchFamily="18" charset="0"/>
              </a:rPr>
              <a:t>The </a:t>
            </a:r>
            <a:r>
              <a:rPr lang="en-US" altLang="en-US" sz="2800" i="1">
                <a:cs typeface="Times New Roman" panose="02020603050405020304" pitchFamily="18" charset="0"/>
              </a:rPr>
              <a:t>operating system</a:t>
            </a:r>
            <a:r>
              <a:rPr lang="en-US" altLang="en-US" sz="2800">
                <a:cs typeface="Times New Roman" panose="02020603050405020304" pitchFamily="18" charset="0"/>
              </a:rPr>
              <a:t> (OS) is a program that manages and controls a computer’s activities. You are probably using Windows 7 or 8. Windows is currently the most popular PC operating system. Application programs such as an Internet browser and a word processor cannot run without an operating system. </a:t>
            </a:r>
          </a:p>
        </p:txBody>
      </p:sp>
      <p:sp>
        <p:nvSpPr>
          <p:cNvPr id="40964" name="Slide Number Placeholder 4">
            <a:extLst>
              <a:ext uri="{FF2B5EF4-FFF2-40B4-BE49-F238E27FC236}">
                <a16:creationId xmlns:a16="http://schemas.microsoft.com/office/drawing/2014/main" id="{206599D1-7EDA-F64B-9BD8-97A4C8F59EB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8FC161-B226-0C4F-8A20-9DB324BA6939}" type="slidenum">
              <a:rPr lang="en-US" altLang="en-US" sz="1400" smtClean="0"/>
              <a:pPr>
                <a:spcBef>
                  <a:spcPct val="0"/>
                </a:spcBef>
                <a:buClrTx/>
                <a:buSzTx/>
                <a:buFontTx/>
                <a:buNone/>
              </a:pPr>
              <a:t>22</a:t>
            </a:fld>
            <a:endParaRPr lang="en-US" altLang="en-US" sz="1400"/>
          </a:p>
        </p:txBody>
      </p:sp>
      <p:sp>
        <p:nvSpPr>
          <p:cNvPr id="40965" name="Rectangle 1028">
            <a:extLst>
              <a:ext uri="{FF2B5EF4-FFF2-40B4-BE49-F238E27FC236}">
                <a16:creationId xmlns:a16="http://schemas.microsoft.com/office/drawing/2014/main" id="{7E7DB281-68BE-7D42-B280-39A6EC4BB936}"/>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Rectangle 1031">
            <a:extLst>
              <a:ext uri="{FF2B5EF4-FFF2-40B4-BE49-F238E27FC236}">
                <a16:creationId xmlns:a16="http://schemas.microsoft.com/office/drawing/2014/main" id="{60D39D8B-60A4-4945-9EED-60F3936BC339}"/>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67" name="Object 1030">
            <a:extLst>
              <a:ext uri="{FF2B5EF4-FFF2-40B4-BE49-F238E27FC236}">
                <a16:creationId xmlns:a16="http://schemas.microsoft.com/office/drawing/2014/main" id="{8133DC04-0613-194B-A97F-157BAF23BF91}"/>
              </a:ext>
            </a:extLst>
          </p:cNvPr>
          <p:cNvGraphicFramePr>
            <a:graphicFrameLocks noChangeAspect="1"/>
          </p:cNvGraphicFramePr>
          <p:nvPr/>
        </p:nvGraphicFramePr>
        <p:xfrm>
          <a:off x="4876800" y="1371600"/>
          <a:ext cx="4267200" cy="3919538"/>
        </p:xfrm>
        <a:graphic>
          <a:graphicData uri="http://schemas.openxmlformats.org/presentationml/2006/ole">
            <mc:AlternateContent xmlns:mc="http://schemas.openxmlformats.org/markup-compatibility/2006">
              <mc:Choice xmlns:v="urn:schemas-microsoft-com:vml" Requires="v">
                <p:oleObj spid="_x0000_s40969" r:id="rId3" imgW="11963400" imgH="10985500" progId="Word.Picture.8">
                  <p:embed/>
                </p:oleObj>
              </mc:Choice>
              <mc:Fallback>
                <p:oleObj r:id="rId3" imgW="11963400" imgH="10985500" progId="Word.Picture.8">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371600"/>
                        <a:ext cx="42672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A377E63-4072-F146-AB30-DD0AAEB02CCA}"/>
              </a:ext>
            </a:extLst>
          </p:cNvPr>
          <p:cNvSpPr>
            <a:spLocks noGrp="1" noChangeArrowheads="1"/>
          </p:cNvSpPr>
          <p:nvPr>
            <p:ph type="title"/>
          </p:nvPr>
        </p:nvSpPr>
        <p:spPr>
          <a:xfrm>
            <a:off x="685800" y="228600"/>
            <a:ext cx="7772400" cy="533400"/>
          </a:xfrm>
        </p:spPr>
        <p:txBody>
          <a:bodyPr/>
          <a:lstStyle/>
          <a:p>
            <a:r>
              <a:rPr lang="en-US" altLang="en-US"/>
              <a:t>What is Python?</a:t>
            </a:r>
          </a:p>
        </p:txBody>
      </p:sp>
      <p:sp>
        <p:nvSpPr>
          <p:cNvPr id="41987" name="Rectangle 3">
            <a:extLst>
              <a:ext uri="{FF2B5EF4-FFF2-40B4-BE49-F238E27FC236}">
                <a16:creationId xmlns:a16="http://schemas.microsoft.com/office/drawing/2014/main" id="{C45DAE1F-83BF-5247-BC0B-CB6E5DE4AC7B}"/>
              </a:ext>
            </a:extLst>
          </p:cNvPr>
          <p:cNvSpPr>
            <a:spLocks noGrp="1" noChangeArrowheads="1"/>
          </p:cNvSpPr>
          <p:nvPr>
            <p:ph idx="1"/>
          </p:nvPr>
        </p:nvSpPr>
        <p:spPr>
          <a:xfrm>
            <a:off x="228600" y="990600"/>
            <a:ext cx="8534400" cy="457200"/>
          </a:xfrm>
        </p:spPr>
        <p:txBody>
          <a:bodyPr/>
          <a:lstStyle/>
          <a:p>
            <a:pPr marL="0" indent="0">
              <a:lnSpc>
                <a:spcPct val="80000"/>
              </a:lnSpc>
              <a:buFont typeface="Monotype Sorts" pitchFamily="2" charset="2"/>
              <a:buNone/>
            </a:pPr>
            <a:r>
              <a:rPr lang="en-US" altLang="en-US" sz="2800">
                <a:solidFill>
                  <a:srgbClr val="FF0000"/>
                </a:solidFill>
              </a:rPr>
              <a:t>General Purpose</a:t>
            </a:r>
            <a:r>
              <a:rPr lang="en-US" altLang="en-US" sz="2800"/>
              <a:t>    Interpreted      Object-Oriented</a:t>
            </a:r>
          </a:p>
        </p:txBody>
      </p:sp>
      <p:sp>
        <p:nvSpPr>
          <p:cNvPr id="41988" name="Slide Number Placeholder 4">
            <a:extLst>
              <a:ext uri="{FF2B5EF4-FFF2-40B4-BE49-F238E27FC236}">
                <a16:creationId xmlns:a16="http://schemas.microsoft.com/office/drawing/2014/main" id="{123CE5B3-A41D-D645-9BDD-71BE86C856C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8861D6-1F5E-514E-B81C-7686765B836C}" type="slidenum">
              <a:rPr lang="en-US" altLang="en-US" sz="1400" smtClean="0"/>
              <a:pPr>
                <a:spcBef>
                  <a:spcPct val="0"/>
                </a:spcBef>
                <a:buClrTx/>
                <a:buSzTx/>
                <a:buFontTx/>
                <a:buNone/>
              </a:pPr>
              <a:t>23</a:t>
            </a:fld>
            <a:endParaRPr lang="en-US" altLang="en-US" sz="1400"/>
          </a:p>
        </p:txBody>
      </p:sp>
      <p:sp>
        <p:nvSpPr>
          <p:cNvPr id="41989" name="Rectangle 4">
            <a:extLst>
              <a:ext uri="{FF2B5EF4-FFF2-40B4-BE49-F238E27FC236}">
                <a16:creationId xmlns:a16="http://schemas.microsoft.com/office/drawing/2014/main" id="{0973669E-1A64-5D44-A1AF-0EE420CDD8AE}"/>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a general purpose programming language. That means you can use Python to write code for any programming tasks. Python are now used in the Google search engine, in mission critical projects in NASA, in processing financial transactions at New York Stock Exchange.</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F760B13-09A3-D94C-BD71-96E7F42350D6}"/>
              </a:ext>
            </a:extLst>
          </p:cNvPr>
          <p:cNvSpPr>
            <a:spLocks noGrp="1" noChangeArrowheads="1"/>
          </p:cNvSpPr>
          <p:nvPr>
            <p:ph type="title"/>
          </p:nvPr>
        </p:nvSpPr>
        <p:spPr>
          <a:xfrm>
            <a:off x="685800" y="228600"/>
            <a:ext cx="7772400" cy="533400"/>
          </a:xfrm>
        </p:spPr>
        <p:txBody>
          <a:bodyPr/>
          <a:lstStyle/>
          <a:p>
            <a:r>
              <a:rPr lang="en-US" altLang="en-US"/>
              <a:t>What is Python?</a:t>
            </a:r>
          </a:p>
        </p:txBody>
      </p:sp>
      <p:sp>
        <p:nvSpPr>
          <p:cNvPr id="43011" name="Rectangle 3">
            <a:extLst>
              <a:ext uri="{FF2B5EF4-FFF2-40B4-BE49-F238E27FC236}">
                <a16:creationId xmlns:a16="http://schemas.microsoft.com/office/drawing/2014/main" id="{8530AA2A-5EE0-DB4D-9DEF-5CD2140B0493}"/>
              </a:ext>
            </a:extLst>
          </p:cNvPr>
          <p:cNvSpPr>
            <a:spLocks noGrp="1" noChangeArrowheads="1"/>
          </p:cNvSpPr>
          <p:nvPr>
            <p:ph idx="1"/>
          </p:nvPr>
        </p:nvSpPr>
        <p:spPr>
          <a:xfrm>
            <a:off x="228600" y="990600"/>
            <a:ext cx="8534400" cy="457200"/>
          </a:xfrm>
        </p:spPr>
        <p:txBody>
          <a:bodyPr/>
          <a:lstStyle/>
          <a:p>
            <a:pPr marL="0" indent="0">
              <a:lnSpc>
                <a:spcPct val="80000"/>
              </a:lnSpc>
              <a:buFont typeface="Monotype Sorts" pitchFamily="2" charset="2"/>
              <a:buNone/>
            </a:pPr>
            <a:r>
              <a:rPr lang="en-US" altLang="en-US" sz="2800"/>
              <a:t>General Purpose    </a:t>
            </a:r>
            <a:r>
              <a:rPr lang="en-US" altLang="en-US" sz="2800">
                <a:solidFill>
                  <a:srgbClr val="FF0000"/>
                </a:solidFill>
              </a:rPr>
              <a:t>Interpreted</a:t>
            </a:r>
            <a:r>
              <a:rPr lang="en-US" altLang="en-US" sz="2800">
                <a:solidFill>
                  <a:schemeClr val="tx2"/>
                </a:solidFill>
              </a:rPr>
              <a:t> </a:t>
            </a:r>
            <a:r>
              <a:rPr lang="en-US" altLang="en-US" sz="2800"/>
              <a:t>      Object-Oriented</a:t>
            </a:r>
          </a:p>
        </p:txBody>
      </p:sp>
      <p:sp>
        <p:nvSpPr>
          <p:cNvPr id="43012" name="Slide Number Placeholder 4">
            <a:extLst>
              <a:ext uri="{FF2B5EF4-FFF2-40B4-BE49-F238E27FC236}">
                <a16:creationId xmlns:a16="http://schemas.microsoft.com/office/drawing/2014/main" id="{0FCB755A-19BE-2E47-B5C3-2C58B0B5F8D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447CED-7E8C-9642-8EB1-D53334F22D63}" type="slidenum">
              <a:rPr lang="en-US" altLang="en-US" sz="1400" smtClean="0"/>
              <a:pPr>
                <a:spcBef>
                  <a:spcPct val="0"/>
                </a:spcBef>
                <a:buClrTx/>
                <a:buSzTx/>
                <a:buFontTx/>
                <a:buNone/>
              </a:pPr>
              <a:t>24</a:t>
            </a:fld>
            <a:endParaRPr lang="en-US" altLang="en-US" sz="1400"/>
          </a:p>
        </p:txBody>
      </p:sp>
      <p:sp>
        <p:nvSpPr>
          <p:cNvPr id="43013" name="Rectangle 4">
            <a:extLst>
              <a:ext uri="{FF2B5EF4-FFF2-40B4-BE49-F238E27FC236}">
                <a16:creationId xmlns:a16="http://schemas.microsoft.com/office/drawing/2014/main" id="{5CC14A98-0908-9C44-A76C-F2A76B4A739A}"/>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interpreted, which means that python code is translated and executed by an interpreter one statement at a time. In a compiled language, the entire source code is compiled and then executed altogether.</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0B2C276-CCC1-514E-8891-92E0A11699AD}"/>
              </a:ext>
            </a:extLst>
          </p:cNvPr>
          <p:cNvSpPr>
            <a:spLocks noGrp="1" noChangeArrowheads="1"/>
          </p:cNvSpPr>
          <p:nvPr>
            <p:ph type="title"/>
          </p:nvPr>
        </p:nvSpPr>
        <p:spPr>
          <a:xfrm>
            <a:off x="685800" y="228600"/>
            <a:ext cx="7772400" cy="533400"/>
          </a:xfrm>
        </p:spPr>
        <p:txBody>
          <a:bodyPr/>
          <a:lstStyle/>
          <a:p>
            <a:r>
              <a:rPr lang="en-US" altLang="en-US"/>
              <a:t>What is Python?</a:t>
            </a:r>
          </a:p>
        </p:txBody>
      </p:sp>
      <p:sp>
        <p:nvSpPr>
          <p:cNvPr id="44035" name="Rectangle 3">
            <a:extLst>
              <a:ext uri="{FF2B5EF4-FFF2-40B4-BE49-F238E27FC236}">
                <a16:creationId xmlns:a16="http://schemas.microsoft.com/office/drawing/2014/main" id="{1325F467-AACA-E940-9B63-B5134A6DD6C8}"/>
              </a:ext>
            </a:extLst>
          </p:cNvPr>
          <p:cNvSpPr>
            <a:spLocks noGrp="1" noChangeArrowheads="1"/>
          </p:cNvSpPr>
          <p:nvPr>
            <p:ph idx="1"/>
          </p:nvPr>
        </p:nvSpPr>
        <p:spPr>
          <a:xfrm>
            <a:off x="228600" y="990600"/>
            <a:ext cx="8534400" cy="457200"/>
          </a:xfrm>
        </p:spPr>
        <p:txBody>
          <a:bodyPr/>
          <a:lstStyle/>
          <a:p>
            <a:pPr marL="0" indent="0">
              <a:lnSpc>
                <a:spcPct val="80000"/>
              </a:lnSpc>
              <a:buFont typeface="Monotype Sorts" pitchFamily="2" charset="2"/>
              <a:buNone/>
            </a:pPr>
            <a:r>
              <a:rPr lang="en-US" altLang="en-US" sz="2800"/>
              <a:t>General Purpose    Interpreted</a:t>
            </a:r>
            <a:r>
              <a:rPr lang="en-US" altLang="en-US" sz="2800">
                <a:solidFill>
                  <a:schemeClr val="tx2"/>
                </a:solidFill>
              </a:rPr>
              <a:t> </a:t>
            </a:r>
            <a:r>
              <a:rPr lang="en-US" altLang="en-US" sz="2800"/>
              <a:t>      </a:t>
            </a:r>
            <a:r>
              <a:rPr lang="en-US" altLang="en-US" sz="2800">
                <a:solidFill>
                  <a:srgbClr val="FF0000"/>
                </a:solidFill>
              </a:rPr>
              <a:t>Object-Oriented</a:t>
            </a:r>
          </a:p>
        </p:txBody>
      </p:sp>
      <p:sp>
        <p:nvSpPr>
          <p:cNvPr id="44036" name="Slide Number Placeholder 4">
            <a:extLst>
              <a:ext uri="{FF2B5EF4-FFF2-40B4-BE49-F238E27FC236}">
                <a16:creationId xmlns:a16="http://schemas.microsoft.com/office/drawing/2014/main" id="{C3E1102B-CB5F-ED4A-9B6F-22109CEACB8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D4F08F-1D0D-2348-8C15-B5791626D345}" type="slidenum">
              <a:rPr lang="en-US" altLang="en-US" sz="1400" smtClean="0"/>
              <a:pPr>
                <a:spcBef>
                  <a:spcPct val="0"/>
                </a:spcBef>
                <a:buClrTx/>
                <a:buSzTx/>
                <a:buFontTx/>
                <a:buNone/>
              </a:pPr>
              <a:t>25</a:t>
            </a:fld>
            <a:endParaRPr lang="en-US" altLang="en-US" sz="1400"/>
          </a:p>
        </p:txBody>
      </p:sp>
      <p:sp>
        <p:nvSpPr>
          <p:cNvPr id="44037" name="Rectangle 4">
            <a:extLst>
              <a:ext uri="{FF2B5EF4-FFF2-40B4-BE49-F238E27FC236}">
                <a16:creationId xmlns:a16="http://schemas.microsoft.com/office/drawing/2014/main" id="{97AB81C4-707A-EC44-8A2D-3CF926CC81BC}"/>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cs typeface="Times New Roman" panose="02020603050405020304" pitchFamily="18" charset="0"/>
              </a:rPr>
              <a:t>Python is an object-oriented programming language. Data in Python are objects created from classes. A class is essentially a type that defines the objects of the same kind with properties and methods for manipulating objects. Object-oriented programming is a powerful tool for developing reusable software.</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66D8520-0A50-2448-8223-1944E027A4FB}"/>
              </a:ext>
            </a:extLst>
          </p:cNvPr>
          <p:cNvSpPr>
            <a:spLocks noGrp="1" noChangeArrowheads="1"/>
          </p:cNvSpPr>
          <p:nvPr>
            <p:ph type="title"/>
          </p:nvPr>
        </p:nvSpPr>
        <p:spPr>
          <a:xfrm>
            <a:off x="685800" y="304800"/>
            <a:ext cx="7772400" cy="533400"/>
          </a:xfrm>
        </p:spPr>
        <p:txBody>
          <a:bodyPr/>
          <a:lstStyle/>
          <a:p>
            <a:r>
              <a:rPr lang="en-US" altLang="en-US"/>
              <a:t>Python’s History</a:t>
            </a:r>
          </a:p>
        </p:txBody>
      </p:sp>
      <p:sp>
        <p:nvSpPr>
          <p:cNvPr id="45059" name="Rectangle 3">
            <a:extLst>
              <a:ext uri="{FF2B5EF4-FFF2-40B4-BE49-F238E27FC236}">
                <a16:creationId xmlns:a16="http://schemas.microsoft.com/office/drawing/2014/main" id="{C0F93FF9-2E97-B14B-820B-25D6C74647B4}"/>
              </a:ext>
            </a:extLst>
          </p:cNvPr>
          <p:cNvSpPr>
            <a:spLocks noGrp="1" noChangeArrowheads="1"/>
          </p:cNvSpPr>
          <p:nvPr>
            <p:ph idx="1"/>
          </p:nvPr>
        </p:nvSpPr>
        <p:spPr>
          <a:xfrm>
            <a:off x="304800" y="990600"/>
            <a:ext cx="8610600" cy="3886200"/>
          </a:xfrm>
        </p:spPr>
        <p:txBody>
          <a:bodyPr/>
          <a:lstStyle/>
          <a:p>
            <a:r>
              <a:rPr lang="en-US" altLang="en-US"/>
              <a:t>created by Guido van Rossum in Netherlands in 1990 </a:t>
            </a:r>
          </a:p>
          <a:p>
            <a:pPr>
              <a:spcBef>
                <a:spcPct val="50000"/>
              </a:spcBef>
            </a:pPr>
            <a:r>
              <a:rPr lang="en-US" altLang="en-US"/>
              <a:t>Open source</a:t>
            </a:r>
          </a:p>
        </p:txBody>
      </p:sp>
      <p:sp>
        <p:nvSpPr>
          <p:cNvPr id="45060" name="Slide Number Placeholder 4">
            <a:extLst>
              <a:ext uri="{FF2B5EF4-FFF2-40B4-BE49-F238E27FC236}">
                <a16:creationId xmlns:a16="http://schemas.microsoft.com/office/drawing/2014/main" id="{724E2BBF-C515-4C4B-B5E9-2E423C259CB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5000FA-A6BD-4F4B-9A13-C0C10B170E53}" type="slidenum">
              <a:rPr lang="en-US" altLang="en-US" sz="1400" smtClean="0"/>
              <a:pPr>
                <a:spcBef>
                  <a:spcPct val="0"/>
                </a:spcBef>
                <a:buClrTx/>
                <a:buSzTx/>
                <a:buFontTx/>
                <a:buNone/>
              </a:pPr>
              <a:t>26</a:t>
            </a:fld>
            <a:endParaRPr lang="en-US" altLang="en-US" sz="14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9D4F90C-2301-1A41-AB2E-D7E747C800A0}"/>
              </a:ext>
            </a:extLst>
          </p:cNvPr>
          <p:cNvSpPr>
            <a:spLocks noGrp="1" noChangeArrowheads="1"/>
          </p:cNvSpPr>
          <p:nvPr>
            <p:ph type="title"/>
          </p:nvPr>
        </p:nvSpPr>
        <p:spPr>
          <a:xfrm>
            <a:off x="685800" y="228600"/>
            <a:ext cx="7772400" cy="533400"/>
          </a:xfrm>
        </p:spPr>
        <p:txBody>
          <a:bodyPr/>
          <a:lstStyle/>
          <a:p>
            <a:r>
              <a:rPr lang="en-US" altLang="en-US"/>
              <a:t>Python 2 vs. Python 3</a:t>
            </a:r>
          </a:p>
        </p:txBody>
      </p:sp>
      <p:sp>
        <p:nvSpPr>
          <p:cNvPr id="46083" name="Rectangle 3">
            <a:extLst>
              <a:ext uri="{FF2B5EF4-FFF2-40B4-BE49-F238E27FC236}">
                <a16:creationId xmlns:a16="http://schemas.microsoft.com/office/drawing/2014/main" id="{E27A18F4-72DB-3C4A-AA81-68C728632BF9}"/>
              </a:ext>
            </a:extLst>
          </p:cNvPr>
          <p:cNvSpPr>
            <a:spLocks noGrp="1" noChangeArrowheads="1"/>
          </p:cNvSpPr>
          <p:nvPr>
            <p:ph idx="1"/>
          </p:nvPr>
        </p:nvSpPr>
        <p:spPr>
          <a:xfrm>
            <a:off x="304800" y="990600"/>
            <a:ext cx="8610600" cy="5105400"/>
          </a:xfrm>
        </p:spPr>
        <p:txBody>
          <a:bodyPr/>
          <a:lstStyle/>
          <a:p>
            <a:pPr>
              <a:buFont typeface="Monotype Sorts" pitchFamily="2" charset="2"/>
              <a:buNone/>
            </a:pPr>
            <a:r>
              <a:rPr lang="en-US" altLang="en-US" sz="3600"/>
              <a:t>Python 3 is a newer version, but it is not backward compatible with Python 2. That means if you write a program using Python 2, it may not work on Python 3. </a:t>
            </a:r>
          </a:p>
        </p:txBody>
      </p:sp>
      <p:sp>
        <p:nvSpPr>
          <p:cNvPr id="46084" name="Slide Number Placeholder 4">
            <a:extLst>
              <a:ext uri="{FF2B5EF4-FFF2-40B4-BE49-F238E27FC236}">
                <a16:creationId xmlns:a16="http://schemas.microsoft.com/office/drawing/2014/main" id="{0AB5F47D-F0A7-864E-A787-11A60A58711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25227E-AD5C-9547-A77E-A8825D5D01E4}" type="slidenum">
              <a:rPr lang="en-US" altLang="en-US" sz="1400" smtClean="0"/>
              <a:pPr>
                <a:spcBef>
                  <a:spcPct val="0"/>
                </a:spcBef>
                <a:buClrTx/>
                <a:buSzTx/>
                <a:buFontTx/>
                <a:buNone/>
              </a:pPr>
              <a:t>27</a:t>
            </a:fld>
            <a:endParaRPr lang="en-US" altLang="en-US" sz="14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1C73BA4-9DDD-9E45-970E-EE94A0BA33D2}"/>
              </a:ext>
            </a:extLst>
          </p:cNvPr>
          <p:cNvSpPr>
            <a:spLocks noGrp="1" noChangeArrowheads="1"/>
          </p:cNvSpPr>
          <p:nvPr>
            <p:ph type="title"/>
          </p:nvPr>
        </p:nvSpPr>
        <p:spPr>
          <a:xfrm>
            <a:off x="685800" y="228600"/>
            <a:ext cx="7772400" cy="685800"/>
          </a:xfrm>
        </p:spPr>
        <p:txBody>
          <a:bodyPr/>
          <a:lstStyle/>
          <a:p>
            <a:r>
              <a:rPr lang="en-US" altLang="en-US"/>
              <a:t>Launch Python</a:t>
            </a:r>
          </a:p>
        </p:txBody>
      </p:sp>
      <p:sp>
        <p:nvSpPr>
          <p:cNvPr id="47107" name="Slide Number Placeholder 4">
            <a:extLst>
              <a:ext uri="{FF2B5EF4-FFF2-40B4-BE49-F238E27FC236}">
                <a16:creationId xmlns:a16="http://schemas.microsoft.com/office/drawing/2014/main" id="{5AA85826-6B82-4245-8209-ECA2825F08C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CB6B80-48C7-7642-A087-C2C7C2983EDB}" type="slidenum">
              <a:rPr lang="en-US" altLang="en-US" sz="1400" smtClean="0"/>
              <a:pPr>
                <a:spcBef>
                  <a:spcPct val="0"/>
                </a:spcBef>
                <a:buClrTx/>
                <a:buSzTx/>
                <a:buFontTx/>
                <a:buNone/>
              </a:pPr>
              <a:t>28</a:t>
            </a:fld>
            <a:endParaRPr lang="en-US" altLang="en-US" sz="1400"/>
          </a:p>
        </p:txBody>
      </p:sp>
      <p:pic>
        <p:nvPicPr>
          <p:cNvPr id="47108" name="Picture 3">
            <a:extLst>
              <a:ext uri="{FF2B5EF4-FFF2-40B4-BE49-F238E27FC236}">
                <a16:creationId xmlns:a16="http://schemas.microsoft.com/office/drawing/2014/main" id="{A25716CC-3194-4C4B-AFDD-49BC2FDBE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106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CD22197-4B2F-C34A-A294-EAEF2BA7431B}"/>
              </a:ext>
            </a:extLst>
          </p:cNvPr>
          <p:cNvSpPr>
            <a:spLocks noGrp="1" noChangeArrowheads="1"/>
          </p:cNvSpPr>
          <p:nvPr>
            <p:ph type="title"/>
          </p:nvPr>
        </p:nvSpPr>
        <p:spPr>
          <a:xfrm>
            <a:off x="685800" y="228600"/>
            <a:ext cx="7772400" cy="685800"/>
          </a:xfrm>
        </p:spPr>
        <p:txBody>
          <a:bodyPr/>
          <a:lstStyle/>
          <a:p>
            <a:r>
              <a:rPr lang="en-US" altLang="en-US"/>
              <a:t>Launch Python IDLE</a:t>
            </a:r>
          </a:p>
        </p:txBody>
      </p:sp>
      <p:sp>
        <p:nvSpPr>
          <p:cNvPr id="48131" name="Slide Number Placeholder 4">
            <a:extLst>
              <a:ext uri="{FF2B5EF4-FFF2-40B4-BE49-F238E27FC236}">
                <a16:creationId xmlns:a16="http://schemas.microsoft.com/office/drawing/2014/main" id="{3DFEDEBB-50A3-304F-918C-6C76A417974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D47C85-CB02-E24A-ACC2-7DFCF78D4463}" type="slidenum">
              <a:rPr lang="en-US" altLang="en-US" sz="1400" smtClean="0"/>
              <a:pPr>
                <a:spcBef>
                  <a:spcPct val="0"/>
                </a:spcBef>
                <a:buClrTx/>
                <a:buSzTx/>
                <a:buFontTx/>
                <a:buNone/>
              </a:pPr>
              <a:t>29</a:t>
            </a:fld>
            <a:endParaRPr lang="en-US" altLang="en-US" sz="1400"/>
          </a:p>
        </p:txBody>
      </p:sp>
      <p:pic>
        <p:nvPicPr>
          <p:cNvPr id="48132" name="Picture 4">
            <a:extLst>
              <a:ext uri="{FF2B5EF4-FFF2-40B4-BE49-F238E27FC236}">
                <a16:creationId xmlns:a16="http://schemas.microsoft.com/office/drawing/2014/main" id="{F9BB1898-C53E-7144-8668-B944673E5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856663"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B90E0938-B22F-9C43-A018-71A64EA9B62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2A3232-2F3B-6348-AA1D-39A1A1EF90DD}" type="slidenum">
              <a:rPr lang="en-US" altLang="en-US" sz="1400" smtClean="0"/>
              <a:pPr>
                <a:spcBef>
                  <a:spcPct val="0"/>
                </a:spcBef>
                <a:buClrTx/>
                <a:buSzTx/>
                <a:buFontTx/>
                <a:buNone/>
              </a:pPr>
              <a:t>3</a:t>
            </a:fld>
            <a:endParaRPr lang="en-US" altLang="en-US" sz="1400"/>
          </a:p>
        </p:txBody>
      </p:sp>
      <p:sp>
        <p:nvSpPr>
          <p:cNvPr id="9219" name="Rectangle 2">
            <a:extLst>
              <a:ext uri="{FF2B5EF4-FFF2-40B4-BE49-F238E27FC236}">
                <a16:creationId xmlns:a16="http://schemas.microsoft.com/office/drawing/2014/main" id="{36641297-651F-0A49-B9AE-DEAE98353B27}"/>
              </a:ext>
            </a:extLst>
          </p:cNvPr>
          <p:cNvSpPr>
            <a:spLocks noGrp="1" noChangeArrowheads="1"/>
          </p:cNvSpPr>
          <p:nvPr>
            <p:ph type="title"/>
          </p:nvPr>
        </p:nvSpPr>
        <p:spPr>
          <a:xfrm>
            <a:off x="685800" y="304800"/>
            <a:ext cx="7772400" cy="838200"/>
          </a:xfrm>
        </p:spPr>
        <p:txBody>
          <a:bodyPr/>
          <a:lstStyle/>
          <a:p>
            <a:r>
              <a:rPr lang="en-US" altLang="en-US"/>
              <a:t>Introduction</a:t>
            </a:r>
          </a:p>
        </p:txBody>
      </p:sp>
      <p:sp>
        <p:nvSpPr>
          <p:cNvPr id="9220" name="Rectangle 3">
            <a:extLst>
              <a:ext uri="{FF2B5EF4-FFF2-40B4-BE49-F238E27FC236}">
                <a16:creationId xmlns:a16="http://schemas.microsoft.com/office/drawing/2014/main" id="{6F420826-6488-7D4D-8D2D-4FA75ABF002B}"/>
              </a:ext>
            </a:extLst>
          </p:cNvPr>
          <p:cNvSpPr>
            <a:spLocks noGrp="1" noChangeArrowheads="1"/>
          </p:cNvSpPr>
          <p:nvPr>
            <p:ph type="body" idx="1"/>
          </p:nvPr>
        </p:nvSpPr>
        <p:spPr>
          <a:xfrm>
            <a:off x="228600" y="1295400"/>
            <a:ext cx="8686800" cy="5029200"/>
          </a:xfrm>
        </p:spPr>
        <p:txBody>
          <a:bodyPr/>
          <a:lstStyle/>
          <a:p>
            <a:pPr>
              <a:lnSpc>
                <a:spcPct val="90000"/>
              </a:lnSpc>
            </a:pPr>
            <a:r>
              <a:rPr lang="en-US" altLang="en-US" sz="2800"/>
              <a:t>What is programming?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65744D0-B270-0642-AFF5-FEA37A86E197}"/>
              </a:ext>
            </a:extLst>
          </p:cNvPr>
          <p:cNvSpPr>
            <a:spLocks noGrp="1" noChangeArrowheads="1"/>
          </p:cNvSpPr>
          <p:nvPr>
            <p:ph type="title"/>
          </p:nvPr>
        </p:nvSpPr>
        <p:spPr>
          <a:xfrm>
            <a:off x="685800" y="228600"/>
            <a:ext cx="7772400" cy="685800"/>
          </a:xfrm>
        </p:spPr>
        <p:txBody>
          <a:bodyPr/>
          <a:lstStyle/>
          <a:p>
            <a:r>
              <a:rPr lang="en-US" altLang="en-US"/>
              <a:t>Run Python Script</a:t>
            </a:r>
          </a:p>
        </p:txBody>
      </p:sp>
      <p:sp>
        <p:nvSpPr>
          <p:cNvPr id="49155" name="Slide Number Placeholder 4">
            <a:extLst>
              <a:ext uri="{FF2B5EF4-FFF2-40B4-BE49-F238E27FC236}">
                <a16:creationId xmlns:a16="http://schemas.microsoft.com/office/drawing/2014/main" id="{1763F1DD-0AF0-B14E-869A-E0D3142CBF0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DD9E90-DBDC-8046-854F-B90E84DBC797}" type="slidenum">
              <a:rPr lang="en-US" altLang="en-US" sz="1400" smtClean="0"/>
              <a:pPr>
                <a:spcBef>
                  <a:spcPct val="0"/>
                </a:spcBef>
                <a:buClrTx/>
                <a:buSzTx/>
                <a:buFontTx/>
                <a:buNone/>
              </a:pPr>
              <a:t>30</a:t>
            </a:fld>
            <a:endParaRPr lang="en-US" altLang="en-US" sz="1400"/>
          </a:p>
        </p:txBody>
      </p:sp>
      <p:pic>
        <p:nvPicPr>
          <p:cNvPr id="49156" name="Picture 4">
            <a:extLst>
              <a:ext uri="{FF2B5EF4-FFF2-40B4-BE49-F238E27FC236}">
                <a16:creationId xmlns:a16="http://schemas.microsoft.com/office/drawing/2014/main" id="{30C0D043-A3E6-8F4E-815E-3E05861A9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04988"/>
            <a:ext cx="8839200" cy="220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B5ACC11-5280-2146-ADF2-F7C4F9BDA1B5}"/>
              </a:ext>
            </a:extLst>
          </p:cNvPr>
          <p:cNvSpPr>
            <a:spLocks noGrp="1" noChangeArrowheads="1"/>
          </p:cNvSpPr>
          <p:nvPr>
            <p:ph type="title"/>
          </p:nvPr>
        </p:nvSpPr>
        <p:spPr>
          <a:xfrm>
            <a:off x="685800" y="152400"/>
            <a:ext cx="7772400" cy="609600"/>
          </a:xfrm>
          <a:noFill/>
        </p:spPr>
        <p:txBody>
          <a:bodyPr/>
          <a:lstStyle/>
          <a:p>
            <a:r>
              <a:rPr lang="en-US" altLang="en-US"/>
              <a:t>A Simple Python Program</a:t>
            </a:r>
            <a:endParaRPr lang="en-US" altLang="en-US">
              <a:solidFill>
                <a:schemeClr val="tx1"/>
              </a:solidFill>
            </a:endParaRPr>
          </a:p>
        </p:txBody>
      </p:sp>
      <p:sp>
        <p:nvSpPr>
          <p:cNvPr id="50179" name="Rectangle 3">
            <a:extLst>
              <a:ext uri="{FF2B5EF4-FFF2-40B4-BE49-F238E27FC236}">
                <a16:creationId xmlns:a16="http://schemas.microsoft.com/office/drawing/2014/main" id="{FB5638F0-A74A-1F4C-B59D-C9B3617B1308}"/>
              </a:ext>
            </a:extLst>
          </p:cNvPr>
          <p:cNvSpPr>
            <a:spLocks noGrp="1" noChangeArrowheads="1"/>
          </p:cNvSpPr>
          <p:nvPr>
            <p:ph idx="1"/>
          </p:nvPr>
        </p:nvSpPr>
        <p:spPr>
          <a:xfrm>
            <a:off x="457200" y="1752600"/>
            <a:ext cx="8305800" cy="1752600"/>
          </a:xfrm>
          <a:ln>
            <a:solidFill>
              <a:schemeClr val="bg2"/>
            </a:solidFill>
            <a:miter lim="800000"/>
            <a:headEnd/>
            <a:tailEnd/>
          </a:ln>
        </p:spPr>
        <p:txBody>
          <a:bodyPr/>
          <a:lstStyle/>
          <a:p>
            <a:pPr>
              <a:buFont typeface="Monotype Sorts" pitchFamily="2" charset="2"/>
              <a:buNone/>
            </a:pPr>
            <a:r>
              <a:rPr lang="en-US" altLang="en-US" sz="2400">
                <a:solidFill>
                  <a:schemeClr val="tx2"/>
                </a:solidFill>
                <a:latin typeface="Courier New" panose="02070309020205020404" pitchFamily="49" charset="0"/>
              </a:rPr>
              <a:t># Display two messages</a:t>
            </a:r>
          </a:p>
          <a:p>
            <a:pPr>
              <a:buFont typeface="Monotype Sorts" pitchFamily="2" charset="2"/>
              <a:buNone/>
            </a:pPr>
            <a:r>
              <a:rPr lang="en-US" altLang="en-US" sz="2400">
                <a:solidFill>
                  <a:schemeClr val="tx2"/>
                </a:solidFill>
                <a:latin typeface="Courier New" panose="02070309020205020404" pitchFamily="49" charset="0"/>
              </a:rPr>
              <a:t>print("Welcome to Python")</a:t>
            </a:r>
          </a:p>
          <a:p>
            <a:pPr>
              <a:buFont typeface="Monotype Sorts" pitchFamily="2" charset="2"/>
              <a:buNone/>
            </a:pPr>
            <a:r>
              <a:rPr lang="en-US" altLang="en-US" sz="2400">
                <a:solidFill>
                  <a:schemeClr val="tx2"/>
                </a:solidFill>
                <a:latin typeface="Courier New" panose="02070309020205020404" pitchFamily="49" charset="0"/>
              </a:rPr>
              <a:t>print("Python is fun")</a:t>
            </a:r>
          </a:p>
        </p:txBody>
      </p:sp>
      <p:sp>
        <p:nvSpPr>
          <p:cNvPr id="50180" name="Slide Number Placeholder 4">
            <a:extLst>
              <a:ext uri="{FF2B5EF4-FFF2-40B4-BE49-F238E27FC236}">
                <a16:creationId xmlns:a16="http://schemas.microsoft.com/office/drawing/2014/main" id="{9DF48B5F-0713-CC44-86E0-BF6AAD923D3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1D5503-59E1-924F-8EF9-335BD8428C04}" type="slidenum">
              <a:rPr lang="en-US" altLang="en-US" sz="1400" smtClean="0"/>
              <a:pPr>
                <a:spcBef>
                  <a:spcPct val="0"/>
                </a:spcBef>
                <a:buClrTx/>
                <a:buSzTx/>
                <a:buFontTx/>
                <a:buNone/>
              </a:pPr>
              <a:t>31</a:t>
            </a:fld>
            <a:endParaRPr lang="en-US" altLang="en-US" sz="1400"/>
          </a:p>
        </p:txBody>
      </p:sp>
      <p:sp>
        <p:nvSpPr>
          <p:cNvPr id="50181" name="Text Box 10">
            <a:extLst>
              <a:ext uri="{FF2B5EF4-FFF2-40B4-BE49-F238E27FC236}">
                <a16:creationId xmlns:a16="http://schemas.microsoft.com/office/drawing/2014/main" id="{A0E3703F-4BFD-FD4B-B00F-5E6460F8D065}"/>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0182" name="Rectangle 1">
            <a:hlinkClick r:id="rId3"/>
            <a:extLst>
              <a:ext uri="{FF2B5EF4-FFF2-40B4-BE49-F238E27FC236}">
                <a16:creationId xmlns:a16="http://schemas.microsoft.com/office/drawing/2014/main" id="{A7E8357E-45CE-434D-B0E0-ADD7A0CB5A59}"/>
              </a:ext>
            </a:extLst>
          </p:cNvPr>
          <p:cNvSpPr>
            <a:spLocks noChangeArrowheads="1"/>
          </p:cNvSpPr>
          <p:nvPr/>
        </p:nvSpPr>
        <p:spPr bwMode="auto">
          <a:xfrm>
            <a:off x="806450" y="4573588"/>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Welcome</a:t>
            </a:r>
          </a:p>
        </p:txBody>
      </p:sp>
      <p:sp>
        <p:nvSpPr>
          <p:cNvPr id="20" name="Rectangle 11">
            <a:extLst>
              <a:ext uri="{FF2B5EF4-FFF2-40B4-BE49-F238E27FC236}">
                <a16:creationId xmlns:a16="http://schemas.microsoft.com/office/drawing/2014/main" id="{4A8BD241-9333-5545-AE18-3F75167EBF20}"/>
              </a:ext>
            </a:extLst>
          </p:cNvPr>
          <p:cNvSpPr>
            <a:spLocks noChangeArrowheads="1"/>
          </p:cNvSpPr>
          <p:nvPr/>
        </p:nvSpPr>
        <p:spPr bwMode="auto">
          <a:xfrm>
            <a:off x="2209800" y="4573588"/>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E515E1D-5496-C248-9A36-1BAE35F0A5DC}"/>
              </a:ext>
            </a:extLst>
          </p:cNvPr>
          <p:cNvSpPr>
            <a:spLocks noGrp="1" noChangeArrowheads="1"/>
          </p:cNvSpPr>
          <p:nvPr>
            <p:ph type="title"/>
          </p:nvPr>
        </p:nvSpPr>
        <p:spPr>
          <a:xfrm>
            <a:off x="228600" y="228600"/>
            <a:ext cx="8534400" cy="609600"/>
          </a:xfrm>
        </p:spPr>
        <p:txBody>
          <a:bodyPr/>
          <a:lstStyle/>
          <a:p>
            <a:r>
              <a:rPr lang="en-US" altLang="en-US"/>
              <a:t>Creating and Editing Using Notepad</a:t>
            </a:r>
          </a:p>
        </p:txBody>
      </p:sp>
      <p:sp>
        <p:nvSpPr>
          <p:cNvPr id="52227" name="Rectangle 3">
            <a:extLst>
              <a:ext uri="{FF2B5EF4-FFF2-40B4-BE49-F238E27FC236}">
                <a16:creationId xmlns:a16="http://schemas.microsoft.com/office/drawing/2014/main" id="{7977E7C9-CEEF-8E40-A1A4-F3D604715753}"/>
              </a:ext>
            </a:extLst>
          </p:cNvPr>
          <p:cNvSpPr>
            <a:spLocks noGrp="1" noChangeArrowheads="1"/>
          </p:cNvSpPr>
          <p:nvPr>
            <p:ph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2" charset="77"/>
                <a:cs typeface="Times New Roman" panose="02020603050405020304" pitchFamily="18" charset="0"/>
              </a:rPr>
              <a:t>To use Notepad, type </a:t>
            </a:r>
          </a:p>
          <a:p>
            <a:pPr lvl="1">
              <a:lnSpc>
                <a:spcPct val="90000"/>
              </a:lnSpc>
              <a:buFontTx/>
              <a:buNone/>
            </a:pPr>
            <a:r>
              <a:rPr lang="en-US" altLang="en-US" sz="3000">
                <a:latin typeface="Palatino" pitchFamily="2" charset="77"/>
                <a:cs typeface="Times New Roman" panose="02020603050405020304" pitchFamily="18" charset="0"/>
              </a:rPr>
              <a:t>notepad Welcome.py </a:t>
            </a:r>
          </a:p>
          <a:p>
            <a:pPr>
              <a:lnSpc>
                <a:spcPct val="90000"/>
              </a:lnSpc>
              <a:buFont typeface="Monotype Sorts" pitchFamily="2" charset="2"/>
              <a:buNone/>
            </a:pPr>
            <a:r>
              <a:rPr lang="en-US" altLang="en-US" sz="3000">
                <a:latin typeface="Palatino" pitchFamily="2" charset="77"/>
                <a:cs typeface="Times New Roman" panose="02020603050405020304" pitchFamily="18" charset="0"/>
              </a:rPr>
              <a:t>from the DOS prompt.</a:t>
            </a:r>
          </a:p>
        </p:txBody>
      </p:sp>
      <p:sp>
        <p:nvSpPr>
          <p:cNvPr id="52228" name="Slide Number Placeholder 4">
            <a:extLst>
              <a:ext uri="{FF2B5EF4-FFF2-40B4-BE49-F238E27FC236}">
                <a16:creationId xmlns:a16="http://schemas.microsoft.com/office/drawing/2014/main" id="{E820E013-AB0D-F84D-90C9-334D40FBDB6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7116E9-3F69-8F45-A156-DF0F2A548BC9}" type="slidenum">
              <a:rPr lang="en-US" altLang="en-US" sz="1400" smtClean="0"/>
              <a:pPr>
                <a:spcBef>
                  <a:spcPct val="0"/>
                </a:spcBef>
                <a:buClrTx/>
                <a:buSzTx/>
                <a:buFontTx/>
                <a:buNone/>
              </a:pPr>
              <a:t>32</a:t>
            </a:fld>
            <a:endParaRPr lang="en-US" altLang="en-US" sz="1400"/>
          </a:p>
        </p:txBody>
      </p:sp>
      <p:sp>
        <p:nvSpPr>
          <p:cNvPr id="52229" name="Line 7">
            <a:extLst>
              <a:ext uri="{FF2B5EF4-FFF2-40B4-BE49-F238E27FC236}">
                <a16:creationId xmlns:a16="http://schemas.microsoft.com/office/drawing/2014/main" id="{9682D694-06FB-3D40-A496-39FD14CBFB3E}"/>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Line 8">
            <a:extLst>
              <a:ext uri="{FF2B5EF4-FFF2-40B4-BE49-F238E27FC236}">
                <a16:creationId xmlns:a16="http://schemas.microsoft.com/office/drawing/2014/main" id="{F873B88F-E958-FB45-B0FB-BDEA9C0C3302}"/>
              </a:ext>
            </a:extLst>
          </p:cNvPr>
          <p:cNvSpPr>
            <a:spLocks noChangeShapeType="1"/>
          </p:cNvSpPr>
          <p:nvPr/>
        </p:nvSpPr>
        <p:spPr bwMode="auto">
          <a:xfrm>
            <a:off x="41910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2231" name="Picture 9">
            <a:extLst>
              <a:ext uri="{FF2B5EF4-FFF2-40B4-BE49-F238E27FC236}">
                <a16:creationId xmlns:a16="http://schemas.microsoft.com/office/drawing/2014/main" id="{194F4837-B761-B04D-B8A7-531610B9F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647700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2" name="Picture 10">
            <a:extLst>
              <a:ext uri="{FF2B5EF4-FFF2-40B4-BE49-F238E27FC236}">
                <a16:creationId xmlns:a16="http://schemas.microsoft.com/office/drawing/2014/main" id="{725BD48B-CD0F-DF4F-865D-22DDEC194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265238"/>
            <a:ext cx="449580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F181C6A-2F42-D945-934C-0378F53B37F4}"/>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3251" name="Slide Number Placeholder 4">
            <a:extLst>
              <a:ext uri="{FF2B5EF4-FFF2-40B4-BE49-F238E27FC236}">
                <a16:creationId xmlns:a16="http://schemas.microsoft.com/office/drawing/2014/main" id="{36235838-8BD8-1346-9C32-2DAE390DDD4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F5983B-7D34-CD4F-8334-AF3CB0D16A46}" type="slidenum">
              <a:rPr lang="en-US" altLang="en-US" sz="1400" smtClean="0"/>
              <a:pPr>
                <a:spcBef>
                  <a:spcPct val="0"/>
                </a:spcBef>
                <a:buClrTx/>
                <a:buSzTx/>
                <a:buFontTx/>
                <a:buNone/>
              </a:pPr>
              <a:t>33</a:t>
            </a:fld>
            <a:endParaRPr lang="en-US" altLang="en-US" sz="1400"/>
          </a:p>
        </p:txBody>
      </p:sp>
      <p:sp>
        <p:nvSpPr>
          <p:cNvPr id="53252" name="Rectangle 9">
            <a:extLst>
              <a:ext uri="{FF2B5EF4-FFF2-40B4-BE49-F238E27FC236}">
                <a16:creationId xmlns:a16="http://schemas.microsoft.com/office/drawing/2014/main" id="{38312BF2-8664-A44C-A874-8DC39F9FBD5D}"/>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bg2"/>
                </a:solidFill>
                <a:latin typeface="Courier New" panose="02070309020205020404" pitchFamily="49" charset="0"/>
              </a:rPr>
              <a:t># Display two messages</a:t>
            </a:r>
          </a:p>
          <a:p>
            <a:pPr>
              <a:buFont typeface="Monotype Sorts" pitchFamily="2" charset="2"/>
              <a:buNone/>
            </a:pPr>
            <a:r>
              <a:rPr lang="en-US" altLang="en-US">
                <a:solidFill>
                  <a:schemeClr val="bg2"/>
                </a:solidFill>
                <a:latin typeface="Courier New" panose="02070309020205020404" pitchFamily="49" charset="0"/>
              </a:rPr>
              <a:t>print("Welcome to Python")</a:t>
            </a:r>
          </a:p>
          <a:p>
            <a:pPr>
              <a:buFont typeface="Monotype Sorts" pitchFamily="2" charset="2"/>
              <a:buNone/>
            </a:pPr>
            <a:r>
              <a:rPr lang="en-US" altLang="en-US">
                <a:solidFill>
                  <a:schemeClr val="bg2"/>
                </a:solidFill>
                <a:latin typeface="Courier New" panose="02070309020205020404" pitchFamily="49" charset="0"/>
              </a:rPr>
              <a:t>print("Python is fun")</a:t>
            </a:r>
          </a:p>
        </p:txBody>
      </p:sp>
      <p:sp>
        <p:nvSpPr>
          <p:cNvPr id="53253" name="Rectangle 6">
            <a:extLst>
              <a:ext uri="{FF2B5EF4-FFF2-40B4-BE49-F238E27FC236}">
                <a16:creationId xmlns:a16="http://schemas.microsoft.com/office/drawing/2014/main" id="{F61425AD-47BA-5243-AA20-6A22F5CEAF70}"/>
              </a:ext>
            </a:extLst>
          </p:cNvPr>
          <p:cNvSpPr>
            <a:spLocks noChangeArrowheads="1"/>
          </p:cNvSpPr>
          <p:nvPr/>
        </p:nvSpPr>
        <p:spPr bwMode="auto">
          <a:xfrm>
            <a:off x="533400" y="30480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8F3626C0-55BF-BC46-8FFE-A27D5B40BE50}"/>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 statement</a:t>
            </a:r>
          </a:p>
        </p:txBody>
      </p:sp>
      <p:sp>
        <p:nvSpPr>
          <p:cNvPr id="53255" name="Rectangle 8">
            <a:extLst>
              <a:ext uri="{FF2B5EF4-FFF2-40B4-BE49-F238E27FC236}">
                <a16:creationId xmlns:a16="http://schemas.microsoft.com/office/drawing/2014/main" id="{B2052464-1985-EA47-8FD9-B26433B1592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642810ED-7AC6-734E-8917-D7B7B670826E}"/>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4275" name="Slide Number Placeholder 4">
            <a:extLst>
              <a:ext uri="{FF2B5EF4-FFF2-40B4-BE49-F238E27FC236}">
                <a16:creationId xmlns:a16="http://schemas.microsoft.com/office/drawing/2014/main" id="{942831D3-1930-864F-8327-4A2564A3C0D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CB9FC2-60DB-BA4B-801A-78E61F6C888D}" type="slidenum">
              <a:rPr lang="en-US" altLang="en-US" sz="1400" smtClean="0"/>
              <a:pPr>
                <a:spcBef>
                  <a:spcPct val="0"/>
                </a:spcBef>
                <a:buClrTx/>
                <a:buSzTx/>
                <a:buFontTx/>
                <a:buNone/>
              </a:pPr>
              <a:t>34</a:t>
            </a:fld>
            <a:endParaRPr lang="en-US" altLang="en-US" sz="1400"/>
          </a:p>
        </p:txBody>
      </p:sp>
      <p:sp>
        <p:nvSpPr>
          <p:cNvPr id="54276" name="Rectangle 2">
            <a:extLst>
              <a:ext uri="{FF2B5EF4-FFF2-40B4-BE49-F238E27FC236}">
                <a16:creationId xmlns:a16="http://schemas.microsoft.com/office/drawing/2014/main" id="{C96BA665-ED56-C94A-B7A5-AAF96D3295F2}"/>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latin typeface="Courier New" panose="02070309020205020404" pitchFamily="49" charset="0"/>
              </a:rPr>
              <a:t># Display two messages</a:t>
            </a:r>
          </a:p>
          <a:p>
            <a:pPr>
              <a:buFont typeface="Monotype Sorts" pitchFamily="2" charset="2"/>
              <a:buNone/>
            </a:pPr>
            <a:r>
              <a:rPr lang="en-US" altLang="en-US">
                <a:solidFill>
                  <a:schemeClr val="tx2"/>
                </a:solidFill>
                <a:latin typeface="Courier New" panose="02070309020205020404" pitchFamily="49" charset="0"/>
              </a:rPr>
              <a:t>print("Welcome to Python")</a:t>
            </a:r>
          </a:p>
          <a:p>
            <a:pPr>
              <a:buFont typeface="Monotype Sorts" pitchFamily="2" charset="2"/>
              <a:buNone/>
            </a:pPr>
            <a:r>
              <a:rPr lang="en-US" altLang="en-US">
                <a:solidFill>
                  <a:schemeClr val="tx2"/>
                </a:solidFill>
                <a:latin typeface="Courier New" panose="02070309020205020404" pitchFamily="49" charset="0"/>
              </a:rPr>
              <a:t>print("Python is fun")</a:t>
            </a:r>
          </a:p>
        </p:txBody>
      </p:sp>
      <p:sp>
        <p:nvSpPr>
          <p:cNvPr id="54277" name="Rectangle 4">
            <a:extLst>
              <a:ext uri="{FF2B5EF4-FFF2-40B4-BE49-F238E27FC236}">
                <a16:creationId xmlns:a16="http://schemas.microsoft.com/office/drawing/2014/main" id="{F8F86FEA-7CC1-7742-A173-660A63C438F8}"/>
              </a:ext>
            </a:extLst>
          </p:cNvPr>
          <p:cNvSpPr>
            <a:spLocks noChangeArrowheads="1"/>
          </p:cNvSpPr>
          <p:nvPr/>
        </p:nvSpPr>
        <p:spPr bwMode="auto">
          <a:xfrm>
            <a:off x="533400" y="36576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5397" name="AutoShape 5">
            <a:extLst>
              <a:ext uri="{FF2B5EF4-FFF2-40B4-BE49-F238E27FC236}">
                <a16:creationId xmlns:a16="http://schemas.microsoft.com/office/drawing/2014/main" id="{90D0C70D-BABC-864F-B416-04B0CE1A0E70}"/>
              </a:ext>
            </a:extLst>
          </p:cNvPr>
          <p:cNvSpPr>
            <a:spLocks noChangeArrowheads="1"/>
          </p:cNvSpPr>
          <p:nvPr/>
        </p:nvSpPr>
        <p:spPr bwMode="auto">
          <a:xfrm>
            <a:off x="5943600" y="1219200"/>
            <a:ext cx="2490788" cy="615950"/>
          </a:xfrm>
          <a:prstGeom prst="wedgeRoundRectCallout">
            <a:avLst>
              <a:gd name="adj1" fmla="val -88370"/>
              <a:gd name="adj2" fmla="val 34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 statement</a:t>
            </a:r>
          </a:p>
        </p:txBody>
      </p:sp>
      <p:sp>
        <p:nvSpPr>
          <p:cNvPr id="54279" name="Rectangle 6">
            <a:extLst>
              <a:ext uri="{FF2B5EF4-FFF2-40B4-BE49-F238E27FC236}">
                <a16:creationId xmlns:a16="http://schemas.microsoft.com/office/drawing/2014/main" id="{5B82F406-6183-F643-B9ED-E7F67C04166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5397"/>
                                        </p:tgtEl>
                                        <p:attrNameLst>
                                          <p:attrName>style.visibility</p:attrName>
                                        </p:attrNameLst>
                                      </p:cBhvr>
                                      <p:to>
                                        <p:strVal val="visible"/>
                                      </p:to>
                                    </p:set>
                                    <p:anim calcmode="lin" valueType="num">
                                      <p:cBhvr additive="base">
                                        <p:cTn id="7" dur="500" fill="hold"/>
                                        <p:tgtEl>
                                          <p:spTgt spid="315397"/>
                                        </p:tgtEl>
                                        <p:attrNameLst>
                                          <p:attrName>ppt_x</p:attrName>
                                        </p:attrNameLst>
                                      </p:cBhvr>
                                      <p:tavLst>
                                        <p:tav tm="0">
                                          <p:val>
                                            <p:strVal val="0-#ppt_w/2"/>
                                          </p:val>
                                        </p:tav>
                                        <p:tav tm="100000">
                                          <p:val>
                                            <p:strVal val="#ppt_x"/>
                                          </p:val>
                                        </p:tav>
                                      </p:tavLst>
                                    </p:anim>
                                    <p:anim calcmode="lin" valueType="num">
                                      <p:cBhvr additive="base">
                                        <p:cTn id="8" dur="500" fill="hold"/>
                                        <p:tgtEl>
                                          <p:spTgt spid="315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BDD7B0B-9428-2B41-95A5-B3BA1E888017}"/>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55299" name="Slide Number Placeholder 4">
            <a:extLst>
              <a:ext uri="{FF2B5EF4-FFF2-40B4-BE49-F238E27FC236}">
                <a16:creationId xmlns:a16="http://schemas.microsoft.com/office/drawing/2014/main" id="{939C1884-5076-B140-AA7D-48F82A36DAD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B7A81C-E9D6-AB46-A171-A5C63C248B6A}" type="slidenum">
              <a:rPr lang="en-US" altLang="en-US" sz="1400" smtClean="0"/>
              <a:pPr>
                <a:spcBef>
                  <a:spcPct val="0"/>
                </a:spcBef>
                <a:buClrTx/>
                <a:buSzTx/>
                <a:buFontTx/>
                <a:buNone/>
              </a:pPr>
              <a:t>35</a:t>
            </a:fld>
            <a:endParaRPr lang="en-US" altLang="en-US" sz="1400"/>
          </a:p>
        </p:txBody>
      </p:sp>
      <p:sp>
        <p:nvSpPr>
          <p:cNvPr id="55300" name="Rectangle 1">
            <a:hlinkClick r:id="rId3"/>
            <a:extLst>
              <a:ext uri="{FF2B5EF4-FFF2-40B4-BE49-F238E27FC236}">
                <a16:creationId xmlns:a16="http://schemas.microsoft.com/office/drawing/2014/main" id="{DDBFEDFE-7574-6348-9A03-DC33636DB654}"/>
              </a:ext>
            </a:extLst>
          </p:cNvPr>
          <p:cNvSpPr>
            <a:spLocks noChangeArrowheads="1"/>
          </p:cNvSpPr>
          <p:nvPr/>
        </p:nvSpPr>
        <p:spPr bwMode="auto">
          <a:xfrm>
            <a:off x="838200" y="1889125"/>
            <a:ext cx="37655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WelcomeWithThreeMessages</a:t>
            </a:r>
          </a:p>
        </p:txBody>
      </p:sp>
      <p:sp>
        <p:nvSpPr>
          <p:cNvPr id="55301" name="Rectangle 1">
            <a:hlinkClick r:id="rId4"/>
            <a:extLst>
              <a:ext uri="{FF2B5EF4-FFF2-40B4-BE49-F238E27FC236}">
                <a16:creationId xmlns:a16="http://schemas.microsoft.com/office/drawing/2014/main" id="{7AA6865F-31F1-6C40-A61D-DB98CD9A9333}"/>
              </a:ext>
            </a:extLst>
          </p:cNvPr>
          <p:cNvSpPr>
            <a:spLocks noChangeArrowheads="1"/>
          </p:cNvSpPr>
          <p:nvPr/>
        </p:nvSpPr>
        <p:spPr bwMode="auto">
          <a:xfrm>
            <a:off x="914400" y="3581400"/>
            <a:ext cx="37655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A547A49-9889-BF47-A21E-8801A09FBA59}"/>
              </a:ext>
            </a:extLst>
          </p:cNvPr>
          <p:cNvSpPr>
            <a:spLocks noGrp="1" noChangeArrowheads="1"/>
          </p:cNvSpPr>
          <p:nvPr>
            <p:ph type="title"/>
          </p:nvPr>
        </p:nvSpPr>
        <p:spPr>
          <a:xfrm>
            <a:off x="1828800" y="152400"/>
            <a:ext cx="6172200" cy="1143000"/>
          </a:xfrm>
          <a:noFill/>
        </p:spPr>
        <p:txBody>
          <a:bodyPr/>
          <a:lstStyle/>
          <a:p>
            <a:r>
              <a:rPr lang="en-US" altLang="en-US"/>
              <a:t>Supplements on the Companion Website</a:t>
            </a:r>
            <a:endParaRPr lang="en-US" altLang="en-US">
              <a:solidFill>
                <a:schemeClr val="tx1"/>
              </a:solidFill>
            </a:endParaRPr>
          </a:p>
        </p:txBody>
      </p:sp>
      <p:sp>
        <p:nvSpPr>
          <p:cNvPr id="57347" name="Rectangle 3">
            <a:extLst>
              <a:ext uri="{FF2B5EF4-FFF2-40B4-BE49-F238E27FC236}">
                <a16:creationId xmlns:a16="http://schemas.microsoft.com/office/drawing/2014/main" id="{5FD432D6-0BE2-484E-A2B3-486E6F3023A8}"/>
              </a:ext>
            </a:extLst>
          </p:cNvPr>
          <p:cNvSpPr>
            <a:spLocks noGrp="1" noChangeArrowheads="1"/>
          </p:cNvSpPr>
          <p:nvPr>
            <p:ph idx="1"/>
          </p:nvPr>
        </p:nvSpPr>
        <p:spPr>
          <a:xfrm>
            <a:off x="457200" y="1600200"/>
            <a:ext cx="8382000" cy="4724400"/>
          </a:xfrm>
        </p:spPr>
        <p:txBody>
          <a:bodyPr/>
          <a:lstStyle/>
          <a:p>
            <a:r>
              <a:rPr lang="en-US" altLang="en-US" sz="3400"/>
              <a:t>See Supplement I.B for installing and configuring Python</a:t>
            </a:r>
          </a:p>
          <a:p>
            <a:r>
              <a:rPr lang="en-US" altLang="en-US" sz="3400"/>
              <a:t>See Supplement I.C for developing Python programs from Eclipse</a:t>
            </a:r>
          </a:p>
          <a:p>
            <a:pPr>
              <a:buFont typeface="Monotype Sorts" pitchFamily="2" charset="2"/>
              <a:buNone/>
            </a:pPr>
            <a:endParaRPr lang="en-US" altLang="en-US" sz="3400"/>
          </a:p>
          <a:p>
            <a:pPr>
              <a:buFont typeface="Monotype Sorts" pitchFamily="2" charset="2"/>
              <a:buNone/>
            </a:pPr>
            <a:r>
              <a:rPr lang="en-US" altLang="en-US" sz="3400"/>
              <a:t>www.cs.armstrong.edu/liang/py</a:t>
            </a:r>
          </a:p>
        </p:txBody>
      </p:sp>
      <p:sp>
        <p:nvSpPr>
          <p:cNvPr id="57348" name="Slide Number Placeholder 4">
            <a:extLst>
              <a:ext uri="{FF2B5EF4-FFF2-40B4-BE49-F238E27FC236}">
                <a16:creationId xmlns:a16="http://schemas.microsoft.com/office/drawing/2014/main" id="{4AABD3DF-4A88-F644-BF8D-DED12E09D7F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C77B1D-BA6D-A245-B70E-A22540B7839C}" type="slidenum">
              <a:rPr lang="en-US" altLang="en-US" sz="1400" smtClean="0"/>
              <a:pPr>
                <a:spcBef>
                  <a:spcPct val="0"/>
                </a:spcBef>
                <a:buClrTx/>
                <a:buSzTx/>
                <a:buFontTx/>
                <a:buNone/>
              </a:pPr>
              <a:t>36</a:t>
            </a:fld>
            <a:endParaRPr lang="en-US" altLang="en-US" sz="1400"/>
          </a:p>
        </p:txBody>
      </p:sp>
      <p:sp>
        <p:nvSpPr>
          <p:cNvPr id="57349" name="Rectangle 5">
            <a:extLst>
              <a:ext uri="{FF2B5EF4-FFF2-40B4-BE49-F238E27FC236}">
                <a16:creationId xmlns:a16="http://schemas.microsoft.com/office/drawing/2014/main" id="{6C896DD6-CAA0-0B4F-B154-D1BD69F8C154}"/>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2">
            <a:extLst>
              <a:ext uri="{FF2B5EF4-FFF2-40B4-BE49-F238E27FC236}">
                <a16:creationId xmlns:a16="http://schemas.microsoft.com/office/drawing/2014/main" id="{EEA472B3-A421-404F-8F6E-014558B363E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7ECBEC4-F709-E641-B7D9-C314D285B252}"/>
              </a:ext>
            </a:extLst>
          </p:cNvPr>
          <p:cNvSpPr>
            <a:spLocks noGrp="1" noChangeArrowheads="1"/>
          </p:cNvSpPr>
          <p:nvPr>
            <p:ph type="title"/>
          </p:nvPr>
        </p:nvSpPr>
        <p:spPr>
          <a:xfrm>
            <a:off x="685800" y="0"/>
            <a:ext cx="7772400" cy="1428750"/>
          </a:xfrm>
          <a:noFill/>
        </p:spPr>
        <p:txBody>
          <a:bodyPr/>
          <a:lstStyle/>
          <a:p>
            <a:r>
              <a:rPr lang="en-US" altLang="en-US"/>
              <a:t>Anatomy of a Python Program</a:t>
            </a:r>
            <a:endParaRPr lang="en-US" altLang="en-US">
              <a:solidFill>
                <a:schemeClr val="tx1"/>
              </a:solidFill>
            </a:endParaRPr>
          </a:p>
        </p:txBody>
      </p:sp>
      <p:sp>
        <p:nvSpPr>
          <p:cNvPr id="59395" name="Rectangle 3">
            <a:extLst>
              <a:ext uri="{FF2B5EF4-FFF2-40B4-BE49-F238E27FC236}">
                <a16:creationId xmlns:a16="http://schemas.microsoft.com/office/drawing/2014/main" id="{2FFA0761-0943-1A44-9085-3F601DF57DCD}"/>
              </a:ext>
            </a:extLst>
          </p:cNvPr>
          <p:cNvSpPr>
            <a:spLocks noGrp="1" noChangeArrowheads="1"/>
          </p:cNvSpPr>
          <p:nvPr>
            <p:ph idx="1"/>
          </p:nvPr>
        </p:nvSpPr>
        <p:spPr>
          <a:xfrm>
            <a:off x="457200" y="1295400"/>
            <a:ext cx="8382000" cy="5029200"/>
          </a:xfrm>
        </p:spPr>
        <p:txBody>
          <a:bodyPr/>
          <a:lstStyle/>
          <a:p>
            <a:r>
              <a:rPr lang="en-US" altLang="en-US" sz="3400"/>
              <a:t>Statements</a:t>
            </a:r>
          </a:p>
          <a:p>
            <a:r>
              <a:rPr lang="en-US" altLang="en-US" sz="3400"/>
              <a:t>Comments</a:t>
            </a:r>
          </a:p>
          <a:p>
            <a:r>
              <a:rPr lang="en-US" altLang="en-US" sz="3400"/>
              <a:t>Indentation</a:t>
            </a:r>
          </a:p>
        </p:txBody>
      </p:sp>
      <p:sp>
        <p:nvSpPr>
          <p:cNvPr id="59396" name="Slide Number Placeholder 4">
            <a:extLst>
              <a:ext uri="{FF2B5EF4-FFF2-40B4-BE49-F238E27FC236}">
                <a16:creationId xmlns:a16="http://schemas.microsoft.com/office/drawing/2014/main" id="{64AD67D6-0460-F844-BFB6-3856E77DB7D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64B639-1297-2044-BBD5-FC98409409F0}" type="slidenum">
              <a:rPr lang="en-US" altLang="en-US" sz="1400" smtClean="0"/>
              <a:pPr>
                <a:spcBef>
                  <a:spcPct val="0"/>
                </a:spcBef>
                <a:buClrTx/>
                <a:buSzTx/>
                <a:buFontTx/>
                <a:buNone/>
              </a:pPr>
              <a:t>37</a:t>
            </a:fld>
            <a:endParaRPr lang="en-US" altLang="en-US" sz="14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5A88FCE9-C7A5-9D4F-8DEC-AC34BE956030}"/>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61443" name="Rectangle 6">
            <a:extLst>
              <a:ext uri="{FF2B5EF4-FFF2-40B4-BE49-F238E27FC236}">
                <a16:creationId xmlns:a16="http://schemas.microsoft.com/office/drawing/2014/main" id="{AF8BC860-DFF7-EF40-9C03-EAC5ADC6CC8D}"/>
              </a:ext>
            </a:extLst>
          </p:cNvPr>
          <p:cNvSpPr>
            <a:spLocks noGrp="1" noChangeArrowheads="1"/>
          </p:cNvSpPr>
          <p:nvPr>
            <p:ph idx="1"/>
          </p:nvPr>
        </p:nvSpPr>
        <p:spPr>
          <a:xfrm>
            <a:off x="381000" y="1066800"/>
            <a:ext cx="8382000" cy="1828800"/>
          </a:xfrm>
        </p:spPr>
        <p:txBody>
          <a:bodyPr/>
          <a:lstStyle/>
          <a:p>
            <a:pPr marL="0" indent="0">
              <a:buFont typeface="Monotype Sorts" pitchFamily="2" charset="2"/>
              <a:buNone/>
            </a:pPr>
            <a:r>
              <a:rPr lang="en-US" altLang="en-US" sz="2800"/>
              <a:t>A statement represents an action or a sequence of actions. The statement print("Welcome to Python") in the program in Listing 1.1 is a statement to display the greeting "Welcome to Python“.</a:t>
            </a:r>
          </a:p>
        </p:txBody>
      </p:sp>
      <p:sp>
        <p:nvSpPr>
          <p:cNvPr id="61444" name="Slide Number Placeholder 4">
            <a:extLst>
              <a:ext uri="{FF2B5EF4-FFF2-40B4-BE49-F238E27FC236}">
                <a16:creationId xmlns:a16="http://schemas.microsoft.com/office/drawing/2014/main" id="{30F2E8CC-949F-AB47-B498-BAE5C588489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F50868-241B-E947-A587-82B4DD715176}" type="slidenum">
              <a:rPr lang="en-US" altLang="en-US" sz="1400" smtClean="0"/>
              <a:pPr>
                <a:spcBef>
                  <a:spcPct val="0"/>
                </a:spcBef>
                <a:buClrTx/>
                <a:buSzTx/>
                <a:buFontTx/>
                <a:buNone/>
              </a:pPr>
              <a:t>38</a:t>
            </a:fld>
            <a:endParaRPr lang="en-US" altLang="en-US" sz="1400"/>
          </a:p>
        </p:txBody>
      </p:sp>
      <p:sp>
        <p:nvSpPr>
          <p:cNvPr id="61445" name="Rectangle 2">
            <a:extLst>
              <a:ext uri="{FF2B5EF4-FFF2-40B4-BE49-F238E27FC236}">
                <a16:creationId xmlns:a16="http://schemas.microsoft.com/office/drawing/2014/main" id="{0A0FF6A5-95C4-9447-836D-DDACD17E176D}"/>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latin typeface="Courier New" panose="02070309020205020404" pitchFamily="49" charset="0"/>
              </a:rPr>
              <a:t># Display two messages</a:t>
            </a:r>
          </a:p>
          <a:p>
            <a:pPr>
              <a:buFont typeface="Monotype Sorts" pitchFamily="2" charset="2"/>
              <a:buNone/>
            </a:pPr>
            <a:r>
              <a:rPr lang="en-US" altLang="en-US" sz="2400">
                <a:solidFill>
                  <a:schemeClr val="tx2"/>
                </a:solidFill>
                <a:latin typeface="Courier New" panose="02070309020205020404" pitchFamily="49" charset="0"/>
              </a:rPr>
              <a:t>print("Welcome to Python")</a:t>
            </a:r>
          </a:p>
          <a:p>
            <a:pPr>
              <a:buFont typeface="Monotype Sorts" pitchFamily="2" charset="2"/>
              <a:buNone/>
            </a:pPr>
            <a:r>
              <a:rPr lang="en-US" altLang="en-US" sz="2400">
                <a:solidFill>
                  <a:schemeClr val="tx2"/>
                </a:solidFill>
                <a:latin typeface="Courier New" panose="02070309020205020404" pitchFamily="49" charset="0"/>
              </a:rPr>
              <a:t>print("Python is fun")</a:t>
            </a:r>
          </a:p>
        </p:txBody>
      </p:sp>
      <p:sp>
        <p:nvSpPr>
          <p:cNvPr id="61446" name="Rectangle 4">
            <a:extLst>
              <a:ext uri="{FF2B5EF4-FFF2-40B4-BE49-F238E27FC236}">
                <a16:creationId xmlns:a16="http://schemas.microsoft.com/office/drawing/2014/main" id="{CC852054-2FD6-2648-B83D-0E560098D81B}"/>
              </a:ext>
            </a:extLst>
          </p:cNvPr>
          <p:cNvSpPr>
            <a:spLocks noChangeArrowheads="1"/>
          </p:cNvSpPr>
          <p:nvPr/>
        </p:nvSpPr>
        <p:spPr bwMode="auto">
          <a:xfrm>
            <a:off x="457200" y="42672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D426613C-3050-914E-9F57-6CDBB14899EB}"/>
              </a:ext>
            </a:extLst>
          </p:cNvPr>
          <p:cNvSpPr>
            <a:spLocks noGrp="1" noChangeArrowheads="1"/>
          </p:cNvSpPr>
          <p:nvPr>
            <p:ph type="title"/>
          </p:nvPr>
        </p:nvSpPr>
        <p:spPr>
          <a:xfrm>
            <a:off x="685800" y="381000"/>
            <a:ext cx="7772400" cy="533400"/>
          </a:xfrm>
          <a:noFill/>
        </p:spPr>
        <p:txBody>
          <a:bodyPr/>
          <a:lstStyle/>
          <a:p>
            <a:r>
              <a:rPr lang="en-US" altLang="en-US" sz="4700"/>
              <a:t>Indentation</a:t>
            </a:r>
          </a:p>
        </p:txBody>
      </p:sp>
      <p:sp>
        <p:nvSpPr>
          <p:cNvPr id="62467" name="Rectangle 5">
            <a:extLst>
              <a:ext uri="{FF2B5EF4-FFF2-40B4-BE49-F238E27FC236}">
                <a16:creationId xmlns:a16="http://schemas.microsoft.com/office/drawing/2014/main" id="{DE870C3F-C40F-CD4E-B565-9A1E10D1EB66}"/>
              </a:ext>
            </a:extLst>
          </p:cNvPr>
          <p:cNvSpPr>
            <a:spLocks noGrp="1" noChangeArrowheads="1"/>
          </p:cNvSpPr>
          <p:nvPr>
            <p:ph idx="1"/>
          </p:nvPr>
        </p:nvSpPr>
        <p:spPr>
          <a:xfrm>
            <a:off x="381000" y="1066800"/>
            <a:ext cx="8382000" cy="1828800"/>
          </a:xfrm>
        </p:spPr>
        <p:txBody>
          <a:bodyPr/>
          <a:lstStyle/>
          <a:p>
            <a:pPr marL="0" indent="0">
              <a:lnSpc>
                <a:spcPct val="80000"/>
              </a:lnSpc>
              <a:buFont typeface="Monotype Sorts" pitchFamily="2" charset="2"/>
              <a:buNone/>
            </a:pPr>
            <a:r>
              <a:rPr lang="en-US" altLang="en-US"/>
              <a:t>The indentation matters in Python. Note that the statements are entered from the first column in the new line. It would cause an error if the program is typed as follows:</a:t>
            </a:r>
          </a:p>
        </p:txBody>
      </p:sp>
      <p:sp>
        <p:nvSpPr>
          <p:cNvPr id="62468" name="Slide Number Placeholder 4">
            <a:extLst>
              <a:ext uri="{FF2B5EF4-FFF2-40B4-BE49-F238E27FC236}">
                <a16:creationId xmlns:a16="http://schemas.microsoft.com/office/drawing/2014/main" id="{A097F330-8857-524E-B931-394F8AAD966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79D8F3-13F5-184F-A0F3-E94CD4004D3E}" type="slidenum">
              <a:rPr lang="en-US" altLang="en-US" sz="1400" smtClean="0"/>
              <a:pPr>
                <a:spcBef>
                  <a:spcPct val="0"/>
                </a:spcBef>
                <a:buClrTx/>
                <a:buSzTx/>
                <a:buFontTx/>
                <a:buNone/>
              </a:pPr>
              <a:t>39</a:t>
            </a:fld>
            <a:endParaRPr lang="en-US" altLang="en-US" sz="1400"/>
          </a:p>
        </p:txBody>
      </p:sp>
      <p:sp>
        <p:nvSpPr>
          <p:cNvPr id="62469" name="Rectangle 2">
            <a:extLst>
              <a:ext uri="{FF2B5EF4-FFF2-40B4-BE49-F238E27FC236}">
                <a16:creationId xmlns:a16="http://schemas.microsoft.com/office/drawing/2014/main" id="{E72075D6-301A-584C-9AE1-2A4DA7394028}"/>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latin typeface="Courier New" panose="02070309020205020404" pitchFamily="49" charset="0"/>
              </a:rPr>
              <a:t># Display two messages</a:t>
            </a:r>
          </a:p>
          <a:p>
            <a:pPr>
              <a:buFont typeface="Monotype Sorts" pitchFamily="2" charset="2"/>
              <a:buNone/>
            </a:pPr>
            <a:r>
              <a:rPr lang="en-US" altLang="en-US" sz="2400">
                <a:solidFill>
                  <a:schemeClr val="tx2"/>
                </a:solidFill>
                <a:latin typeface="Courier New" panose="02070309020205020404" pitchFamily="49" charset="0"/>
              </a:rPr>
              <a:t> print("Welcome to Python")</a:t>
            </a:r>
          </a:p>
          <a:p>
            <a:pPr>
              <a:buFont typeface="Monotype Sorts" pitchFamily="2" charset="2"/>
              <a:buNone/>
            </a:pPr>
            <a:r>
              <a:rPr lang="en-US" altLang="en-US" sz="2400">
                <a:solidFill>
                  <a:schemeClr val="tx2"/>
                </a:solidFill>
                <a:latin typeface="Courier New" panose="02070309020205020404" pitchFamily="49" charset="0"/>
              </a:rPr>
              <a:t>print("Python is fun")</a:t>
            </a:r>
          </a:p>
        </p:txBody>
      </p:sp>
      <p:sp>
        <p:nvSpPr>
          <p:cNvPr id="62470" name="Rectangle 4">
            <a:extLst>
              <a:ext uri="{FF2B5EF4-FFF2-40B4-BE49-F238E27FC236}">
                <a16:creationId xmlns:a16="http://schemas.microsoft.com/office/drawing/2014/main" id="{81E78626-52EC-3D4C-97EF-B708B75145F5}"/>
              </a:ext>
            </a:extLst>
          </p:cNvPr>
          <p:cNvSpPr>
            <a:spLocks noChangeArrowheads="1"/>
          </p:cNvSpPr>
          <p:nvPr/>
        </p:nvSpPr>
        <p:spPr bwMode="auto">
          <a:xfrm>
            <a:off x="609600" y="42672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6059AFA5-3697-1D4C-856F-B49CFCDDE0C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EA2304-5D3D-A843-9169-EDD398EFE882}" type="slidenum">
              <a:rPr lang="en-US" altLang="en-US" sz="1400" smtClean="0"/>
              <a:pPr>
                <a:spcBef>
                  <a:spcPct val="0"/>
                </a:spcBef>
                <a:buClrTx/>
                <a:buSzTx/>
                <a:buFontTx/>
                <a:buNone/>
              </a:pPr>
              <a:t>4</a:t>
            </a:fld>
            <a:endParaRPr lang="en-US" altLang="en-US" sz="1400"/>
          </a:p>
        </p:txBody>
      </p:sp>
      <p:sp>
        <p:nvSpPr>
          <p:cNvPr id="11267" name="Rectangle 2">
            <a:extLst>
              <a:ext uri="{FF2B5EF4-FFF2-40B4-BE49-F238E27FC236}">
                <a16:creationId xmlns:a16="http://schemas.microsoft.com/office/drawing/2014/main" id="{61B83944-5F14-9D44-9E29-B4732F47A677}"/>
              </a:ext>
            </a:extLst>
          </p:cNvPr>
          <p:cNvSpPr>
            <a:spLocks noGrp="1" noChangeArrowheads="1"/>
          </p:cNvSpPr>
          <p:nvPr>
            <p:ph type="title"/>
          </p:nvPr>
        </p:nvSpPr>
        <p:spPr>
          <a:xfrm>
            <a:off x="685800" y="304800"/>
            <a:ext cx="7772400" cy="838200"/>
          </a:xfrm>
        </p:spPr>
        <p:txBody>
          <a:bodyPr/>
          <a:lstStyle/>
          <a:p>
            <a:r>
              <a:rPr lang="en-US" altLang="en-US"/>
              <a:t>Introduction</a:t>
            </a:r>
          </a:p>
        </p:txBody>
      </p:sp>
      <p:sp>
        <p:nvSpPr>
          <p:cNvPr id="11268" name="Rectangle 3">
            <a:extLst>
              <a:ext uri="{FF2B5EF4-FFF2-40B4-BE49-F238E27FC236}">
                <a16:creationId xmlns:a16="http://schemas.microsoft.com/office/drawing/2014/main" id="{A83493DF-E31F-3C48-8701-FE9BCD41EC97}"/>
              </a:ext>
            </a:extLst>
          </p:cNvPr>
          <p:cNvSpPr>
            <a:spLocks noGrp="1" noChangeArrowheads="1"/>
          </p:cNvSpPr>
          <p:nvPr>
            <p:ph type="body" idx="1"/>
          </p:nvPr>
        </p:nvSpPr>
        <p:spPr>
          <a:xfrm>
            <a:off x="228600" y="1295400"/>
            <a:ext cx="8686800" cy="5029200"/>
          </a:xfrm>
        </p:spPr>
        <p:txBody>
          <a:bodyPr/>
          <a:lstStyle/>
          <a:p>
            <a:pPr>
              <a:lnSpc>
                <a:spcPct val="90000"/>
              </a:lnSpc>
            </a:pPr>
            <a:r>
              <a:rPr lang="en-US" altLang="en-US" sz="2800"/>
              <a:t>What is programming? </a:t>
            </a:r>
          </a:p>
          <a:p>
            <a:pPr>
              <a:lnSpc>
                <a:spcPct val="90000"/>
              </a:lnSpc>
            </a:pPr>
            <a:r>
              <a:rPr lang="en-US" altLang="en-US" sz="2800"/>
              <a:t>What is software?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AED05D8-635B-1444-BA90-6E011275D0BB}"/>
              </a:ext>
            </a:extLst>
          </p:cNvPr>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63491" name="Slide Number Placeholder 4">
            <a:extLst>
              <a:ext uri="{FF2B5EF4-FFF2-40B4-BE49-F238E27FC236}">
                <a16:creationId xmlns:a16="http://schemas.microsoft.com/office/drawing/2014/main" id="{64AF0A55-61A1-DC41-A74D-6F18113F8DE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8F0DF9-A170-E741-A43F-871454A0475B}" type="slidenum">
              <a:rPr lang="en-US" altLang="en-US" sz="1400" smtClean="0"/>
              <a:pPr>
                <a:spcBef>
                  <a:spcPct val="0"/>
                </a:spcBef>
                <a:buClrTx/>
                <a:buSzTx/>
                <a:buFontTx/>
                <a:buNone/>
              </a:pPr>
              <a:t>40</a:t>
            </a:fld>
            <a:endParaRPr lang="en-US" altLang="en-US" sz="1400"/>
          </a:p>
        </p:txBody>
      </p:sp>
      <p:sp>
        <p:nvSpPr>
          <p:cNvPr id="63492" name="Rectangle 6">
            <a:extLst>
              <a:ext uri="{FF2B5EF4-FFF2-40B4-BE49-F238E27FC236}">
                <a16:creationId xmlns:a16="http://schemas.microsoft.com/office/drawing/2014/main" id="{1E0B3796-3238-9547-99C8-A0E8AE053F69}"/>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3" name="Rectangle 10">
            <a:extLst>
              <a:ext uri="{FF2B5EF4-FFF2-40B4-BE49-F238E27FC236}">
                <a16:creationId xmlns:a16="http://schemas.microsoft.com/office/drawing/2014/main" id="{B6C8A1EB-B33A-E841-AD63-363050B7223C}"/>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3494" name="Object 9">
            <a:extLst>
              <a:ext uri="{FF2B5EF4-FFF2-40B4-BE49-F238E27FC236}">
                <a16:creationId xmlns:a16="http://schemas.microsoft.com/office/drawing/2014/main" id="{162F281C-2976-9D4D-875B-CD5FB43E4900}"/>
              </a:ext>
            </a:extLst>
          </p:cNvPr>
          <p:cNvGraphicFramePr>
            <a:graphicFrameLocks noChangeAspect="1"/>
          </p:cNvGraphicFramePr>
          <p:nvPr/>
        </p:nvGraphicFramePr>
        <p:xfrm>
          <a:off x="152400" y="1295400"/>
          <a:ext cx="8763000" cy="2265363"/>
        </p:xfrm>
        <a:graphic>
          <a:graphicData uri="http://schemas.openxmlformats.org/presentationml/2006/ole">
            <mc:AlternateContent xmlns:mc="http://schemas.openxmlformats.org/markup-compatibility/2006">
              <mc:Choice xmlns:v="urn:schemas-microsoft-com:vml" Requires="v">
                <p:oleObj spid="_x0000_s63496" name="Picture" r:id="rId4" imgW="5270500" imgH="1358900" progId="Word.Picture.8">
                  <p:embed/>
                </p:oleObj>
              </mc:Choice>
              <mc:Fallback>
                <p:oleObj name="Picture" r:id="rId4" imgW="5270500" imgH="13589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295400"/>
                        <a:ext cx="87630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12EEF43-9BB9-A648-892D-5394F2D8B36E}"/>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65539" name="Rectangle 3">
            <a:extLst>
              <a:ext uri="{FF2B5EF4-FFF2-40B4-BE49-F238E27FC236}">
                <a16:creationId xmlns:a16="http://schemas.microsoft.com/office/drawing/2014/main" id="{4991E54A-7BCB-2A4E-BC26-F1E64D0C9A68}"/>
              </a:ext>
            </a:extLst>
          </p:cNvPr>
          <p:cNvSpPr>
            <a:spLocks noGrp="1" noChangeArrowheads="1"/>
          </p:cNvSpPr>
          <p:nvPr>
            <p:ph idx="1"/>
          </p:nvPr>
        </p:nvSpPr>
        <p:spPr>
          <a:xfrm>
            <a:off x="901700" y="1657350"/>
            <a:ext cx="7269163" cy="3529013"/>
          </a:xfrm>
        </p:spPr>
        <p:txBody>
          <a:bodyPr/>
          <a:lstStyle/>
          <a:p>
            <a:pPr algn="just"/>
            <a:r>
              <a:rPr lang="en-US" altLang="en-US" sz="3600"/>
              <a:t>Appropriate Comments</a:t>
            </a:r>
          </a:p>
          <a:p>
            <a:r>
              <a:rPr lang="en-US" altLang="en-US" sz="3600"/>
              <a:t>Proper Indentation and Spacing Lines</a:t>
            </a:r>
          </a:p>
        </p:txBody>
      </p:sp>
      <p:sp>
        <p:nvSpPr>
          <p:cNvPr id="65540" name="Slide Number Placeholder 4">
            <a:extLst>
              <a:ext uri="{FF2B5EF4-FFF2-40B4-BE49-F238E27FC236}">
                <a16:creationId xmlns:a16="http://schemas.microsoft.com/office/drawing/2014/main" id="{783B6444-E03E-D74E-B73F-92B25A6F3D0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87F24F-DDD7-E644-B776-EE1E48344F17}" type="slidenum">
              <a:rPr lang="en-US" altLang="en-US" sz="1400" smtClean="0"/>
              <a:pPr>
                <a:spcBef>
                  <a:spcPct val="0"/>
                </a:spcBef>
                <a:buClrTx/>
                <a:buSzTx/>
                <a:buFontTx/>
                <a:buNone/>
              </a:pPr>
              <a:t>41</a:t>
            </a:fld>
            <a:endParaRPr lang="en-US" altLang="en-US" sz="14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1D079CB-7150-BF40-820A-7CFE519133EC}"/>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66563" name="Rectangle 3">
            <a:extLst>
              <a:ext uri="{FF2B5EF4-FFF2-40B4-BE49-F238E27FC236}">
                <a16:creationId xmlns:a16="http://schemas.microsoft.com/office/drawing/2014/main" id="{D95309AA-C741-A247-9EFF-B2D1DC6AA43E}"/>
              </a:ext>
            </a:extLst>
          </p:cNvPr>
          <p:cNvSpPr>
            <a:spLocks noGrp="1" noChangeArrowheads="1"/>
          </p:cNvSpPr>
          <p:nvPr>
            <p:ph idx="1"/>
          </p:nvPr>
        </p:nvSpPr>
        <p:spPr>
          <a:xfrm>
            <a:off x="228600" y="1600200"/>
            <a:ext cx="8534400" cy="3886200"/>
          </a:xfrm>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p>
        </p:txBody>
      </p:sp>
      <p:sp>
        <p:nvSpPr>
          <p:cNvPr id="66564" name="Slide Number Placeholder 4">
            <a:extLst>
              <a:ext uri="{FF2B5EF4-FFF2-40B4-BE49-F238E27FC236}">
                <a16:creationId xmlns:a16="http://schemas.microsoft.com/office/drawing/2014/main" id="{B0EC3252-C8B1-5644-9174-B33E4E050A5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BE9120-F578-D54E-B738-75A3F3CBAD00}" type="slidenum">
              <a:rPr lang="en-US" altLang="en-US" sz="1400" smtClean="0"/>
              <a:pPr>
                <a:spcBef>
                  <a:spcPct val="0"/>
                </a:spcBef>
                <a:buClrTx/>
                <a:buSzTx/>
                <a:buFontTx/>
                <a:buNone/>
              </a:pPr>
              <a:t>42</a:t>
            </a:fld>
            <a:endParaRPr lang="en-US" altLang="en-US" sz="140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4A38F51-A18C-DC4F-B06B-A91C78BF30F0}"/>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67587" name="Rectangle 3">
            <a:extLst>
              <a:ext uri="{FF2B5EF4-FFF2-40B4-BE49-F238E27FC236}">
                <a16:creationId xmlns:a16="http://schemas.microsoft.com/office/drawing/2014/main" id="{6C25C82B-4BE1-0245-8B07-6BE9EBDDFB09}"/>
              </a:ext>
            </a:extLst>
          </p:cNvPr>
          <p:cNvSpPr>
            <a:spLocks noGrp="1" noChangeArrowheads="1"/>
          </p:cNvSpPr>
          <p:nvPr>
            <p:ph idx="1"/>
          </p:nvPr>
        </p:nvSpPr>
        <p:spPr>
          <a:xfrm>
            <a:off x="685800" y="1371600"/>
            <a:ext cx="7924800" cy="4114800"/>
          </a:xfrm>
        </p:spPr>
        <p:txBody>
          <a:bodyPr/>
          <a:lstStyle/>
          <a:p>
            <a:pPr algn="just"/>
            <a:r>
              <a:rPr lang="en-US" altLang="en-US"/>
              <a:t>Indentation</a:t>
            </a:r>
            <a:endParaRPr lang="en-US" altLang="en-US">
              <a:latin typeface="Book Antiqua" panose="02040602050305030304" pitchFamily="18" charset="0"/>
            </a:endParaRPr>
          </a:p>
          <a:p>
            <a:pPr lvl="1"/>
            <a:r>
              <a:rPr lang="en-US" altLang="en-US"/>
              <a:t>Indent four spaces.</a:t>
            </a:r>
          </a:p>
          <a:p>
            <a:pPr lvl="1"/>
            <a:r>
              <a:rPr lang="en-US" altLang="en-US"/>
              <a:t>A consistent spacing style makes programs clear and easy to read, debug, and maintain. </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p>
          <a:p>
            <a:pPr lvl="1"/>
            <a:r>
              <a:rPr lang="en-US" altLang="en-US"/>
              <a:t>Use blank line to separate segments of the code.</a:t>
            </a:r>
          </a:p>
        </p:txBody>
      </p:sp>
      <p:sp>
        <p:nvSpPr>
          <p:cNvPr id="67588" name="Slide Number Placeholder 4">
            <a:extLst>
              <a:ext uri="{FF2B5EF4-FFF2-40B4-BE49-F238E27FC236}">
                <a16:creationId xmlns:a16="http://schemas.microsoft.com/office/drawing/2014/main" id="{4DB03856-5876-E047-BC79-4F03A40A305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E04ED4-CAB8-694C-A457-A6C57B731D4E}" type="slidenum">
              <a:rPr lang="en-US" altLang="en-US" sz="1400" smtClean="0"/>
              <a:pPr>
                <a:spcBef>
                  <a:spcPct val="0"/>
                </a:spcBef>
                <a:buClrTx/>
                <a:buSzTx/>
                <a:buFontTx/>
                <a:buNone/>
              </a:pPr>
              <a:t>43</a:t>
            </a:fld>
            <a:endParaRPr lang="en-US" altLang="en-US" sz="14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EDCC60E-091A-7E40-8DE1-CBFD9340C1D9}"/>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68611" name="Rectangle 3">
            <a:extLst>
              <a:ext uri="{FF2B5EF4-FFF2-40B4-BE49-F238E27FC236}">
                <a16:creationId xmlns:a16="http://schemas.microsoft.com/office/drawing/2014/main" id="{2F2D319E-009A-154C-8C0B-0BBFDDAF473F}"/>
              </a:ext>
            </a:extLst>
          </p:cNvPr>
          <p:cNvSpPr>
            <a:spLocks noGrp="1" noChangeArrowheads="1"/>
          </p:cNvSpPr>
          <p:nvPr>
            <p:ph idx="1"/>
          </p:nvPr>
        </p:nvSpPr>
        <p:spPr>
          <a:xfrm>
            <a:off x="685800" y="1371600"/>
            <a:ext cx="7696200" cy="4114800"/>
          </a:xfrm>
        </p:spPr>
        <p:txBody>
          <a:bodyPr/>
          <a:lstStyle/>
          <a:p>
            <a:pPr algn="just"/>
            <a:r>
              <a:rPr lang="en-US" altLang="en-US"/>
              <a:t>Syntax Errors</a:t>
            </a:r>
          </a:p>
          <a:p>
            <a:pPr lvl="1" algn="just"/>
            <a:r>
              <a:rPr lang="en-US" altLang="en-US"/>
              <a:t>Error in code construction</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
        <p:nvSpPr>
          <p:cNvPr id="68612" name="Slide Number Placeholder 4">
            <a:extLst>
              <a:ext uri="{FF2B5EF4-FFF2-40B4-BE49-F238E27FC236}">
                <a16:creationId xmlns:a16="http://schemas.microsoft.com/office/drawing/2014/main" id="{607E139A-5993-D247-A7E1-1684769000C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467EE2-BED6-A149-B354-A9459CC2D450}" type="slidenum">
              <a:rPr lang="en-US" altLang="en-US" sz="1400" smtClean="0"/>
              <a:pPr>
                <a:spcBef>
                  <a:spcPct val="0"/>
                </a:spcBef>
                <a:buClrTx/>
                <a:buSzTx/>
                <a:buFontTx/>
                <a:buNone/>
              </a:pPr>
              <a:t>44</a:t>
            </a:fld>
            <a:endParaRPr lang="en-US" altLang="en-US" sz="140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54C11C2-D953-C04B-9C3F-F9CEF11D4920}"/>
              </a:ext>
            </a:extLst>
          </p:cNvPr>
          <p:cNvSpPr>
            <a:spLocks noGrp="1" noChangeArrowheads="1"/>
          </p:cNvSpPr>
          <p:nvPr>
            <p:ph type="title"/>
          </p:nvPr>
        </p:nvSpPr>
        <p:spPr>
          <a:xfrm>
            <a:off x="304800" y="228600"/>
            <a:ext cx="8686800" cy="609600"/>
          </a:xfrm>
        </p:spPr>
        <p:txBody>
          <a:bodyPr/>
          <a:lstStyle/>
          <a:p>
            <a:r>
              <a:rPr lang="en-US" altLang="en-US" sz="4000"/>
              <a:t>Getting Started with GUI Programming</a:t>
            </a:r>
          </a:p>
        </p:txBody>
      </p:sp>
      <p:sp>
        <p:nvSpPr>
          <p:cNvPr id="69635" name="Rectangle 3">
            <a:extLst>
              <a:ext uri="{FF2B5EF4-FFF2-40B4-BE49-F238E27FC236}">
                <a16:creationId xmlns:a16="http://schemas.microsoft.com/office/drawing/2014/main" id="{F6C5110C-AAE5-9748-839C-B3206D724D9C}"/>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Why GUI?         </a:t>
            </a:r>
            <a:r>
              <a:rPr lang="en-US" altLang="en-US" sz="2400"/>
              <a:t>Turtle      Tkniter</a:t>
            </a:r>
          </a:p>
        </p:txBody>
      </p:sp>
      <p:sp>
        <p:nvSpPr>
          <p:cNvPr id="69636" name="Slide Number Placeholder 4">
            <a:extLst>
              <a:ext uri="{FF2B5EF4-FFF2-40B4-BE49-F238E27FC236}">
                <a16:creationId xmlns:a16="http://schemas.microsoft.com/office/drawing/2014/main" id="{D46ADD35-3C4C-6447-AF63-6EF463F9892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70F39C-B02A-C24C-8AFF-2891BD18DDA3}" type="slidenum">
              <a:rPr lang="en-US" altLang="en-US" sz="1400" smtClean="0"/>
              <a:pPr>
                <a:spcBef>
                  <a:spcPct val="0"/>
                </a:spcBef>
                <a:buClrTx/>
                <a:buSzTx/>
                <a:buFontTx/>
                <a:buNone/>
              </a:pPr>
              <a:t>45</a:t>
            </a:fld>
            <a:endParaRPr lang="en-US" altLang="en-US" sz="1400"/>
          </a:p>
        </p:txBody>
      </p:sp>
      <p:sp>
        <p:nvSpPr>
          <p:cNvPr id="69637" name="Rectangle 4">
            <a:extLst>
              <a:ext uri="{FF2B5EF4-FFF2-40B4-BE49-F238E27FC236}">
                <a16:creationId xmlns:a16="http://schemas.microsoft.com/office/drawing/2014/main" id="{09ACF2A3-A8C0-664A-A3B8-7FB1699AD7D1}"/>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GUI is a great pedagogical tool to motivate studetns and stimulate student interests in programming.</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2F62463-8088-A64F-A4C2-66EA0B0CF7DC}"/>
              </a:ext>
            </a:extLst>
          </p:cNvPr>
          <p:cNvSpPr>
            <a:spLocks noGrp="1" noChangeArrowheads="1"/>
          </p:cNvSpPr>
          <p:nvPr>
            <p:ph type="title"/>
          </p:nvPr>
        </p:nvSpPr>
        <p:spPr>
          <a:xfrm>
            <a:off x="304800" y="228600"/>
            <a:ext cx="8686800" cy="609600"/>
          </a:xfrm>
        </p:spPr>
        <p:txBody>
          <a:bodyPr/>
          <a:lstStyle/>
          <a:p>
            <a:r>
              <a:rPr lang="en-US" altLang="en-US" sz="4000"/>
              <a:t>Getting Started with GUI Programming</a:t>
            </a:r>
          </a:p>
        </p:txBody>
      </p:sp>
      <p:sp>
        <p:nvSpPr>
          <p:cNvPr id="70659" name="Rectangle 3">
            <a:extLst>
              <a:ext uri="{FF2B5EF4-FFF2-40B4-BE49-F238E27FC236}">
                <a16:creationId xmlns:a16="http://schemas.microsoft.com/office/drawing/2014/main" id="{07F3E67C-2961-1F48-8D9A-599FA6B5DDBE}"/>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Why GUI?</a:t>
            </a:r>
            <a:r>
              <a:rPr lang="en-US" altLang="en-US" sz="2400">
                <a:solidFill>
                  <a:schemeClr val="tx2"/>
                </a:solidFill>
              </a:rPr>
              <a:t>     </a:t>
            </a:r>
            <a:r>
              <a:rPr lang="en-US" altLang="en-US" sz="2400"/>
              <a:t>    </a:t>
            </a:r>
            <a:r>
              <a:rPr lang="en-US" altLang="en-US" sz="2400">
                <a:solidFill>
                  <a:srgbClr val="FF0000"/>
                </a:solidFill>
              </a:rPr>
              <a:t>Turtle</a:t>
            </a:r>
            <a:r>
              <a:rPr lang="en-US" altLang="en-US" sz="2400"/>
              <a:t>      Tkniter</a:t>
            </a:r>
          </a:p>
        </p:txBody>
      </p:sp>
      <p:sp>
        <p:nvSpPr>
          <p:cNvPr id="70660" name="Slide Number Placeholder 4">
            <a:extLst>
              <a:ext uri="{FF2B5EF4-FFF2-40B4-BE49-F238E27FC236}">
                <a16:creationId xmlns:a16="http://schemas.microsoft.com/office/drawing/2014/main" id="{567F207E-47F3-E84A-9862-EA885D07539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4DC842-24FB-2D40-B1FF-F147FC2F3BBB}" type="slidenum">
              <a:rPr lang="en-US" altLang="en-US" sz="1400" smtClean="0"/>
              <a:pPr>
                <a:spcBef>
                  <a:spcPct val="0"/>
                </a:spcBef>
                <a:buClrTx/>
                <a:buSzTx/>
                <a:buFontTx/>
                <a:buNone/>
              </a:pPr>
              <a:t>46</a:t>
            </a:fld>
            <a:endParaRPr lang="en-US" altLang="en-US" sz="1400"/>
          </a:p>
        </p:txBody>
      </p:sp>
      <p:sp>
        <p:nvSpPr>
          <p:cNvPr id="70661" name="Rectangle 4">
            <a:extLst>
              <a:ext uri="{FF2B5EF4-FFF2-40B4-BE49-F238E27FC236}">
                <a16:creationId xmlns:a16="http://schemas.microsoft.com/office/drawing/2014/main" id="{A2D9B628-ED53-324D-8AB3-135BEE13F055}"/>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A simple way to start graphics programming is to use Python built-in Turtle package. </a:t>
            </a:r>
          </a:p>
        </p:txBody>
      </p:sp>
      <p:sp>
        <p:nvSpPr>
          <p:cNvPr id="70662" name="Rectangle 1">
            <a:hlinkClick r:id="rId2"/>
            <a:extLst>
              <a:ext uri="{FF2B5EF4-FFF2-40B4-BE49-F238E27FC236}">
                <a16:creationId xmlns:a16="http://schemas.microsoft.com/office/drawing/2014/main" id="{16BDDAC8-7A87-3D43-9781-B56DE73AD70E}"/>
              </a:ext>
            </a:extLst>
          </p:cNvPr>
          <p:cNvSpPr>
            <a:spLocks noChangeArrowheads="1"/>
          </p:cNvSpPr>
          <p:nvPr/>
        </p:nvSpPr>
        <p:spPr bwMode="auto">
          <a:xfrm>
            <a:off x="2819400" y="3822700"/>
            <a:ext cx="2286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 Turtle Example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BBF59E3-C76D-B84B-8F1D-1CB7895C8395}"/>
              </a:ext>
            </a:extLst>
          </p:cNvPr>
          <p:cNvSpPr>
            <a:spLocks noGrp="1" noChangeArrowheads="1"/>
          </p:cNvSpPr>
          <p:nvPr>
            <p:ph type="title"/>
          </p:nvPr>
        </p:nvSpPr>
        <p:spPr>
          <a:xfrm>
            <a:off x="304800" y="228600"/>
            <a:ext cx="8686800" cy="609600"/>
          </a:xfrm>
        </p:spPr>
        <p:txBody>
          <a:bodyPr/>
          <a:lstStyle/>
          <a:p>
            <a:r>
              <a:rPr lang="en-US" altLang="en-US" sz="4000"/>
              <a:t>Getting Started with GUI Programming</a:t>
            </a:r>
          </a:p>
        </p:txBody>
      </p:sp>
      <p:sp>
        <p:nvSpPr>
          <p:cNvPr id="71683" name="Rectangle 3">
            <a:extLst>
              <a:ext uri="{FF2B5EF4-FFF2-40B4-BE49-F238E27FC236}">
                <a16:creationId xmlns:a16="http://schemas.microsoft.com/office/drawing/2014/main" id="{F64ACE8C-69EB-F64A-84C7-9934DD8766B3}"/>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Why GUI?</a:t>
            </a:r>
            <a:r>
              <a:rPr lang="en-US" altLang="en-US" sz="2400">
                <a:solidFill>
                  <a:schemeClr val="tx2"/>
                </a:solidFill>
              </a:rPr>
              <a:t>     </a:t>
            </a:r>
            <a:r>
              <a:rPr lang="en-US" altLang="en-US" sz="2400"/>
              <a:t>    Turtle      </a:t>
            </a:r>
            <a:r>
              <a:rPr lang="en-US" altLang="en-US" sz="2400">
                <a:solidFill>
                  <a:srgbClr val="FF0000"/>
                </a:solidFill>
              </a:rPr>
              <a:t>Tkniter</a:t>
            </a:r>
          </a:p>
        </p:txBody>
      </p:sp>
      <p:sp>
        <p:nvSpPr>
          <p:cNvPr id="71684" name="Slide Number Placeholder 4">
            <a:extLst>
              <a:ext uri="{FF2B5EF4-FFF2-40B4-BE49-F238E27FC236}">
                <a16:creationId xmlns:a16="http://schemas.microsoft.com/office/drawing/2014/main" id="{4D958E30-A818-BB47-BD0F-F46AE47E46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D7ED94-43CF-634C-A330-3ACAA8BA5141}" type="slidenum">
              <a:rPr lang="en-US" altLang="en-US" sz="1400" smtClean="0"/>
              <a:pPr>
                <a:spcBef>
                  <a:spcPct val="0"/>
                </a:spcBef>
                <a:buClrTx/>
                <a:buSzTx/>
                <a:buFontTx/>
                <a:buNone/>
              </a:pPr>
              <a:t>47</a:t>
            </a:fld>
            <a:endParaRPr lang="en-US" altLang="en-US" sz="1400"/>
          </a:p>
        </p:txBody>
      </p:sp>
      <p:sp>
        <p:nvSpPr>
          <p:cNvPr id="71685" name="Rectangle 4">
            <a:extLst>
              <a:ext uri="{FF2B5EF4-FFF2-40B4-BE49-F238E27FC236}">
                <a16:creationId xmlns:a16="http://schemas.microsoft.com/office/drawing/2014/main" id="{578963A7-CE25-C344-9F87-675F4F23AEE5}"/>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Later in the book, we will also introduce Tkinter for developing comprehensive GUI applications.</a:t>
            </a:r>
          </a:p>
        </p:txBody>
      </p:sp>
      <p:sp>
        <p:nvSpPr>
          <p:cNvPr id="71686" name="Rectangle 1">
            <a:hlinkClick r:id="rId2"/>
            <a:extLst>
              <a:ext uri="{FF2B5EF4-FFF2-40B4-BE49-F238E27FC236}">
                <a16:creationId xmlns:a16="http://schemas.microsoft.com/office/drawing/2014/main" id="{585E02D2-CD7B-CC4A-9DA6-FC127DE8E33D}"/>
              </a:ext>
            </a:extLst>
          </p:cNvPr>
          <p:cNvSpPr>
            <a:spLocks noChangeArrowheads="1"/>
          </p:cNvSpPr>
          <p:nvPr/>
        </p:nvSpPr>
        <p:spPr bwMode="auto">
          <a:xfrm>
            <a:off x="3810000" y="4419600"/>
            <a:ext cx="2346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 Tkinter Example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CDBBE241-D160-B94D-9BE1-B796F6E3112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B3AAB8-2B1E-7841-92F1-A1E75502F62C}" type="slidenum">
              <a:rPr lang="en-US" altLang="en-US" sz="1400" smtClean="0"/>
              <a:pPr>
                <a:spcBef>
                  <a:spcPct val="0"/>
                </a:spcBef>
                <a:buClrTx/>
                <a:buSzTx/>
                <a:buFontTx/>
                <a:buNone/>
              </a:pPr>
              <a:t>5</a:t>
            </a:fld>
            <a:endParaRPr lang="en-US" altLang="en-US" sz="1400"/>
          </a:p>
        </p:txBody>
      </p:sp>
      <p:sp>
        <p:nvSpPr>
          <p:cNvPr id="13315" name="Rectangle 2">
            <a:extLst>
              <a:ext uri="{FF2B5EF4-FFF2-40B4-BE49-F238E27FC236}">
                <a16:creationId xmlns:a16="http://schemas.microsoft.com/office/drawing/2014/main" id="{482E52AA-CE67-874B-B9F9-FD6DCA3A6550}"/>
              </a:ext>
            </a:extLst>
          </p:cNvPr>
          <p:cNvSpPr>
            <a:spLocks noGrp="1" noChangeArrowheads="1"/>
          </p:cNvSpPr>
          <p:nvPr>
            <p:ph type="title"/>
          </p:nvPr>
        </p:nvSpPr>
        <p:spPr>
          <a:xfrm>
            <a:off x="685800" y="304800"/>
            <a:ext cx="7772400" cy="838200"/>
          </a:xfrm>
        </p:spPr>
        <p:txBody>
          <a:bodyPr/>
          <a:lstStyle/>
          <a:p>
            <a:r>
              <a:rPr lang="en-US" altLang="en-US"/>
              <a:t>Introduction</a:t>
            </a:r>
          </a:p>
        </p:txBody>
      </p:sp>
      <p:sp>
        <p:nvSpPr>
          <p:cNvPr id="13316" name="Rectangle 3">
            <a:extLst>
              <a:ext uri="{FF2B5EF4-FFF2-40B4-BE49-F238E27FC236}">
                <a16:creationId xmlns:a16="http://schemas.microsoft.com/office/drawing/2014/main" id="{327C7BA8-3871-3F40-AAED-7FFB091F7063}"/>
              </a:ext>
            </a:extLst>
          </p:cNvPr>
          <p:cNvSpPr>
            <a:spLocks noGrp="1" noChangeArrowheads="1"/>
          </p:cNvSpPr>
          <p:nvPr>
            <p:ph type="body" idx="1"/>
          </p:nvPr>
        </p:nvSpPr>
        <p:spPr>
          <a:xfrm>
            <a:off x="304800" y="1370013"/>
            <a:ext cx="8686800" cy="5029200"/>
          </a:xfrm>
        </p:spPr>
        <p:txBody>
          <a:bodyPr/>
          <a:lstStyle/>
          <a:p>
            <a:pPr>
              <a:lnSpc>
                <a:spcPct val="90000"/>
              </a:lnSpc>
            </a:pPr>
            <a:r>
              <a:rPr lang="en-US" altLang="en-US" sz="2800"/>
              <a:t>What is programming? </a:t>
            </a:r>
          </a:p>
          <a:p>
            <a:pPr>
              <a:lnSpc>
                <a:spcPct val="90000"/>
              </a:lnSpc>
            </a:pPr>
            <a:r>
              <a:rPr lang="en-US" altLang="en-US" sz="2800"/>
              <a:t>What is software?</a:t>
            </a:r>
          </a:p>
          <a:p>
            <a:pPr>
              <a:lnSpc>
                <a:spcPct val="90000"/>
              </a:lnSpc>
            </a:pPr>
            <a:r>
              <a:rPr lang="en-US" altLang="en-US" sz="2800"/>
              <a:t>Why to learn Python?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6839D56C-CA41-9B49-BD50-61DA568B79B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462667-7C2F-9749-B599-2575F2E211F1}" type="slidenum">
              <a:rPr lang="en-US" altLang="en-US" sz="1400" smtClean="0"/>
              <a:pPr>
                <a:spcBef>
                  <a:spcPct val="0"/>
                </a:spcBef>
                <a:buClrTx/>
                <a:buSzTx/>
                <a:buFontTx/>
                <a:buNone/>
              </a:pPr>
              <a:t>6</a:t>
            </a:fld>
            <a:endParaRPr lang="en-US" altLang="en-US" sz="1400"/>
          </a:p>
        </p:txBody>
      </p:sp>
      <p:sp>
        <p:nvSpPr>
          <p:cNvPr id="15363" name="Rectangle 2">
            <a:extLst>
              <a:ext uri="{FF2B5EF4-FFF2-40B4-BE49-F238E27FC236}">
                <a16:creationId xmlns:a16="http://schemas.microsoft.com/office/drawing/2014/main" id="{101FF4B4-C30F-9A47-B48B-996B19D72494}"/>
              </a:ext>
            </a:extLst>
          </p:cNvPr>
          <p:cNvSpPr>
            <a:spLocks noGrp="1" noChangeArrowheads="1"/>
          </p:cNvSpPr>
          <p:nvPr>
            <p:ph type="title"/>
          </p:nvPr>
        </p:nvSpPr>
        <p:spPr>
          <a:xfrm>
            <a:off x="685800" y="304800"/>
            <a:ext cx="7772400" cy="838200"/>
          </a:xfrm>
        </p:spPr>
        <p:txBody>
          <a:bodyPr/>
          <a:lstStyle/>
          <a:p>
            <a:r>
              <a:rPr lang="en-US" altLang="en-US"/>
              <a:t>Introduction</a:t>
            </a:r>
          </a:p>
        </p:txBody>
      </p:sp>
      <p:sp>
        <p:nvSpPr>
          <p:cNvPr id="15364" name="Rectangle 3">
            <a:extLst>
              <a:ext uri="{FF2B5EF4-FFF2-40B4-BE49-F238E27FC236}">
                <a16:creationId xmlns:a16="http://schemas.microsoft.com/office/drawing/2014/main" id="{73FBDC1C-BE53-E44C-8EE7-C2945E313E5B}"/>
              </a:ext>
            </a:extLst>
          </p:cNvPr>
          <p:cNvSpPr>
            <a:spLocks noGrp="1" noChangeArrowheads="1"/>
          </p:cNvSpPr>
          <p:nvPr>
            <p:ph type="body" idx="1"/>
          </p:nvPr>
        </p:nvSpPr>
        <p:spPr>
          <a:xfrm>
            <a:off x="228600" y="1295400"/>
            <a:ext cx="8686800" cy="5029200"/>
          </a:xfrm>
        </p:spPr>
        <p:txBody>
          <a:bodyPr/>
          <a:lstStyle/>
          <a:p>
            <a:pPr>
              <a:lnSpc>
                <a:spcPct val="90000"/>
              </a:lnSpc>
            </a:pPr>
            <a:r>
              <a:rPr lang="en-US" altLang="en-US" sz="2800"/>
              <a:t>What is programming? </a:t>
            </a:r>
          </a:p>
          <a:p>
            <a:pPr>
              <a:lnSpc>
                <a:spcPct val="90000"/>
              </a:lnSpc>
            </a:pPr>
            <a:r>
              <a:rPr lang="en-US" altLang="en-US" sz="2800"/>
              <a:t>What is software?</a:t>
            </a:r>
          </a:p>
          <a:p>
            <a:pPr>
              <a:lnSpc>
                <a:spcPct val="90000"/>
              </a:lnSpc>
            </a:pPr>
            <a:r>
              <a:rPr lang="en-US" altLang="en-US" sz="2800"/>
              <a:t>Why to learn Python?</a:t>
            </a:r>
          </a:p>
          <a:p>
            <a:pPr>
              <a:lnSpc>
                <a:spcPct val="90000"/>
              </a:lnSpc>
            </a:pPr>
            <a:r>
              <a:rPr lang="en-US" altLang="en-US" sz="2800"/>
              <a:t>Learning other programming languages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AE46E8-DFEA-4246-895A-411A87673186}"/>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17411" name="Slide Number Placeholder 4">
            <a:extLst>
              <a:ext uri="{FF2B5EF4-FFF2-40B4-BE49-F238E27FC236}">
                <a16:creationId xmlns:a16="http://schemas.microsoft.com/office/drawing/2014/main" id="{E349EB2A-D49E-8D46-8E49-DCF7B694F27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506CDD-1FF9-DA48-8869-11CC092BE6D4}" type="slidenum">
              <a:rPr lang="en-US" altLang="en-US" sz="1400" smtClean="0"/>
              <a:pPr>
                <a:spcBef>
                  <a:spcPct val="0"/>
                </a:spcBef>
                <a:buClrTx/>
                <a:buSzTx/>
                <a:buFontTx/>
                <a:buNone/>
              </a:pPr>
              <a:t>7</a:t>
            </a:fld>
            <a:endParaRPr lang="en-US" altLang="en-US" sz="1400"/>
          </a:p>
        </p:txBody>
      </p:sp>
      <p:sp>
        <p:nvSpPr>
          <p:cNvPr id="17412" name="Rectangle 2">
            <a:extLst>
              <a:ext uri="{FF2B5EF4-FFF2-40B4-BE49-F238E27FC236}">
                <a16:creationId xmlns:a16="http://schemas.microsoft.com/office/drawing/2014/main" id="{F83A75CE-E375-1946-B09A-EF8ECA0F9416}"/>
              </a:ext>
            </a:extLst>
          </p:cNvPr>
          <p:cNvSpPr>
            <a:spLocks noChangeArrowheads="1"/>
          </p:cNvSpPr>
          <p:nvPr/>
        </p:nvSpPr>
        <p:spPr bwMode="auto">
          <a:xfrm>
            <a:off x="228600" y="1219200"/>
            <a:ext cx="861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2800"/>
              <a:t>To understand computer basics, programs, and operating systems (§§1.2-1.4). </a:t>
            </a:r>
          </a:p>
          <a:p>
            <a:r>
              <a:rPr lang="en-US" altLang="en-US" sz="2800"/>
              <a:t>To describe the history of Python (§1.5).</a:t>
            </a:r>
          </a:p>
          <a:p>
            <a:r>
              <a:rPr lang="en-US" altLang="en-US" sz="2800"/>
              <a:t>To write and run a simple Python program (§1.6).</a:t>
            </a:r>
          </a:p>
          <a:p>
            <a:r>
              <a:rPr lang="en-US" altLang="en-US" sz="2800"/>
              <a:t>To explain the basic syntax of a Python program (§1.6).</a:t>
            </a:r>
          </a:p>
          <a:p>
            <a:r>
              <a:rPr lang="en-US" altLang="en-US" sz="2800"/>
              <a:t>To explain the importance of, and provide examples of, proper programming style and documentation (§1.7).</a:t>
            </a:r>
          </a:p>
          <a:p>
            <a:r>
              <a:rPr lang="en-US" altLang="en-US" sz="2800"/>
              <a:t>To explain the differences between syntax errors, runtime errors, and logic errors (§1.8).</a:t>
            </a:r>
          </a:p>
          <a:p>
            <a:r>
              <a:rPr lang="en-US" altLang="en-US" sz="2800"/>
              <a:t>To create a basic graphics program using Turtle (§1.9).</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57C86BA-97DF-0845-B97B-F44ADF9569FF}"/>
              </a:ext>
            </a:extLst>
          </p:cNvPr>
          <p:cNvSpPr>
            <a:spLocks noGrp="1" noChangeArrowheads="1"/>
          </p:cNvSpPr>
          <p:nvPr>
            <p:ph type="title"/>
          </p:nvPr>
        </p:nvSpPr>
        <p:spPr>
          <a:xfrm>
            <a:off x="685800" y="304800"/>
            <a:ext cx="7772400" cy="914400"/>
          </a:xfrm>
        </p:spPr>
        <p:txBody>
          <a:bodyPr/>
          <a:lstStyle/>
          <a:p>
            <a:r>
              <a:rPr lang="en-US" altLang="en-US"/>
              <a:t>What is a Computer?</a:t>
            </a:r>
          </a:p>
        </p:txBody>
      </p:sp>
      <p:sp>
        <p:nvSpPr>
          <p:cNvPr id="19459" name="Slide Number Placeholder 4">
            <a:extLst>
              <a:ext uri="{FF2B5EF4-FFF2-40B4-BE49-F238E27FC236}">
                <a16:creationId xmlns:a16="http://schemas.microsoft.com/office/drawing/2014/main" id="{A3D676C6-E83A-AA4F-BF40-BB2E7EEA254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8826B1-3512-7D4E-8E43-64674F970003}" type="slidenum">
              <a:rPr lang="en-US" altLang="en-US" sz="1400" smtClean="0"/>
              <a:pPr>
                <a:spcBef>
                  <a:spcPct val="0"/>
                </a:spcBef>
                <a:buClrTx/>
                <a:buSzTx/>
                <a:buFontTx/>
                <a:buNone/>
              </a:pPr>
              <a:t>8</a:t>
            </a:fld>
            <a:endParaRPr lang="en-US" altLang="en-US" sz="1400"/>
          </a:p>
        </p:txBody>
      </p:sp>
      <p:sp>
        <p:nvSpPr>
          <p:cNvPr id="19460" name="Rectangle 6">
            <a:extLst>
              <a:ext uri="{FF2B5EF4-FFF2-40B4-BE49-F238E27FC236}">
                <a16:creationId xmlns:a16="http://schemas.microsoft.com/office/drawing/2014/main" id="{EE7D7654-288E-D74C-ADC5-496A49841A02}"/>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Text Box 7">
            <a:extLst>
              <a:ext uri="{FF2B5EF4-FFF2-40B4-BE49-F238E27FC236}">
                <a16:creationId xmlns:a16="http://schemas.microsoft.com/office/drawing/2014/main" id="{01C55486-689E-494E-9F71-DDE72BCF6BC3}"/>
              </a:ext>
            </a:extLst>
          </p:cNvPr>
          <p:cNvSpPr txBox="1">
            <a:spLocks noChangeArrowheads="1"/>
          </p:cNvSpPr>
          <p:nvPr/>
        </p:nvSpPr>
        <p:spPr bwMode="auto">
          <a:xfrm>
            <a:off x="304800" y="1447800"/>
            <a:ext cx="81534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A computer consists of a CPU, memory, hard disk, input/output devices, and communication devices</a:t>
            </a:r>
            <a:r>
              <a:rPr lang="en-US" altLang="en-US" sz="2400"/>
              <a:t>.</a:t>
            </a:r>
          </a:p>
        </p:txBody>
      </p:sp>
      <p:sp>
        <p:nvSpPr>
          <p:cNvPr id="19462" name="Rectangle 9">
            <a:extLst>
              <a:ext uri="{FF2B5EF4-FFF2-40B4-BE49-F238E27FC236}">
                <a16:creationId xmlns:a16="http://schemas.microsoft.com/office/drawing/2014/main" id="{4FB196E2-44A3-3048-9593-2190C97456E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11">
            <a:extLst>
              <a:ext uri="{FF2B5EF4-FFF2-40B4-BE49-F238E27FC236}">
                <a16:creationId xmlns:a16="http://schemas.microsoft.com/office/drawing/2014/main" id="{4023252C-668D-534D-A951-DB068D71604E}"/>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1032">
            <a:extLst>
              <a:ext uri="{FF2B5EF4-FFF2-40B4-BE49-F238E27FC236}">
                <a16:creationId xmlns:a16="http://schemas.microsoft.com/office/drawing/2014/main" id="{15D16439-4489-F344-A7B0-9F18A244586A}"/>
              </a:ext>
            </a:extLst>
          </p:cNvPr>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65" name="Object 1031">
            <a:extLst>
              <a:ext uri="{FF2B5EF4-FFF2-40B4-BE49-F238E27FC236}">
                <a16:creationId xmlns:a16="http://schemas.microsoft.com/office/drawing/2014/main" id="{FD586E9F-4D17-9040-8CD8-D21D02CDD150}"/>
              </a:ext>
            </a:extLst>
          </p:cNvPr>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19467" name="Picture" r:id="rId4" imgW="15265400" imgH="3784600" progId="Word.Picture.8">
                  <p:embed/>
                </p:oleObj>
              </mc:Choice>
              <mc:Fallback>
                <p:oleObj name="Picture" r:id="rId4" imgW="15265400" imgH="3784600" progId="Word.Picture.8">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62A94213-5287-EF46-B91A-AC394566DA0F}"/>
              </a:ext>
            </a:extLst>
          </p:cNvPr>
          <p:cNvSpPr>
            <a:spLocks noGrp="1" noChangeArrowheads="1"/>
          </p:cNvSpPr>
          <p:nvPr>
            <p:ph type="title"/>
          </p:nvPr>
        </p:nvSpPr>
        <p:spPr>
          <a:xfrm>
            <a:off x="685800" y="285750"/>
            <a:ext cx="7772400" cy="628650"/>
          </a:xfrm>
        </p:spPr>
        <p:txBody>
          <a:bodyPr/>
          <a:lstStyle/>
          <a:p>
            <a:r>
              <a:rPr lang="en-US" altLang="en-US" sz="4000"/>
              <a:t>CPU</a:t>
            </a:r>
          </a:p>
        </p:txBody>
      </p:sp>
      <p:graphicFrame>
        <p:nvGraphicFramePr>
          <p:cNvPr id="21507" name="Object 1032">
            <a:extLst>
              <a:ext uri="{FF2B5EF4-FFF2-40B4-BE49-F238E27FC236}">
                <a16:creationId xmlns:a16="http://schemas.microsoft.com/office/drawing/2014/main" id="{45E456C1-D755-0642-AA06-9A89F0E935DF}"/>
              </a:ext>
            </a:extLst>
          </p:cNvPr>
          <p:cNvGraphicFramePr>
            <a:graphicFrameLocks noGrp="1" noChangeAspect="1"/>
          </p:cNvGraphicFramePr>
          <p:nvPr>
            <p:ph idx="1"/>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spid="_x0000_s21514"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508" name="Slide Number Placeholder 4">
            <a:extLst>
              <a:ext uri="{FF2B5EF4-FFF2-40B4-BE49-F238E27FC236}">
                <a16:creationId xmlns:a16="http://schemas.microsoft.com/office/drawing/2014/main" id="{AAFCDC8C-F4F0-3342-9134-126D8AA1825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7207A7-961F-6A44-AD44-B72AFC88241E}" type="slidenum">
              <a:rPr lang="en-US" altLang="en-US" sz="1400" smtClean="0"/>
              <a:pPr>
                <a:spcBef>
                  <a:spcPct val="0"/>
                </a:spcBef>
                <a:buClrTx/>
                <a:buSzTx/>
                <a:buFontTx/>
                <a:buNone/>
              </a:pPr>
              <a:t>9</a:t>
            </a:fld>
            <a:endParaRPr lang="en-US" altLang="en-US" sz="1400"/>
          </a:p>
        </p:txBody>
      </p:sp>
      <p:sp>
        <p:nvSpPr>
          <p:cNvPr id="21509" name="Rectangle 1027">
            <a:extLst>
              <a:ext uri="{FF2B5EF4-FFF2-40B4-BE49-F238E27FC236}">
                <a16:creationId xmlns:a16="http://schemas.microsoft.com/office/drawing/2014/main" id="{B3412BFB-5BCC-1845-AB94-A3DCCDAEC4C3}"/>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Text Box 1028">
            <a:extLst>
              <a:ext uri="{FF2B5EF4-FFF2-40B4-BE49-F238E27FC236}">
                <a16:creationId xmlns:a16="http://schemas.microsoft.com/office/drawing/2014/main" id="{B92D7031-1AC1-C142-ADF2-76AFA026424F}"/>
              </a:ext>
            </a:extLst>
          </p:cNvPr>
          <p:cNvSpPr txBox="1">
            <a:spLocks noChangeArrowheads="1"/>
          </p:cNvSpPr>
          <p:nvPr/>
        </p:nvSpPr>
        <p:spPr bwMode="auto">
          <a:xfrm>
            <a:off x="304800" y="1066800"/>
            <a:ext cx="86106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central processing unit (CPU) is the brain of a computer. It retrieves instructions from memory and executes them. The CPU speed is measured in megahertz (MHz), with 1 megahertz equaling 1 million pulses per second. The speed of the CPU has been improved continuously. If you buy a PC now, you can get an Intel 5 Core or 7 Core Processor at 3 gigahertz (1 gigahertz is 1000 megahertz).</a:t>
            </a:r>
          </a:p>
        </p:txBody>
      </p:sp>
      <p:sp>
        <p:nvSpPr>
          <p:cNvPr id="21511" name="Rectangle 1029">
            <a:extLst>
              <a:ext uri="{FF2B5EF4-FFF2-40B4-BE49-F238E27FC236}">
                <a16:creationId xmlns:a16="http://schemas.microsoft.com/office/drawing/2014/main" id="{BB0DF77D-2AC6-B945-9BD5-78DE19A74B47}"/>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1030">
            <a:extLst>
              <a:ext uri="{FF2B5EF4-FFF2-40B4-BE49-F238E27FC236}">
                <a16:creationId xmlns:a16="http://schemas.microsoft.com/office/drawing/2014/main" id="{361631F4-FCF6-AC4F-B1DA-29785CFED761}"/>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8602</TotalTime>
  <Words>2114</Words>
  <Application>Microsoft Macintosh PowerPoint</Application>
  <PresentationFormat>On-screen Show (4:3)</PresentationFormat>
  <Paragraphs>223</Paragraphs>
  <Slides>47</Slides>
  <Notes>19</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47</vt:i4>
      </vt:variant>
      <vt:variant>
        <vt:lpstr>Custom Shows</vt:lpstr>
      </vt:variant>
      <vt:variant>
        <vt:i4>1</vt:i4>
      </vt:variant>
    </vt:vector>
  </HeadingPairs>
  <TitlesOfParts>
    <vt:vector size="58" baseType="lpstr">
      <vt:lpstr>Times New Roman</vt:lpstr>
      <vt:lpstr>Arial</vt:lpstr>
      <vt:lpstr>Monotype Sorts</vt:lpstr>
      <vt:lpstr>Courier New</vt:lpstr>
      <vt:lpstr>Symbol</vt:lpstr>
      <vt:lpstr>Book Antiqua</vt:lpstr>
      <vt:lpstr>Palatino</vt:lpstr>
      <vt:lpstr>Forte</vt:lpstr>
      <vt:lpstr>International</vt:lpstr>
      <vt:lpstr>Microsoft Word Picture</vt:lpstr>
      <vt:lpstr>Revel for Introduction to Python Programming and Data Structures</vt:lpstr>
      <vt:lpstr>Chapter 1  Introduction to Computers, Programs, and Python</vt:lpstr>
      <vt:lpstr>Introduction</vt:lpstr>
      <vt:lpstr>Introduction</vt:lpstr>
      <vt:lpstr>Introduction</vt:lpstr>
      <vt:lpstr>Introduction</vt:lpstr>
      <vt:lpstr>Objectives</vt:lpstr>
      <vt:lpstr>What is a Computer?</vt:lpstr>
      <vt:lpstr>CPU</vt:lpstr>
      <vt:lpstr>Memory</vt:lpstr>
      <vt:lpstr>How Data is Stored?</vt:lpstr>
      <vt:lpstr>Storage Devices</vt:lpstr>
      <vt:lpstr>Output Devices: Monitor</vt:lpstr>
      <vt:lpstr>Monitor Resolution and Dot Pitch</vt:lpstr>
      <vt:lpstr>Communication Devices</vt:lpstr>
      <vt:lpstr>Programs</vt:lpstr>
      <vt:lpstr>Programming Languages</vt:lpstr>
      <vt:lpstr>Programming Languages</vt:lpstr>
      <vt:lpstr>Programming Languages</vt:lpstr>
      <vt:lpstr>Popular High-Level Languages</vt:lpstr>
      <vt:lpstr>Compiling Source Code</vt:lpstr>
      <vt:lpstr>Operating Systems</vt:lpstr>
      <vt:lpstr>What is Python?</vt:lpstr>
      <vt:lpstr>What is Python?</vt:lpstr>
      <vt:lpstr>What is Python?</vt:lpstr>
      <vt:lpstr>Python’s History</vt:lpstr>
      <vt:lpstr>Python 2 vs. Python 3</vt:lpstr>
      <vt:lpstr>Launch Python</vt:lpstr>
      <vt:lpstr>Launch Python IDLE</vt:lpstr>
      <vt:lpstr>Run Python Script</vt:lpstr>
      <vt:lpstr>A Simple Python Program</vt:lpstr>
      <vt:lpstr>Creating and Editing Using Notepad</vt:lpstr>
      <vt:lpstr>Trace a Program Execution</vt:lpstr>
      <vt:lpstr>Trace a Program Execution</vt:lpstr>
      <vt:lpstr>Two More Simple Examples</vt:lpstr>
      <vt:lpstr>Supplements on the Companion Website</vt:lpstr>
      <vt:lpstr>Anatomy of a Python Program</vt:lpstr>
      <vt:lpstr>Statement</vt:lpstr>
      <vt:lpstr>Indentation</vt:lpstr>
      <vt:lpstr>Special Symbols</vt:lpstr>
      <vt:lpstr>Programming Style and Documentation</vt:lpstr>
      <vt:lpstr>Appropriate Comments</vt:lpstr>
      <vt:lpstr>Proper Indentation and Spacing</vt:lpstr>
      <vt:lpstr>Programming Errors</vt:lpstr>
      <vt:lpstr>Getting Started with GUI Programming</vt:lpstr>
      <vt:lpstr>Getting Started with GUI Programming</vt:lpstr>
      <vt:lpstr>Getting Started with GUI Programming</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yuksel aslandogan</cp:lastModifiedBy>
  <cp:revision>234</cp:revision>
  <cp:lastPrinted>1998-02-24T16:19:51Z</cp:lastPrinted>
  <dcterms:created xsi:type="dcterms:W3CDTF">1995-06-10T17:31:50Z</dcterms:created>
  <dcterms:modified xsi:type="dcterms:W3CDTF">2024-10-07T01:30:22Z</dcterms:modified>
</cp:coreProperties>
</file>