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60" r:id="rId1"/>
  </p:sldMasterIdLst>
  <p:notesMasterIdLst>
    <p:notesMasterId r:id="rId42"/>
  </p:notesMasterIdLst>
  <p:sldIdLst>
    <p:sldId id="268" r:id="rId2"/>
    <p:sldId id="426" r:id="rId3"/>
    <p:sldId id="375" r:id="rId4"/>
    <p:sldId id="269" r:id="rId5"/>
    <p:sldId id="407" r:id="rId6"/>
    <p:sldId id="427" r:id="rId7"/>
    <p:sldId id="428" r:id="rId8"/>
    <p:sldId id="398" r:id="rId9"/>
    <p:sldId id="329" r:id="rId10"/>
    <p:sldId id="270" r:id="rId11"/>
    <p:sldId id="271" r:id="rId12"/>
    <p:sldId id="272" r:id="rId13"/>
    <p:sldId id="273" r:id="rId14"/>
    <p:sldId id="274" r:id="rId15"/>
    <p:sldId id="275" r:id="rId16"/>
    <p:sldId id="421" r:id="rId17"/>
    <p:sldId id="338" r:id="rId18"/>
    <p:sldId id="401" r:id="rId19"/>
    <p:sldId id="417" r:id="rId20"/>
    <p:sldId id="429" r:id="rId21"/>
    <p:sldId id="368" r:id="rId22"/>
    <p:sldId id="343" r:id="rId23"/>
    <p:sldId id="344" r:id="rId24"/>
    <p:sldId id="422" r:id="rId25"/>
    <p:sldId id="277" r:id="rId26"/>
    <p:sldId id="418" r:id="rId27"/>
    <p:sldId id="419" r:id="rId28"/>
    <p:sldId id="371" r:id="rId29"/>
    <p:sldId id="430" r:id="rId30"/>
    <p:sldId id="431" r:id="rId31"/>
    <p:sldId id="432" r:id="rId32"/>
    <p:sldId id="433" r:id="rId33"/>
    <p:sldId id="447" r:id="rId34"/>
    <p:sldId id="434" r:id="rId35"/>
    <p:sldId id="435" r:id="rId36"/>
    <p:sldId id="436" r:id="rId37"/>
    <p:sldId id="437" r:id="rId38"/>
    <p:sldId id="355" r:id="rId39"/>
    <p:sldId id="446" r:id="rId40"/>
    <p:sldId id="448" r:id="rId4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58" autoAdjust="0"/>
  </p:normalViewPr>
  <p:slideViewPr>
    <p:cSldViewPr>
      <p:cViewPr varScale="1">
        <p:scale>
          <a:sx n="121" d="100"/>
          <a:sy n="121" d="100"/>
        </p:scale>
        <p:origin x="1904" y="16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7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8D7C11-420D-0246-A376-06A463FEC29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D58CB86A-771F-9049-80C9-B841F333E9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D6B7BE5-E5F5-FF4A-953E-1F34C9DBECB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5" name="Rectangle 3">
            <a:extLst>
              <a:ext uri="{FF2B5EF4-FFF2-40B4-BE49-F238E27FC236}">
                <a16:creationId xmlns:a16="http://schemas.microsoft.com/office/drawing/2014/main" id="{ABA28640-5FC8-7641-9052-4A29F3D2478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8216C3C-8598-304F-8361-1464219B06D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a:extLst>
              <a:ext uri="{FF2B5EF4-FFF2-40B4-BE49-F238E27FC236}">
                <a16:creationId xmlns:a16="http://schemas.microsoft.com/office/drawing/2014/main" id="{6065B933-ACA0-6E4C-9F48-BFAF18E2FED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AB305A7-F2A1-7141-8918-E42E0372B243}"/>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28D2F277-159E-9447-976E-C783CF8DCF43}"/>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6" name="Group 4">
              <a:extLst>
                <a:ext uri="{FF2B5EF4-FFF2-40B4-BE49-F238E27FC236}">
                  <a16:creationId xmlns:a16="http://schemas.microsoft.com/office/drawing/2014/main" id="{04F5C580-A481-944B-828F-F2EA5F2A2043}"/>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279D3D9A-F5E4-9744-95FD-EDF5F174530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8" name="Group 6">
                <a:extLst>
                  <a:ext uri="{FF2B5EF4-FFF2-40B4-BE49-F238E27FC236}">
                    <a16:creationId xmlns:a16="http://schemas.microsoft.com/office/drawing/2014/main" id="{716AAFF9-C81D-EE41-A958-C08D62743894}"/>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DF16FB9E-F2C3-DD4A-9296-54FD01BBEA1B}"/>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79F799CA-2CB2-5B4D-A65B-F40DCB8117C3}"/>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C8E2254B-EA5F-644D-A39D-A91A30FE4A4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C68F38E2-C074-4A46-B474-ABCD4D64D89E}"/>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DA0A8BD8-941C-E143-8029-A37A63CF8C8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F3424818-22E6-0046-8411-2993E86C692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10" name="Group 13">
                <a:extLst>
                  <a:ext uri="{FF2B5EF4-FFF2-40B4-BE49-F238E27FC236}">
                    <a16:creationId xmlns:a16="http://schemas.microsoft.com/office/drawing/2014/main" id="{002EFB15-2BDE-364C-A997-FC8B56892F6A}"/>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EDF16972-C3F5-884F-B0C3-B60D7A2FF9CE}"/>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76667E13-DB54-7445-80F1-EC6CF0196F7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0FF628C3-93D9-9043-AA76-61473C0C5DE6}"/>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50BF92BB-1596-664F-8104-CB5A7E74D1B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5B9BC9FE-A1C1-BB4C-A5DD-7315A71E1FB8}"/>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2DA2DACD-00CC-B44A-B231-FBEB664202A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4A6B1CCB-7F4D-5142-9B96-4DBBCAF59FF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626C4788-4192-E14B-AB0A-82FF0298D5F8}"/>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21925D19-6769-F248-AA39-5E77ABDC6501}"/>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61489FF1-EB13-7B46-B9B3-2164DB1A1C8B}"/>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41924A46-9590-EE4D-966B-11B990A7B38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9C062224-4ADE-F545-89DD-2AD482CD819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C36A8419-BF07-1D41-A946-54478AB7823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FF7F1913-10EC-1B4A-9887-DA277B3D757C}"/>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6F9330A4-54F1-6745-8502-6DB1E978E6D1}"/>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83EDAF8D-F823-BD49-9660-3F9E5993164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D4188E31-DCAB-6247-9D82-025B1470E95A}"/>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B9CCEC18-CA82-554D-8817-D9176178832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C343E67A-A82A-BE47-A318-E762FB28ACC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0FB19E19-E6EE-3341-AB09-F867F4DA4978}"/>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A49857C3-67D4-C944-85B4-C1BCE4AAAF32}"/>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671A3013-55E8-B74E-A413-26D3CC718C01}" type="slidenum">
              <a:rPr lang="en-US" altLang="en-US"/>
              <a:pPr>
                <a:defRPr/>
              </a:pPr>
              <a:t>‹#›</a:t>
            </a:fld>
            <a:endParaRPr lang="en-US" altLang="en-US"/>
          </a:p>
        </p:txBody>
      </p:sp>
    </p:spTree>
    <p:extLst>
      <p:ext uri="{BB962C8B-B14F-4D97-AF65-F5344CB8AC3E}">
        <p14:creationId xmlns:p14="http://schemas.microsoft.com/office/powerpoint/2010/main" val="42690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0AEE3A9-7877-F245-8F4D-B68EAA50B0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F4928E61-7341-934A-8927-EE5792FF8C9A}"/>
              </a:ext>
            </a:extLst>
          </p:cNvPr>
          <p:cNvSpPr>
            <a:spLocks noGrp="1" noChangeArrowheads="1"/>
          </p:cNvSpPr>
          <p:nvPr>
            <p:ph type="sldNum" sz="quarter" idx="11"/>
          </p:nvPr>
        </p:nvSpPr>
        <p:spPr>
          <a:ln/>
        </p:spPr>
        <p:txBody>
          <a:bodyPr/>
          <a:lstStyle>
            <a:lvl1pPr>
              <a:defRPr/>
            </a:lvl1pPr>
          </a:lstStyle>
          <a:p>
            <a:pPr>
              <a:defRPr/>
            </a:pPr>
            <a:fld id="{2408D151-C052-A44E-9D7D-9C35508AD099}" type="slidenum">
              <a:rPr lang="en-US" altLang="en-US"/>
              <a:pPr>
                <a:defRPr/>
              </a:pPr>
              <a:t>‹#›</a:t>
            </a:fld>
            <a:endParaRPr lang="en-US" altLang="en-US"/>
          </a:p>
        </p:txBody>
      </p:sp>
    </p:spTree>
    <p:extLst>
      <p:ext uri="{BB962C8B-B14F-4D97-AF65-F5344CB8AC3E}">
        <p14:creationId xmlns:p14="http://schemas.microsoft.com/office/powerpoint/2010/main" val="376078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D6F86AF-8266-384B-B7A1-1C4A53CD43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C98D2D53-7014-9947-8D23-5A8B562597CB}"/>
              </a:ext>
            </a:extLst>
          </p:cNvPr>
          <p:cNvSpPr>
            <a:spLocks noGrp="1" noChangeArrowheads="1"/>
          </p:cNvSpPr>
          <p:nvPr>
            <p:ph type="sldNum" sz="quarter" idx="11"/>
          </p:nvPr>
        </p:nvSpPr>
        <p:spPr>
          <a:ln/>
        </p:spPr>
        <p:txBody>
          <a:bodyPr/>
          <a:lstStyle>
            <a:lvl1pPr>
              <a:defRPr/>
            </a:lvl1pPr>
          </a:lstStyle>
          <a:p>
            <a:pPr>
              <a:defRPr/>
            </a:pPr>
            <a:fld id="{A21BEC53-A95C-0E43-8D5F-011354CD2115}" type="slidenum">
              <a:rPr lang="en-US" altLang="en-US"/>
              <a:pPr>
                <a:defRPr/>
              </a:pPr>
              <a:t>‹#›</a:t>
            </a:fld>
            <a:endParaRPr lang="en-US" altLang="en-US"/>
          </a:p>
        </p:txBody>
      </p:sp>
    </p:spTree>
    <p:extLst>
      <p:ext uri="{BB962C8B-B14F-4D97-AF65-F5344CB8AC3E}">
        <p14:creationId xmlns:p14="http://schemas.microsoft.com/office/powerpoint/2010/main" val="227641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CC8F9B5-2B73-6C4A-B45F-1430A89515C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4F584970-6218-7D43-BFE5-1DC9DCBE458A}"/>
              </a:ext>
            </a:extLst>
          </p:cNvPr>
          <p:cNvSpPr>
            <a:spLocks noGrp="1" noChangeArrowheads="1"/>
          </p:cNvSpPr>
          <p:nvPr>
            <p:ph type="sldNum" sz="quarter" idx="11"/>
          </p:nvPr>
        </p:nvSpPr>
        <p:spPr>
          <a:ln/>
        </p:spPr>
        <p:txBody>
          <a:bodyPr/>
          <a:lstStyle>
            <a:lvl1pPr>
              <a:defRPr/>
            </a:lvl1pPr>
          </a:lstStyle>
          <a:p>
            <a:pPr>
              <a:defRPr/>
            </a:pPr>
            <a:fld id="{1C4EE97A-865E-8149-933E-3A824BA9B99B}" type="slidenum">
              <a:rPr lang="en-US" altLang="en-US"/>
              <a:pPr>
                <a:defRPr/>
              </a:pPr>
              <a:t>‹#›</a:t>
            </a:fld>
            <a:endParaRPr lang="en-US" altLang="en-US"/>
          </a:p>
        </p:txBody>
      </p:sp>
    </p:spTree>
    <p:extLst>
      <p:ext uri="{BB962C8B-B14F-4D97-AF65-F5344CB8AC3E}">
        <p14:creationId xmlns:p14="http://schemas.microsoft.com/office/powerpoint/2010/main" val="1453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F8448730-05BB-0241-ABF8-3EFB8B249B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31F24722-0BC7-EB45-B8A3-B6D855784B59}"/>
              </a:ext>
            </a:extLst>
          </p:cNvPr>
          <p:cNvSpPr>
            <a:spLocks noGrp="1" noChangeArrowheads="1"/>
          </p:cNvSpPr>
          <p:nvPr>
            <p:ph type="sldNum" sz="quarter" idx="11"/>
          </p:nvPr>
        </p:nvSpPr>
        <p:spPr>
          <a:ln/>
        </p:spPr>
        <p:txBody>
          <a:bodyPr/>
          <a:lstStyle>
            <a:lvl1pPr>
              <a:defRPr/>
            </a:lvl1pPr>
          </a:lstStyle>
          <a:p>
            <a:pPr>
              <a:defRPr/>
            </a:pPr>
            <a:fld id="{D5B608F4-08A2-0747-B656-C14CACA28E36}" type="slidenum">
              <a:rPr lang="en-US" altLang="en-US"/>
              <a:pPr>
                <a:defRPr/>
              </a:pPr>
              <a:t>‹#›</a:t>
            </a:fld>
            <a:endParaRPr lang="en-US" altLang="en-US"/>
          </a:p>
        </p:txBody>
      </p:sp>
    </p:spTree>
    <p:extLst>
      <p:ext uri="{BB962C8B-B14F-4D97-AF65-F5344CB8AC3E}">
        <p14:creationId xmlns:p14="http://schemas.microsoft.com/office/powerpoint/2010/main" val="364636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F56872F-3B4D-9147-BCBD-575EE7E1B6E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DB504FEF-2CB7-7A43-B884-781ED04A8C06}"/>
              </a:ext>
            </a:extLst>
          </p:cNvPr>
          <p:cNvSpPr>
            <a:spLocks noGrp="1" noChangeArrowheads="1"/>
          </p:cNvSpPr>
          <p:nvPr>
            <p:ph type="sldNum" sz="quarter" idx="11"/>
          </p:nvPr>
        </p:nvSpPr>
        <p:spPr>
          <a:ln/>
        </p:spPr>
        <p:txBody>
          <a:bodyPr/>
          <a:lstStyle>
            <a:lvl1pPr>
              <a:defRPr/>
            </a:lvl1pPr>
          </a:lstStyle>
          <a:p>
            <a:pPr>
              <a:defRPr/>
            </a:pPr>
            <a:fld id="{30768BCF-B1D1-4C48-946B-7D02D109A4D5}" type="slidenum">
              <a:rPr lang="en-US" altLang="en-US"/>
              <a:pPr>
                <a:defRPr/>
              </a:pPr>
              <a:t>‹#›</a:t>
            </a:fld>
            <a:endParaRPr lang="en-US" altLang="en-US"/>
          </a:p>
        </p:txBody>
      </p:sp>
    </p:spTree>
    <p:extLst>
      <p:ext uri="{BB962C8B-B14F-4D97-AF65-F5344CB8AC3E}">
        <p14:creationId xmlns:p14="http://schemas.microsoft.com/office/powerpoint/2010/main" val="148529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E64E109-E515-194F-B57A-0D490C02C6E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9808C8CA-8464-7540-A445-DCE0F8E068E6}"/>
              </a:ext>
            </a:extLst>
          </p:cNvPr>
          <p:cNvSpPr>
            <a:spLocks noGrp="1" noChangeArrowheads="1"/>
          </p:cNvSpPr>
          <p:nvPr>
            <p:ph type="sldNum" sz="quarter" idx="11"/>
          </p:nvPr>
        </p:nvSpPr>
        <p:spPr>
          <a:ln/>
        </p:spPr>
        <p:txBody>
          <a:bodyPr/>
          <a:lstStyle>
            <a:lvl1pPr>
              <a:defRPr/>
            </a:lvl1pPr>
          </a:lstStyle>
          <a:p>
            <a:pPr>
              <a:defRPr/>
            </a:pPr>
            <a:fld id="{E6C8B694-0B16-2B4E-BAC9-89FC2339B4B2}" type="slidenum">
              <a:rPr lang="en-US" altLang="en-US"/>
              <a:pPr>
                <a:defRPr/>
              </a:pPr>
              <a:t>‹#›</a:t>
            </a:fld>
            <a:endParaRPr lang="en-US" altLang="en-US"/>
          </a:p>
        </p:txBody>
      </p:sp>
    </p:spTree>
    <p:extLst>
      <p:ext uri="{BB962C8B-B14F-4D97-AF65-F5344CB8AC3E}">
        <p14:creationId xmlns:p14="http://schemas.microsoft.com/office/powerpoint/2010/main" val="313678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A8F21BC-E7EC-5042-903A-8B3DDF75CC3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8A95B742-392F-474B-9984-222EA6585BAE}"/>
              </a:ext>
            </a:extLst>
          </p:cNvPr>
          <p:cNvSpPr>
            <a:spLocks noGrp="1" noChangeArrowheads="1"/>
          </p:cNvSpPr>
          <p:nvPr>
            <p:ph type="sldNum" sz="quarter" idx="11"/>
          </p:nvPr>
        </p:nvSpPr>
        <p:spPr>
          <a:ln/>
        </p:spPr>
        <p:txBody>
          <a:bodyPr/>
          <a:lstStyle>
            <a:lvl1pPr>
              <a:defRPr/>
            </a:lvl1pPr>
          </a:lstStyle>
          <a:p>
            <a:pPr>
              <a:defRPr/>
            </a:pPr>
            <a:fld id="{31E6D43C-A57E-C84E-98A6-C9038997179B}" type="slidenum">
              <a:rPr lang="en-US" altLang="en-US"/>
              <a:pPr>
                <a:defRPr/>
              </a:pPr>
              <a:t>‹#›</a:t>
            </a:fld>
            <a:endParaRPr lang="en-US" altLang="en-US"/>
          </a:p>
        </p:txBody>
      </p:sp>
    </p:spTree>
    <p:extLst>
      <p:ext uri="{BB962C8B-B14F-4D97-AF65-F5344CB8AC3E}">
        <p14:creationId xmlns:p14="http://schemas.microsoft.com/office/powerpoint/2010/main" val="394875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18933670-6BCF-3A4B-9698-D27990FBA9E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C472F0A4-275C-D241-9FE2-64222C662CFF}"/>
              </a:ext>
            </a:extLst>
          </p:cNvPr>
          <p:cNvSpPr>
            <a:spLocks noGrp="1" noChangeArrowheads="1"/>
          </p:cNvSpPr>
          <p:nvPr>
            <p:ph type="sldNum" sz="quarter" idx="11"/>
          </p:nvPr>
        </p:nvSpPr>
        <p:spPr>
          <a:ln/>
        </p:spPr>
        <p:txBody>
          <a:bodyPr/>
          <a:lstStyle>
            <a:lvl1pPr>
              <a:defRPr/>
            </a:lvl1pPr>
          </a:lstStyle>
          <a:p>
            <a:pPr>
              <a:defRPr/>
            </a:pPr>
            <a:fld id="{949D4D03-1E0B-2243-AAA6-D8ACCF5ED44F}" type="slidenum">
              <a:rPr lang="en-US" altLang="en-US"/>
              <a:pPr>
                <a:defRPr/>
              </a:pPr>
              <a:t>‹#›</a:t>
            </a:fld>
            <a:endParaRPr lang="en-US" altLang="en-US"/>
          </a:p>
        </p:txBody>
      </p:sp>
    </p:spTree>
    <p:extLst>
      <p:ext uri="{BB962C8B-B14F-4D97-AF65-F5344CB8AC3E}">
        <p14:creationId xmlns:p14="http://schemas.microsoft.com/office/powerpoint/2010/main" val="272351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6C0D89A-71FF-134B-8B80-CAAF17F1669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10D87A7B-BE4F-EF4E-B9E9-F877D593768E}"/>
              </a:ext>
            </a:extLst>
          </p:cNvPr>
          <p:cNvSpPr>
            <a:spLocks noGrp="1" noChangeArrowheads="1"/>
          </p:cNvSpPr>
          <p:nvPr>
            <p:ph type="sldNum" sz="quarter" idx="11"/>
          </p:nvPr>
        </p:nvSpPr>
        <p:spPr>
          <a:ln/>
        </p:spPr>
        <p:txBody>
          <a:bodyPr/>
          <a:lstStyle>
            <a:lvl1pPr>
              <a:defRPr/>
            </a:lvl1pPr>
          </a:lstStyle>
          <a:p>
            <a:pPr>
              <a:defRPr/>
            </a:pPr>
            <a:fld id="{3358BB56-CAE6-AE4E-A2AD-20070936A6CA}" type="slidenum">
              <a:rPr lang="en-US" altLang="en-US"/>
              <a:pPr>
                <a:defRPr/>
              </a:pPr>
              <a:t>‹#›</a:t>
            </a:fld>
            <a:endParaRPr lang="en-US" altLang="en-US"/>
          </a:p>
        </p:txBody>
      </p:sp>
    </p:spTree>
    <p:extLst>
      <p:ext uri="{BB962C8B-B14F-4D97-AF65-F5344CB8AC3E}">
        <p14:creationId xmlns:p14="http://schemas.microsoft.com/office/powerpoint/2010/main" val="6326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B13BDE1-9B35-7546-9C98-A024B5F0623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7AADA811-129C-184E-9459-6845CB5AD90F}"/>
              </a:ext>
            </a:extLst>
          </p:cNvPr>
          <p:cNvSpPr>
            <a:spLocks noGrp="1" noChangeArrowheads="1"/>
          </p:cNvSpPr>
          <p:nvPr>
            <p:ph type="sldNum" sz="quarter" idx="11"/>
          </p:nvPr>
        </p:nvSpPr>
        <p:spPr>
          <a:ln/>
        </p:spPr>
        <p:txBody>
          <a:bodyPr/>
          <a:lstStyle>
            <a:lvl1pPr>
              <a:defRPr/>
            </a:lvl1pPr>
          </a:lstStyle>
          <a:p>
            <a:pPr>
              <a:defRPr/>
            </a:pPr>
            <a:fld id="{F55DC294-BD53-B64F-AB73-A543E4432448}" type="slidenum">
              <a:rPr lang="en-US" altLang="en-US"/>
              <a:pPr>
                <a:defRPr/>
              </a:pPr>
              <a:t>‹#›</a:t>
            </a:fld>
            <a:endParaRPr lang="en-US" altLang="en-US"/>
          </a:p>
        </p:txBody>
      </p:sp>
    </p:spTree>
    <p:extLst>
      <p:ext uri="{BB962C8B-B14F-4D97-AF65-F5344CB8AC3E}">
        <p14:creationId xmlns:p14="http://schemas.microsoft.com/office/powerpoint/2010/main" val="159509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66595E5-37F1-6847-BA5E-3DDFA9C15935}"/>
              </a:ext>
            </a:extLst>
          </p:cNvPr>
          <p:cNvGrpSpPr>
            <a:grpSpLocks/>
          </p:cNvGrpSpPr>
          <p:nvPr/>
        </p:nvGrpSpPr>
        <p:grpSpPr bwMode="auto">
          <a:xfrm>
            <a:off x="0" y="4367213"/>
            <a:ext cx="9131300" cy="2478087"/>
            <a:chOff x="0" y="2751"/>
            <a:chExt cx="5752" cy="1561"/>
          </a:xfrm>
        </p:grpSpPr>
        <p:sp>
          <p:nvSpPr>
            <p:cNvPr id="1033" name="Rectangle 3">
              <a:extLst>
                <a:ext uri="{FF2B5EF4-FFF2-40B4-BE49-F238E27FC236}">
                  <a16:creationId xmlns:a16="http://schemas.microsoft.com/office/drawing/2014/main" id="{7A893052-C3DD-284A-A26D-EA80F66955BB}"/>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2" name="Group 4">
              <a:extLst>
                <a:ext uri="{FF2B5EF4-FFF2-40B4-BE49-F238E27FC236}">
                  <a16:creationId xmlns:a16="http://schemas.microsoft.com/office/drawing/2014/main" id="{DC46F68D-8EAF-BE45-877F-66A3A9D020F5}"/>
                </a:ext>
              </a:extLst>
            </p:cNvPr>
            <p:cNvGrpSpPr>
              <a:grpSpLocks/>
            </p:cNvGrpSpPr>
            <p:nvPr/>
          </p:nvGrpSpPr>
          <p:grpSpPr bwMode="auto">
            <a:xfrm>
              <a:off x="4458" y="2751"/>
              <a:ext cx="1190" cy="1426"/>
              <a:chOff x="4458" y="2751"/>
              <a:chExt cx="1190" cy="1426"/>
            </a:xfrm>
          </p:grpSpPr>
          <p:sp>
            <p:nvSpPr>
              <p:cNvPr id="1034" name="Freeform 5">
                <a:extLst>
                  <a:ext uri="{FF2B5EF4-FFF2-40B4-BE49-F238E27FC236}">
                    <a16:creationId xmlns:a16="http://schemas.microsoft.com/office/drawing/2014/main" id="{AAC9F550-EED6-FF49-86D9-81795C78E851}"/>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6">
                <a:extLst>
                  <a:ext uri="{FF2B5EF4-FFF2-40B4-BE49-F238E27FC236}">
                    <a16:creationId xmlns:a16="http://schemas.microsoft.com/office/drawing/2014/main" id="{204FB9EA-1444-0246-9769-1E5759FB91C6}"/>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7">
                <a:extLst>
                  <a:ext uri="{FF2B5EF4-FFF2-40B4-BE49-F238E27FC236}">
                    <a16:creationId xmlns:a16="http://schemas.microsoft.com/office/drawing/2014/main" id="{DA82B7A9-63A3-0446-927D-7E2CF0A93FBF}"/>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8">
                <a:extLst>
                  <a:ext uri="{FF2B5EF4-FFF2-40B4-BE49-F238E27FC236}">
                    <a16:creationId xmlns:a16="http://schemas.microsoft.com/office/drawing/2014/main" id="{97D2923E-50D6-5448-814F-778DAADC18C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9">
                <a:extLst>
                  <a:ext uri="{FF2B5EF4-FFF2-40B4-BE49-F238E27FC236}">
                    <a16:creationId xmlns:a16="http://schemas.microsoft.com/office/drawing/2014/main" id="{950DDD38-C52A-2E44-99E3-24468B1E405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0">
                <a:extLst>
                  <a:ext uri="{FF2B5EF4-FFF2-40B4-BE49-F238E27FC236}">
                    <a16:creationId xmlns:a16="http://schemas.microsoft.com/office/drawing/2014/main" id="{D6AD3AF8-E958-554E-A131-F2B59BE7766B}"/>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pSp>
            <p:nvGrpSpPr>
              <p:cNvPr id="3" name="Group 11">
                <a:extLst>
                  <a:ext uri="{FF2B5EF4-FFF2-40B4-BE49-F238E27FC236}">
                    <a16:creationId xmlns:a16="http://schemas.microsoft.com/office/drawing/2014/main" id="{83518EF8-FF2B-AC43-AF20-C30E2A5579A1}"/>
                  </a:ext>
                </a:extLst>
              </p:cNvPr>
              <p:cNvGrpSpPr>
                <a:grpSpLocks/>
              </p:cNvGrpSpPr>
              <p:nvPr/>
            </p:nvGrpSpPr>
            <p:grpSpPr bwMode="auto">
              <a:xfrm>
                <a:off x="4458" y="2991"/>
                <a:ext cx="999" cy="797"/>
                <a:chOff x="4458" y="2991"/>
                <a:chExt cx="999" cy="797"/>
              </a:xfrm>
            </p:grpSpPr>
            <p:sp>
              <p:nvSpPr>
                <p:cNvPr id="1041" name="Freeform 12">
                  <a:extLst>
                    <a:ext uri="{FF2B5EF4-FFF2-40B4-BE49-F238E27FC236}">
                      <a16:creationId xmlns:a16="http://schemas.microsoft.com/office/drawing/2014/main" id="{BF8F9096-DF1B-7442-BF69-6D3C5E5DEAA3}"/>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3">
                  <a:extLst>
                    <a:ext uri="{FF2B5EF4-FFF2-40B4-BE49-F238E27FC236}">
                      <a16:creationId xmlns:a16="http://schemas.microsoft.com/office/drawing/2014/main" id="{7BCF5D33-BE06-B54D-8F9E-07821759B21E}"/>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4">
                  <a:extLst>
                    <a:ext uri="{FF2B5EF4-FFF2-40B4-BE49-F238E27FC236}">
                      <a16:creationId xmlns:a16="http://schemas.microsoft.com/office/drawing/2014/main" id="{15ACA4E6-2DCE-AF41-A3F3-479D78DE7603}"/>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5">
                  <a:extLst>
                    <a:ext uri="{FF2B5EF4-FFF2-40B4-BE49-F238E27FC236}">
                      <a16:creationId xmlns:a16="http://schemas.microsoft.com/office/drawing/2014/main" id="{375A4E2F-7CB1-AB4F-A1F3-F3890113D05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6">
                  <a:extLst>
                    <a:ext uri="{FF2B5EF4-FFF2-40B4-BE49-F238E27FC236}">
                      <a16:creationId xmlns:a16="http://schemas.microsoft.com/office/drawing/2014/main" id="{AA44A77F-D032-A343-B46A-E02BC9875DD5}"/>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7">
                  <a:extLst>
                    <a:ext uri="{FF2B5EF4-FFF2-40B4-BE49-F238E27FC236}">
                      <a16:creationId xmlns:a16="http://schemas.microsoft.com/office/drawing/2014/main" id="{10E7CC21-75C5-204A-A767-5D0B49567F2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8">
                  <a:extLst>
                    <a:ext uri="{FF2B5EF4-FFF2-40B4-BE49-F238E27FC236}">
                      <a16:creationId xmlns:a16="http://schemas.microsoft.com/office/drawing/2014/main" id="{7C0C61CE-9A6A-7340-9B4B-D8F38129E74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9">
                  <a:extLst>
                    <a:ext uri="{FF2B5EF4-FFF2-40B4-BE49-F238E27FC236}">
                      <a16:creationId xmlns:a16="http://schemas.microsoft.com/office/drawing/2014/main" id="{7D9C6C71-00D5-484B-9836-895377AA7D49}"/>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0">
                  <a:extLst>
                    <a:ext uri="{FF2B5EF4-FFF2-40B4-BE49-F238E27FC236}">
                      <a16:creationId xmlns:a16="http://schemas.microsoft.com/office/drawing/2014/main" id="{41D3D731-D50B-9347-A66B-16D0D66EC05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1">
                  <a:extLst>
                    <a:ext uri="{FF2B5EF4-FFF2-40B4-BE49-F238E27FC236}">
                      <a16:creationId xmlns:a16="http://schemas.microsoft.com/office/drawing/2014/main" id="{6EC00E3A-EA26-AF46-9CF8-29430B2DC80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2">
                  <a:extLst>
                    <a:ext uri="{FF2B5EF4-FFF2-40B4-BE49-F238E27FC236}">
                      <a16:creationId xmlns:a16="http://schemas.microsoft.com/office/drawing/2014/main" id="{10ADC90E-2E7E-904C-A4CC-426CF1E4477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3">
                  <a:extLst>
                    <a:ext uri="{FF2B5EF4-FFF2-40B4-BE49-F238E27FC236}">
                      <a16:creationId xmlns:a16="http://schemas.microsoft.com/office/drawing/2014/main" id="{810D2F6F-3591-9844-BB1F-F3906EFE5FB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4">
                  <a:extLst>
                    <a:ext uri="{FF2B5EF4-FFF2-40B4-BE49-F238E27FC236}">
                      <a16:creationId xmlns:a16="http://schemas.microsoft.com/office/drawing/2014/main" id="{F1649011-8A4C-8643-922B-FB4770D18A8B}"/>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5">
                  <a:extLst>
                    <a:ext uri="{FF2B5EF4-FFF2-40B4-BE49-F238E27FC236}">
                      <a16:creationId xmlns:a16="http://schemas.microsoft.com/office/drawing/2014/main" id="{B0088C9D-AE61-8B43-9C9B-64A46FD179C8}"/>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6">
                  <a:extLst>
                    <a:ext uri="{FF2B5EF4-FFF2-40B4-BE49-F238E27FC236}">
                      <a16:creationId xmlns:a16="http://schemas.microsoft.com/office/drawing/2014/main" id="{66334184-9F7A-9546-AC13-3E149133A55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7">
                  <a:extLst>
                    <a:ext uri="{FF2B5EF4-FFF2-40B4-BE49-F238E27FC236}">
                      <a16:creationId xmlns:a16="http://schemas.microsoft.com/office/drawing/2014/main" id="{A4508865-89E2-004A-A83F-B6BEFCB2FB2A}"/>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8">
                  <a:extLst>
                    <a:ext uri="{FF2B5EF4-FFF2-40B4-BE49-F238E27FC236}">
                      <a16:creationId xmlns:a16="http://schemas.microsoft.com/office/drawing/2014/main" id="{EF957BDE-8BD4-7041-9026-EA7A6B928196}"/>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9">
                  <a:extLst>
                    <a:ext uri="{FF2B5EF4-FFF2-40B4-BE49-F238E27FC236}">
                      <a16:creationId xmlns:a16="http://schemas.microsoft.com/office/drawing/2014/main" id="{F7F6FBCD-3EA1-0748-8C74-CB2DB7D94174}"/>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7D3B1D9D-01CE-9446-96E9-69372C7AB6F4}"/>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45A7A949-AD70-7D4D-8166-21120AEEFF6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30DD3BD7-EC50-884B-91AA-2256CF1B2E38}"/>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a:extLst>
              <a:ext uri="{FF2B5EF4-FFF2-40B4-BE49-F238E27FC236}">
                <a16:creationId xmlns:a16="http://schemas.microsoft.com/office/drawing/2014/main" id="{DB006AC3-F3E8-4D49-8CFB-F3C6FAD650CF}"/>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FB1BF325-1A06-9C42-BFC4-C322A665C27B}" type="slidenum">
              <a:rPr lang="en-US" altLang="en-US"/>
              <a:pPr>
                <a:defRPr/>
              </a:pPr>
              <a:t>‹#›</a:t>
            </a:fld>
            <a:endParaRPr lang="en-US" altLang="en-US"/>
          </a:p>
        </p:txBody>
      </p:sp>
      <p:sp>
        <p:nvSpPr>
          <p:cNvPr id="1031" name="Rectangle 34">
            <a:extLst>
              <a:ext uri="{FF2B5EF4-FFF2-40B4-BE49-F238E27FC236}">
                <a16:creationId xmlns:a16="http://schemas.microsoft.com/office/drawing/2014/main" id="{90777CB5-8737-6644-91D3-E544E85F3CED}"/>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rPr>
              <a:t>© </a:t>
            </a:r>
            <a:r>
              <a:rPr lang="en-US" altLang="en-US" sz="1000">
                <a:latin typeface="Arial" pitchFamily="34" charset="0"/>
              </a:rPr>
              <a:t>Copyright 2022 </a:t>
            </a:r>
            <a:r>
              <a:rPr lang="en-US" altLang="en-US" sz="1000" dirty="0">
                <a:latin typeface="Arial" pitchFamily="34" charset="0"/>
              </a:rPr>
              <a:t>by Pearson Education, Inc. All Rights Reserved.</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iangcpp.pearsoncmg.com/pyhtml/ComputeAverageWithSimultaneousAssignmen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DisplayTi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angcpp.pearsoncmg.com/pyhtml/SalesTax.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https://liangcpp.pearsoncmg.com/pyhtml/ShowCurrentTime.html" TargetMode="Externa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hyperlink" Target="https://liangcpp.pearsoncmg.com/pyhtml/ComputeLoan.html" TargetMode="Externa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liangcpp.pearsoncmg.com/pyhtml/ComputeDistance.html" TargetMode="Externa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2" Type="http://schemas.openxmlformats.org/officeDocument/2006/relationships/hyperlink" Target="https://liangcpp.pearsoncmg.com/pyhtml/ComputeArea.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liangcpp.pearsoncmg.com/pyhtml/ComputeDistanceGraphics.html" TargetMode="Externa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angcpp.pearsoncmg.com/pyhtml/ComputeAverage.html" TargetMode="External"/><Relationship Id="rId2" Type="http://schemas.openxmlformats.org/officeDocument/2006/relationships/hyperlink" Target="https://liangcpp.pearsoncmg.com/pyhtml/ComputeAreaWithConsoleInpu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5DBC8A02-83BB-1A45-A36F-57DADB84F3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5A6C06-1741-AE44-A44E-A044746CD2C7}" type="slidenum">
              <a:rPr lang="en-US" altLang="en-US" sz="1400"/>
              <a:pPr>
                <a:spcBef>
                  <a:spcPct val="0"/>
                </a:spcBef>
                <a:buClrTx/>
                <a:buSzTx/>
                <a:buFontTx/>
                <a:buNone/>
              </a:pPr>
              <a:t>1</a:t>
            </a:fld>
            <a:endParaRPr lang="en-US" altLang="en-US" sz="1400"/>
          </a:p>
        </p:txBody>
      </p:sp>
      <p:sp>
        <p:nvSpPr>
          <p:cNvPr id="3075" name="Rectangle 2">
            <a:extLst>
              <a:ext uri="{FF2B5EF4-FFF2-40B4-BE49-F238E27FC236}">
                <a16:creationId xmlns:a16="http://schemas.microsoft.com/office/drawing/2014/main" id="{65CEC041-1362-654B-8D8A-80B619BDD6E6}"/>
              </a:ext>
            </a:extLst>
          </p:cNvPr>
          <p:cNvSpPr>
            <a:spLocks noGrp="1" noChangeArrowheads="1"/>
          </p:cNvSpPr>
          <p:nvPr>
            <p:ph type="title"/>
          </p:nvPr>
        </p:nvSpPr>
        <p:spPr>
          <a:xfrm>
            <a:off x="693738" y="893763"/>
            <a:ext cx="7772400" cy="1143000"/>
          </a:xfrm>
          <a:noFill/>
        </p:spPr>
        <p:txBody>
          <a:bodyPr/>
          <a:lstStyle/>
          <a:p>
            <a:r>
              <a:rPr lang="en-US" altLang="en-US" sz="3600"/>
              <a:t>Chapter 2 Elementary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EA321E4-D050-D74A-8D80-0E63FC5B242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7303A1-731C-C445-B3B8-3D3E9D51C6F4}" type="slidenum">
              <a:rPr lang="en-US" altLang="en-US" sz="1400"/>
              <a:pPr>
                <a:spcBef>
                  <a:spcPct val="0"/>
                </a:spcBef>
                <a:buClrTx/>
                <a:buSzTx/>
                <a:buFontTx/>
                <a:buNone/>
              </a:pPr>
              <a:t>10</a:t>
            </a:fld>
            <a:endParaRPr lang="en-US" altLang="en-US" sz="1400"/>
          </a:p>
        </p:txBody>
      </p:sp>
      <p:sp>
        <p:nvSpPr>
          <p:cNvPr id="12291" name="Rectangle 2">
            <a:extLst>
              <a:ext uri="{FF2B5EF4-FFF2-40B4-BE49-F238E27FC236}">
                <a16:creationId xmlns:a16="http://schemas.microsoft.com/office/drawing/2014/main" id="{84659E47-DD42-2F43-9CD2-05D190FD472A}"/>
              </a:ext>
            </a:extLst>
          </p:cNvPr>
          <p:cNvSpPr>
            <a:spLocks noGrp="1" noChangeArrowheads="1"/>
          </p:cNvSpPr>
          <p:nvPr>
            <p:ph type="title"/>
          </p:nvPr>
        </p:nvSpPr>
        <p:spPr>
          <a:xfrm>
            <a:off x="693738" y="317500"/>
            <a:ext cx="7772400" cy="614363"/>
          </a:xfrm>
          <a:noFill/>
        </p:spPr>
        <p:txBody>
          <a:bodyPr/>
          <a:lstStyle/>
          <a:p>
            <a:r>
              <a:rPr lang="en-US" altLang="en-US" sz="4000"/>
              <a:t>Variables</a:t>
            </a:r>
          </a:p>
        </p:txBody>
      </p:sp>
      <p:sp>
        <p:nvSpPr>
          <p:cNvPr id="12292" name="Rectangle 3">
            <a:extLst>
              <a:ext uri="{FF2B5EF4-FFF2-40B4-BE49-F238E27FC236}">
                <a16:creationId xmlns:a16="http://schemas.microsoft.com/office/drawing/2014/main" id="{BE22B0DC-1CD7-EA4C-AE72-70173FFCF7ED}"/>
              </a:ext>
            </a:extLst>
          </p:cNvPr>
          <p:cNvSpPr>
            <a:spLocks noGrp="1" noChangeArrowheads="1"/>
          </p:cNvSpPr>
          <p:nvPr>
            <p:ph type="body" idx="1"/>
          </p:nvPr>
        </p:nvSpPr>
        <p:spPr>
          <a:xfrm>
            <a:off x="231775" y="1277938"/>
            <a:ext cx="8794750" cy="4953000"/>
          </a:xfrm>
        </p:spPr>
        <p:txBody>
          <a:bodyPr/>
          <a:lstStyle/>
          <a:p>
            <a:pPr>
              <a:lnSpc>
                <a:spcPct val="90000"/>
              </a:lnSpc>
              <a:buFont typeface="Monotype Sorts" pitchFamily="2" charset="2"/>
              <a:buNone/>
            </a:pPr>
            <a:r>
              <a:rPr lang="en-US" altLang="en-US" sz="2800">
                <a:solidFill>
                  <a:schemeClr val="tx2"/>
                </a:solidFill>
                <a:latin typeface="Courier New" panose="02070309020205020404" pitchFamily="49" charset="0"/>
              </a:rPr>
              <a:t># Compute the first area</a:t>
            </a:r>
          </a:p>
          <a:p>
            <a:pPr>
              <a:lnSpc>
                <a:spcPct val="90000"/>
              </a:lnSpc>
              <a:buFont typeface="Monotype Sorts" pitchFamily="2" charset="2"/>
              <a:buNone/>
            </a:pPr>
            <a:r>
              <a:rPr lang="en-US" altLang="en-US" sz="2800">
                <a:solidFill>
                  <a:schemeClr val="tx2"/>
                </a:solidFill>
                <a:latin typeface="Courier New" panose="02070309020205020404" pitchFamily="49" charset="0"/>
              </a:rPr>
              <a:t>radius = 1.0</a:t>
            </a:r>
          </a:p>
          <a:p>
            <a:pPr>
              <a:lnSpc>
                <a:spcPct val="90000"/>
              </a:lnSpc>
              <a:buFont typeface="Monotype Sorts" pitchFamily="2" charset="2"/>
              <a:buNone/>
            </a:pPr>
            <a:r>
              <a:rPr lang="en-US" altLang="en-US" sz="2800">
                <a:solidFill>
                  <a:schemeClr val="tx2"/>
                </a:solidFill>
                <a:latin typeface="Courier New" panose="02070309020205020404" pitchFamily="49" charset="0"/>
              </a:rPr>
              <a:t>area = radius * radius * 3.14159</a:t>
            </a:r>
          </a:p>
          <a:p>
            <a:pPr>
              <a:lnSpc>
                <a:spcPct val="90000"/>
              </a:lnSpc>
              <a:buFont typeface="Monotype Sorts" pitchFamily="2" charset="2"/>
              <a:buNone/>
            </a:pPr>
            <a:r>
              <a:rPr lang="en-US" altLang="en-US" sz="2800">
                <a:solidFill>
                  <a:schemeClr val="tx2"/>
                </a:solidFill>
                <a:latin typeface="Courier New" panose="02070309020205020404" pitchFamily="49" charset="0"/>
              </a:rPr>
              <a:t>print("The area is ", area, </a:t>
            </a:r>
          </a:p>
          <a:p>
            <a:pPr>
              <a:lnSpc>
                <a:spcPct val="90000"/>
              </a:lnSpc>
              <a:buFont typeface="Monotype Sorts" pitchFamily="2" charset="2"/>
              <a:buNone/>
            </a:pPr>
            <a:r>
              <a:rPr lang="en-US" altLang="en-US" sz="2800">
                <a:solidFill>
                  <a:schemeClr val="tx2"/>
                </a:solidFill>
                <a:latin typeface="Courier New" panose="02070309020205020404" pitchFamily="49" charset="0"/>
              </a:rPr>
              <a:t>    " for  radius ", radius)</a:t>
            </a:r>
          </a:p>
          <a:p>
            <a:pPr>
              <a:lnSpc>
                <a:spcPct val="90000"/>
              </a:lnSpc>
              <a:buFont typeface="Monotype Sorts" pitchFamily="2" charset="2"/>
              <a:buNone/>
            </a:pPr>
            <a:r>
              <a:rPr lang="en-US" altLang="en-US" sz="2800">
                <a:solidFill>
                  <a:schemeClr val="tx2"/>
                </a:solidFill>
                <a:latin typeface="Courier New" panose="02070309020205020404" pitchFamily="49" charset="0"/>
              </a:rPr>
              <a:t># Compute the second area</a:t>
            </a:r>
          </a:p>
          <a:p>
            <a:pPr>
              <a:lnSpc>
                <a:spcPct val="90000"/>
              </a:lnSpc>
              <a:buFont typeface="Monotype Sorts" pitchFamily="2" charset="2"/>
              <a:buNone/>
            </a:pPr>
            <a:r>
              <a:rPr lang="en-US" altLang="en-US" sz="2800">
                <a:solidFill>
                  <a:schemeClr val="tx2"/>
                </a:solidFill>
                <a:latin typeface="Courier New" panose="02070309020205020404" pitchFamily="49" charset="0"/>
              </a:rPr>
              <a:t>radius = 2.0</a:t>
            </a:r>
          </a:p>
          <a:p>
            <a:pPr>
              <a:lnSpc>
                <a:spcPct val="90000"/>
              </a:lnSpc>
              <a:buFont typeface="Monotype Sorts" pitchFamily="2" charset="2"/>
              <a:buNone/>
            </a:pPr>
            <a:r>
              <a:rPr lang="en-US" altLang="en-US" sz="2800">
                <a:solidFill>
                  <a:schemeClr val="tx2"/>
                </a:solidFill>
                <a:latin typeface="Courier New" panose="02070309020205020404" pitchFamily="49" charset="0"/>
              </a:rPr>
              <a:t>area = radius * radius * 3.14159</a:t>
            </a:r>
          </a:p>
          <a:p>
            <a:pPr>
              <a:lnSpc>
                <a:spcPct val="90000"/>
              </a:lnSpc>
              <a:buFont typeface="Monotype Sorts" pitchFamily="2" charset="2"/>
              <a:buNone/>
            </a:pPr>
            <a:r>
              <a:rPr lang="en-US" altLang="en-US" sz="2800">
                <a:solidFill>
                  <a:schemeClr val="tx2"/>
                </a:solidFill>
                <a:latin typeface="Courier New" panose="02070309020205020404" pitchFamily="49" charset="0"/>
              </a:rPr>
              <a:t>print("The area is ", area, </a:t>
            </a:r>
          </a:p>
          <a:p>
            <a:pPr>
              <a:lnSpc>
                <a:spcPct val="90000"/>
              </a:lnSpc>
              <a:buFont typeface="Monotype Sorts" pitchFamily="2" charset="2"/>
              <a:buNone/>
            </a:pPr>
            <a:r>
              <a:rPr lang="en-US" altLang="en-US" sz="2800">
                <a:solidFill>
                  <a:schemeClr val="tx2"/>
                </a:solidFill>
                <a:latin typeface="Courier New" panose="02070309020205020404" pitchFamily="49" charset="0"/>
              </a:rPr>
              <a:t>    " for radius ", radius)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15B523D3-C5FE-0E4D-8AAE-37043B8E6B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595523-C04A-6C44-A043-1F7CBE2CDED1}" type="slidenum">
              <a:rPr lang="en-US" altLang="en-US" sz="1400"/>
              <a:pPr>
                <a:spcBef>
                  <a:spcPct val="0"/>
                </a:spcBef>
                <a:buClrTx/>
                <a:buSzTx/>
                <a:buFontTx/>
                <a:buNone/>
              </a:pPr>
              <a:t>11</a:t>
            </a:fld>
            <a:endParaRPr lang="en-US" altLang="en-US" sz="1400"/>
          </a:p>
        </p:txBody>
      </p:sp>
      <p:sp>
        <p:nvSpPr>
          <p:cNvPr id="13315" name="Rectangle 2">
            <a:extLst>
              <a:ext uri="{FF2B5EF4-FFF2-40B4-BE49-F238E27FC236}">
                <a16:creationId xmlns:a16="http://schemas.microsoft.com/office/drawing/2014/main" id="{5A9FBC1F-6452-9E44-81DD-B8A1612EEDED}"/>
              </a:ext>
            </a:extLst>
          </p:cNvPr>
          <p:cNvSpPr>
            <a:spLocks noGrp="1" noChangeArrowheads="1"/>
          </p:cNvSpPr>
          <p:nvPr>
            <p:ph type="title"/>
          </p:nvPr>
        </p:nvSpPr>
        <p:spPr>
          <a:xfrm>
            <a:off x="685800" y="0"/>
            <a:ext cx="7772400" cy="1428750"/>
          </a:xfrm>
          <a:noFill/>
        </p:spPr>
        <p:txBody>
          <a:bodyPr/>
          <a:lstStyle/>
          <a:p>
            <a:r>
              <a:rPr lang="en-US" altLang="en-US"/>
              <a:t>Expression</a:t>
            </a:r>
          </a:p>
        </p:txBody>
      </p:sp>
      <p:sp>
        <p:nvSpPr>
          <p:cNvPr id="13316" name="Rectangle 3">
            <a:extLst>
              <a:ext uri="{FF2B5EF4-FFF2-40B4-BE49-F238E27FC236}">
                <a16:creationId xmlns:a16="http://schemas.microsoft.com/office/drawing/2014/main" id="{C8EA6C06-4C0C-8A41-BDC8-C572048B3431}"/>
              </a:ext>
            </a:extLst>
          </p:cNvPr>
          <p:cNvSpPr>
            <a:spLocks noGrp="1" noChangeArrowheads="1"/>
          </p:cNvSpPr>
          <p:nvPr>
            <p:ph type="body" idx="1"/>
          </p:nvPr>
        </p:nvSpPr>
        <p:spPr>
          <a:xfrm>
            <a:off x="231775" y="1371600"/>
            <a:ext cx="8836025" cy="2914650"/>
          </a:xfrm>
        </p:spPr>
        <p:txBody>
          <a:bodyPr/>
          <a:lstStyle/>
          <a:p>
            <a:pPr>
              <a:lnSpc>
                <a:spcPct val="80000"/>
              </a:lnSpc>
              <a:buFont typeface="Monotype Sorts" pitchFamily="2" charset="2"/>
              <a:buNone/>
            </a:pPr>
            <a:r>
              <a:rPr lang="en-US" altLang="en-US" sz="2000">
                <a:solidFill>
                  <a:schemeClr val="bg2"/>
                </a:solidFill>
                <a:latin typeface="Courier New" panose="02070309020205020404" pitchFamily="49" charset="0"/>
              </a:rPr>
              <a:t>x = 1             # Assign 1 to variable x</a:t>
            </a:r>
          </a:p>
          <a:p>
            <a:pPr>
              <a:lnSpc>
                <a:spcPct val="80000"/>
              </a:lnSpc>
              <a:buFont typeface="Monotype Sorts" pitchFamily="2" charset="2"/>
              <a:buNone/>
            </a:pPr>
            <a:r>
              <a:rPr lang="en-US" altLang="en-US" sz="2000">
                <a:solidFill>
                  <a:schemeClr val="bg2"/>
                </a:solidFill>
                <a:latin typeface="Courier New" panose="02070309020205020404" pitchFamily="49" charset="0"/>
              </a:rPr>
              <a:t>radius = 1.0      # Assign 1.0 to variable radius</a:t>
            </a:r>
          </a:p>
          <a:p>
            <a:pPr>
              <a:lnSpc>
                <a:spcPct val="80000"/>
              </a:lnSpc>
              <a:buFont typeface="Monotype Sorts" pitchFamily="2" charset="2"/>
              <a:buNone/>
            </a:pPr>
            <a:endParaRPr lang="en-US" altLang="en-US" sz="2000">
              <a:solidFill>
                <a:schemeClr val="bg2"/>
              </a:solidFill>
              <a:latin typeface="Courier New" panose="02070309020205020404" pitchFamily="49" charset="0"/>
            </a:endParaRPr>
          </a:p>
          <a:p>
            <a:pPr>
              <a:lnSpc>
                <a:spcPct val="80000"/>
              </a:lnSpc>
              <a:buFont typeface="Monotype Sorts" pitchFamily="2" charset="2"/>
              <a:buNone/>
            </a:pPr>
            <a:r>
              <a:rPr lang="en-US" altLang="en-US" sz="2000">
                <a:solidFill>
                  <a:schemeClr val="bg2"/>
                </a:solidFill>
                <a:latin typeface="Courier New" panose="02070309020205020404" pitchFamily="49" charset="0"/>
              </a:rPr>
              <a:t># Assign the value of the expression to x</a:t>
            </a:r>
          </a:p>
          <a:p>
            <a:pPr>
              <a:lnSpc>
                <a:spcPct val="80000"/>
              </a:lnSpc>
              <a:buFont typeface="Monotype Sorts" pitchFamily="2" charset="2"/>
              <a:buNone/>
            </a:pPr>
            <a:r>
              <a:rPr lang="en-US" altLang="en-US" sz="2000">
                <a:solidFill>
                  <a:schemeClr val="bg2"/>
                </a:solidFill>
                <a:latin typeface="Courier New" panose="02070309020205020404" pitchFamily="49" charset="0"/>
              </a:rPr>
              <a:t>x = 5 * (3 / 2) + 3 * 2  </a:t>
            </a:r>
          </a:p>
          <a:p>
            <a:pPr>
              <a:lnSpc>
                <a:spcPct val="80000"/>
              </a:lnSpc>
              <a:buFont typeface="Monotype Sorts" pitchFamily="2" charset="2"/>
              <a:buNone/>
            </a:pPr>
            <a:endParaRPr lang="en-US" altLang="en-US" sz="2000">
              <a:solidFill>
                <a:schemeClr val="bg2"/>
              </a:solidFill>
              <a:latin typeface="Courier New" panose="02070309020205020404" pitchFamily="49" charset="0"/>
            </a:endParaRPr>
          </a:p>
          <a:p>
            <a:pPr>
              <a:lnSpc>
                <a:spcPct val="80000"/>
              </a:lnSpc>
              <a:buFont typeface="Monotype Sorts" pitchFamily="2" charset="2"/>
              <a:buNone/>
            </a:pPr>
            <a:r>
              <a:rPr lang="en-US" altLang="en-US" sz="2000">
                <a:solidFill>
                  <a:schemeClr val="bg2"/>
                </a:solidFill>
                <a:latin typeface="Courier New" panose="02070309020205020404" pitchFamily="49" charset="0"/>
              </a:rPr>
              <a:t>x = y + 1     # Assign the addition of y and 1 to x</a:t>
            </a:r>
          </a:p>
          <a:p>
            <a:pPr>
              <a:lnSpc>
                <a:spcPct val="80000"/>
              </a:lnSpc>
              <a:buFont typeface="Monotype Sorts" pitchFamily="2" charset="2"/>
              <a:buNone/>
            </a:pPr>
            <a:r>
              <a:rPr lang="en-US" altLang="en-US" sz="2000">
                <a:solidFill>
                  <a:schemeClr val="bg2"/>
                </a:solidFill>
                <a:latin typeface="Courier New" panose="02070309020205020404" pitchFamily="49" charset="0"/>
              </a:rPr>
              <a:t>area = radius * radius * 3.14159 # Compute area </a:t>
            </a:r>
          </a:p>
          <a:p>
            <a:pPr>
              <a:lnSpc>
                <a:spcPct val="80000"/>
              </a:lnSpc>
              <a:buFont typeface="Monotype Sorts" pitchFamily="2" charset="2"/>
              <a:buNone/>
            </a:pPr>
            <a:r>
              <a:rPr lang="en-US" altLang="en-US" sz="2000">
                <a:latin typeface="Courier New" panose="02070309020205020404" pitchFamily="49" charset="0"/>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9FD7E89F-E62C-864E-83CB-BB1FAA54CD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3BCA29-22CC-8449-B9A1-37D80027E79E}" type="slidenum">
              <a:rPr lang="en-US" altLang="en-US" sz="1400"/>
              <a:pPr>
                <a:spcBef>
                  <a:spcPct val="0"/>
                </a:spcBef>
                <a:buClrTx/>
                <a:buSzTx/>
                <a:buFontTx/>
                <a:buNone/>
              </a:pPr>
              <a:t>12</a:t>
            </a:fld>
            <a:endParaRPr lang="en-US" altLang="en-US" sz="1400"/>
          </a:p>
        </p:txBody>
      </p:sp>
      <p:sp>
        <p:nvSpPr>
          <p:cNvPr id="14339" name="Rectangle 2">
            <a:extLst>
              <a:ext uri="{FF2B5EF4-FFF2-40B4-BE49-F238E27FC236}">
                <a16:creationId xmlns:a16="http://schemas.microsoft.com/office/drawing/2014/main" id="{3BE988A0-FFD4-6B42-99CA-2506EA232284}"/>
              </a:ext>
            </a:extLst>
          </p:cNvPr>
          <p:cNvSpPr>
            <a:spLocks noGrp="1" noChangeArrowheads="1"/>
          </p:cNvSpPr>
          <p:nvPr>
            <p:ph type="title"/>
          </p:nvPr>
        </p:nvSpPr>
        <p:spPr>
          <a:xfrm>
            <a:off x="685800" y="0"/>
            <a:ext cx="7772400" cy="1428750"/>
          </a:xfrm>
          <a:noFill/>
        </p:spPr>
        <p:txBody>
          <a:bodyPr/>
          <a:lstStyle/>
          <a:p>
            <a:r>
              <a:rPr lang="en-US" altLang="en-US"/>
              <a:t>Assignment Statements</a:t>
            </a:r>
            <a:endParaRPr lang="en-US" altLang="en-US" b="1"/>
          </a:p>
        </p:txBody>
      </p:sp>
      <p:sp>
        <p:nvSpPr>
          <p:cNvPr id="14340" name="Rectangle 3">
            <a:extLst>
              <a:ext uri="{FF2B5EF4-FFF2-40B4-BE49-F238E27FC236}">
                <a16:creationId xmlns:a16="http://schemas.microsoft.com/office/drawing/2014/main" id="{4BA05B4D-F382-D544-9767-71AFC3A9696E}"/>
              </a:ext>
            </a:extLst>
          </p:cNvPr>
          <p:cNvSpPr>
            <a:spLocks noGrp="1" noChangeArrowheads="1"/>
          </p:cNvSpPr>
          <p:nvPr>
            <p:ph type="body" idx="1"/>
          </p:nvPr>
        </p:nvSpPr>
        <p:spPr>
          <a:xfrm>
            <a:off x="423863" y="1371600"/>
            <a:ext cx="8415337" cy="2990850"/>
          </a:xfrm>
        </p:spPr>
        <p:txBody>
          <a:bodyPr/>
          <a:lstStyle/>
          <a:p>
            <a:pPr>
              <a:spcAft>
                <a:spcPct val="25000"/>
              </a:spcAft>
              <a:buFont typeface="Monotype Sorts" pitchFamily="2" charset="2"/>
              <a:buNone/>
            </a:pPr>
            <a:r>
              <a:rPr lang="en-US" altLang="en-US" sz="3500">
                <a:solidFill>
                  <a:schemeClr val="bg2"/>
                </a:solidFill>
                <a:latin typeface="Courier New" panose="02070309020205020404" pitchFamily="49" charset="0"/>
              </a:rPr>
              <a:t>x = 1       # Assign 1 to x</a:t>
            </a:r>
          </a:p>
          <a:p>
            <a:pPr>
              <a:spcBef>
                <a:spcPct val="50000"/>
              </a:spcBef>
              <a:buFont typeface="Monotype Sorts" pitchFamily="2" charset="2"/>
              <a:buNone/>
            </a:pPr>
            <a:r>
              <a:rPr lang="en-US" altLang="en-US" sz="3500">
                <a:solidFill>
                  <a:schemeClr val="bg2"/>
                </a:solidFill>
                <a:latin typeface="Courier New" panose="02070309020205020404" pitchFamily="49" charset="0"/>
              </a:rPr>
              <a:t>x = x + 1</a:t>
            </a:r>
          </a:p>
          <a:p>
            <a:pPr>
              <a:spcBef>
                <a:spcPct val="50000"/>
              </a:spcBef>
              <a:buFont typeface="Monotype Sorts" pitchFamily="2" charset="2"/>
              <a:buNone/>
            </a:pPr>
            <a:r>
              <a:rPr lang="en-US" altLang="en-US" sz="3500">
                <a:solidFill>
                  <a:schemeClr val="bg2"/>
                </a:solidFill>
                <a:latin typeface="Courier New" panose="02070309020205020404" pitchFamily="49" charset="0"/>
              </a:rPr>
              <a:t>i = j = k = 1</a:t>
            </a:r>
            <a:r>
              <a:rPr lang="en-US" altLang="en-US" sz="3500">
                <a:latin typeface="Courier New" panose="02070309020205020404" pitchFamily="49" charset="0"/>
              </a:rPr>
              <a:t> </a:t>
            </a:r>
            <a:endParaRPr lang="en-US" altLang="en-US" sz="3600">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D6ECB475-03D8-2F4A-8516-0998F2F318A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6E7C02-1A1D-9A4C-AE1E-21444DC7CDF7}" type="slidenum">
              <a:rPr lang="en-US" altLang="en-US" sz="1400"/>
              <a:pPr>
                <a:spcBef>
                  <a:spcPct val="0"/>
                </a:spcBef>
                <a:buClrTx/>
                <a:buSzTx/>
                <a:buFontTx/>
                <a:buNone/>
              </a:pPr>
              <a:t>13</a:t>
            </a:fld>
            <a:endParaRPr lang="en-US" altLang="en-US" sz="1400"/>
          </a:p>
        </p:txBody>
      </p:sp>
      <p:sp>
        <p:nvSpPr>
          <p:cNvPr id="15363" name="Rectangle 2">
            <a:extLst>
              <a:ext uri="{FF2B5EF4-FFF2-40B4-BE49-F238E27FC236}">
                <a16:creationId xmlns:a16="http://schemas.microsoft.com/office/drawing/2014/main" id="{7D0015E3-631F-FC48-9225-5D418E9C2A93}"/>
              </a:ext>
            </a:extLst>
          </p:cNvPr>
          <p:cNvSpPr>
            <a:spLocks noGrp="1" noChangeArrowheads="1"/>
          </p:cNvSpPr>
          <p:nvPr>
            <p:ph type="title"/>
          </p:nvPr>
        </p:nvSpPr>
        <p:spPr>
          <a:xfrm>
            <a:off x="685800" y="228600"/>
            <a:ext cx="7772400" cy="1676400"/>
          </a:xfrm>
          <a:noFill/>
        </p:spPr>
        <p:txBody>
          <a:bodyPr/>
          <a:lstStyle/>
          <a:p>
            <a:r>
              <a:rPr lang="en-US" altLang="en-US"/>
              <a:t>Simultaneous Assignment </a:t>
            </a:r>
          </a:p>
        </p:txBody>
      </p:sp>
      <p:sp>
        <p:nvSpPr>
          <p:cNvPr id="15364" name="Rectangle 3">
            <a:extLst>
              <a:ext uri="{FF2B5EF4-FFF2-40B4-BE49-F238E27FC236}">
                <a16:creationId xmlns:a16="http://schemas.microsoft.com/office/drawing/2014/main" id="{A9B20428-D8C4-8642-8F22-5D406039AA99}"/>
              </a:ext>
            </a:extLst>
          </p:cNvPr>
          <p:cNvSpPr>
            <a:spLocks noGrp="1" noChangeArrowheads="1"/>
          </p:cNvSpPr>
          <p:nvPr>
            <p:ph type="body" idx="1"/>
          </p:nvPr>
        </p:nvSpPr>
        <p:spPr>
          <a:xfrm>
            <a:off x="155575" y="2046288"/>
            <a:ext cx="8678863" cy="768350"/>
          </a:xfrm>
        </p:spPr>
        <p:txBody>
          <a:bodyPr/>
          <a:lstStyle/>
          <a:p>
            <a:pPr>
              <a:buFont typeface="Monotype Sorts" pitchFamily="2" charset="2"/>
              <a:buNone/>
            </a:pPr>
            <a:r>
              <a:rPr lang="en-US" altLang="en-US">
                <a:solidFill>
                  <a:schemeClr val="bg2"/>
                </a:solidFill>
              </a:rPr>
              <a:t>var1, var2, ..., varn = exp1, exp2, ..., expn</a:t>
            </a:r>
            <a:endParaRPr lang="en-US" altLang="en-US" sz="2800">
              <a:solidFill>
                <a:schemeClr val="bg2"/>
              </a:solidFill>
              <a:latin typeface="Courier New" panose="02070309020205020404" pitchFamily="49" charset="0"/>
            </a:endParaRPr>
          </a:p>
        </p:txBody>
      </p:sp>
      <p:sp>
        <p:nvSpPr>
          <p:cNvPr id="15365" name="Rectangle 5">
            <a:extLst>
              <a:ext uri="{FF2B5EF4-FFF2-40B4-BE49-F238E27FC236}">
                <a16:creationId xmlns:a16="http://schemas.microsoft.com/office/drawing/2014/main" id="{4434F1DA-83A2-3D43-8B97-906D42C68A25}"/>
              </a:ext>
            </a:extLst>
          </p:cNvPr>
          <p:cNvSpPr>
            <a:spLocks noChangeArrowheads="1"/>
          </p:cNvSpPr>
          <p:nvPr/>
        </p:nvSpPr>
        <p:spPr bwMode="auto">
          <a:xfrm>
            <a:off x="193675" y="3352800"/>
            <a:ext cx="8678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bg2"/>
                </a:solidFill>
              </a:rPr>
              <a:t>x, y = y, x # Swap x with y</a:t>
            </a:r>
            <a:endParaRPr lang="en-US" altLang="en-US">
              <a:solidFill>
                <a:schemeClr val="bg2"/>
              </a:solidFill>
            </a:endParaRPr>
          </a:p>
        </p:txBody>
      </p:sp>
      <p:sp>
        <p:nvSpPr>
          <p:cNvPr id="15366" name="Rectangle 1">
            <a:hlinkClick r:id="rId2"/>
            <a:extLst>
              <a:ext uri="{FF2B5EF4-FFF2-40B4-BE49-F238E27FC236}">
                <a16:creationId xmlns:a16="http://schemas.microsoft.com/office/drawing/2014/main" id="{64109D6D-728C-4142-9EA2-F3C525E66794}"/>
              </a:ext>
            </a:extLst>
          </p:cNvPr>
          <p:cNvSpPr>
            <a:spLocks noChangeArrowheads="1"/>
          </p:cNvSpPr>
          <p:nvPr/>
        </p:nvSpPr>
        <p:spPr bwMode="auto">
          <a:xfrm>
            <a:off x="1903413" y="5310188"/>
            <a:ext cx="5337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ComputeAverageWithSimultaneousAssignment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EFBEC7EC-574E-4947-82F4-DC83103B430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09CE62-8331-F448-98E9-0FFA18E9FF36}" type="slidenum">
              <a:rPr lang="en-US" altLang="en-US" sz="1400"/>
              <a:pPr>
                <a:spcBef>
                  <a:spcPct val="0"/>
                </a:spcBef>
                <a:buClrTx/>
                <a:buSzTx/>
                <a:buFontTx/>
                <a:buNone/>
              </a:pPr>
              <a:t>14</a:t>
            </a:fld>
            <a:endParaRPr lang="en-US" altLang="en-US" sz="1400"/>
          </a:p>
        </p:txBody>
      </p:sp>
      <p:sp>
        <p:nvSpPr>
          <p:cNvPr id="16387" name="Rectangle 2">
            <a:extLst>
              <a:ext uri="{FF2B5EF4-FFF2-40B4-BE49-F238E27FC236}">
                <a16:creationId xmlns:a16="http://schemas.microsoft.com/office/drawing/2014/main" id="{E3AF37C1-1352-B14B-B0E9-C4E1012980A6}"/>
              </a:ext>
            </a:extLst>
          </p:cNvPr>
          <p:cNvSpPr>
            <a:spLocks noGrp="1" noChangeArrowheads="1"/>
          </p:cNvSpPr>
          <p:nvPr>
            <p:ph type="title"/>
          </p:nvPr>
        </p:nvSpPr>
        <p:spPr>
          <a:xfrm>
            <a:off x="685800" y="0"/>
            <a:ext cx="7772400" cy="1428750"/>
          </a:xfrm>
          <a:noFill/>
        </p:spPr>
        <p:txBody>
          <a:bodyPr/>
          <a:lstStyle/>
          <a:p>
            <a:r>
              <a:rPr lang="en-US" altLang="en-US"/>
              <a:t>Named Constants</a:t>
            </a:r>
          </a:p>
        </p:txBody>
      </p:sp>
      <p:sp>
        <p:nvSpPr>
          <p:cNvPr id="16388" name="Rectangle 3">
            <a:extLst>
              <a:ext uri="{FF2B5EF4-FFF2-40B4-BE49-F238E27FC236}">
                <a16:creationId xmlns:a16="http://schemas.microsoft.com/office/drawing/2014/main" id="{CFF3FBD4-BF8E-FE4B-B938-588FB0611C05}"/>
              </a:ext>
            </a:extLst>
          </p:cNvPr>
          <p:cNvSpPr>
            <a:spLocks noGrp="1" noChangeArrowheads="1"/>
          </p:cNvSpPr>
          <p:nvPr>
            <p:ph type="body" idx="1"/>
          </p:nvPr>
        </p:nvSpPr>
        <p:spPr>
          <a:xfrm>
            <a:off x="231775" y="1371600"/>
            <a:ext cx="8455025" cy="4114800"/>
          </a:xfrm>
          <a:noFill/>
        </p:spPr>
        <p:txBody>
          <a:bodyPr/>
          <a:lstStyle/>
          <a:p>
            <a:pPr>
              <a:buFont typeface="Monotype Sorts" pitchFamily="2" charset="2"/>
              <a:buNone/>
            </a:pPr>
            <a:r>
              <a:rPr lang="en-US" altLang="en-US"/>
              <a:t>The value of a variable may change during the execution of a program, but a </a:t>
            </a:r>
            <a:r>
              <a:rPr lang="en-US" altLang="en-US" i="1"/>
              <a:t>named constant</a:t>
            </a:r>
            <a:r>
              <a:rPr lang="en-US" altLang="en-US"/>
              <a:t> or simply </a:t>
            </a:r>
            <a:r>
              <a:rPr lang="en-US" altLang="en-US" i="1"/>
              <a:t>constant </a:t>
            </a:r>
            <a:r>
              <a:rPr lang="en-US" altLang="en-US"/>
              <a:t>represents permanent data that never changes. Python does not have a special syntax for naming constants. You can simply create a variable to denote a constant. To distinguish a constant from a variable, use all uppercase letters to name a constant.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2BDB1298-39BE-1740-9B22-D8E4BA43BA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59D7C7-665E-914B-838B-C17EDE468F52}" type="slidenum">
              <a:rPr lang="en-US" altLang="en-US" sz="1400"/>
              <a:pPr>
                <a:spcBef>
                  <a:spcPct val="0"/>
                </a:spcBef>
                <a:buClrTx/>
                <a:buSzTx/>
                <a:buFontTx/>
                <a:buNone/>
              </a:pPr>
              <a:t>15</a:t>
            </a:fld>
            <a:endParaRPr lang="en-US" altLang="en-US" sz="1400"/>
          </a:p>
        </p:txBody>
      </p:sp>
      <p:sp>
        <p:nvSpPr>
          <p:cNvPr id="17411" name="Rectangle 2">
            <a:extLst>
              <a:ext uri="{FF2B5EF4-FFF2-40B4-BE49-F238E27FC236}">
                <a16:creationId xmlns:a16="http://schemas.microsoft.com/office/drawing/2014/main" id="{F4088F5E-9AF5-D443-8F76-9C79A52B2A88}"/>
              </a:ext>
            </a:extLst>
          </p:cNvPr>
          <p:cNvSpPr>
            <a:spLocks noGrp="1" noChangeArrowheads="1"/>
          </p:cNvSpPr>
          <p:nvPr>
            <p:ph type="title"/>
          </p:nvPr>
        </p:nvSpPr>
        <p:spPr>
          <a:xfrm>
            <a:off x="685800" y="317500"/>
            <a:ext cx="7772400" cy="538163"/>
          </a:xfrm>
          <a:noFill/>
        </p:spPr>
        <p:txBody>
          <a:bodyPr/>
          <a:lstStyle/>
          <a:p>
            <a:r>
              <a:rPr lang="en-US" altLang="en-US" sz="4000"/>
              <a:t>Numerical Data Types</a:t>
            </a:r>
          </a:p>
        </p:txBody>
      </p:sp>
      <p:sp>
        <p:nvSpPr>
          <p:cNvPr id="17412" name="Rectangle 7">
            <a:extLst>
              <a:ext uri="{FF2B5EF4-FFF2-40B4-BE49-F238E27FC236}">
                <a16:creationId xmlns:a16="http://schemas.microsoft.com/office/drawing/2014/main" id="{5EA71857-E835-3743-8504-B592D6D0B249}"/>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7413" name="Rectangle 8">
            <a:extLst>
              <a:ext uri="{FF2B5EF4-FFF2-40B4-BE49-F238E27FC236}">
                <a16:creationId xmlns:a16="http://schemas.microsoft.com/office/drawing/2014/main" id="{6024D03D-B0B3-A04C-8A42-28E6AF48D300}"/>
              </a:ext>
            </a:extLst>
          </p:cNvPr>
          <p:cNvSpPr>
            <a:spLocks noGrp="1" noChangeArrowheads="1"/>
          </p:cNvSpPr>
          <p:nvPr>
            <p:ph type="body" idx="1"/>
          </p:nvPr>
        </p:nvSpPr>
        <p:spPr>
          <a:xfrm>
            <a:off x="685800" y="1371600"/>
            <a:ext cx="7772400" cy="4114800"/>
          </a:xfrm>
          <a:noFill/>
        </p:spPr>
        <p:txBody>
          <a:bodyPr/>
          <a:lstStyle/>
          <a:p>
            <a:r>
              <a:rPr lang="en-US" altLang="en-US" sz="3600"/>
              <a:t>integer: e.g., 3, 4</a:t>
            </a:r>
          </a:p>
          <a:p>
            <a:r>
              <a:rPr lang="en-US" altLang="en-US" sz="3600"/>
              <a:t>float: e.g., 3.0, 4.0</a:t>
            </a:r>
          </a:p>
          <a:p>
            <a:endParaRPr lang="en-US" altLang="en-US" sz="36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A288C76B-1706-8B42-BDE1-908B584ADFF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9B388E-E314-A846-8761-028C2B2310A7}" type="slidenum">
              <a:rPr lang="en-US" altLang="en-US" sz="1400"/>
              <a:pPr>
                <a:spcBef>
                  <a:spcPct val="0"/>
                </a:spcBef>
                <a:buClrTx/>
                <a:buSzTx/>
                <a:buFontTx/>
                <a:buNone/>
              </a:pPr>
              <a:t>16</a:t>
            </a:fld>
            <a:endParaRPr lang="en-US" altLang="en-US" sz="1400"/>
          </a:p>
        </p:txBody>
      </p:sp>
      <p:sp>
        <p:nvSpPr>
          <p:cNvPr id="18435" name="Rectangle 2">
            <a:extLst>
              <a:ext uri="{FF2B5EF4-FFF2-40B4-BE49-F238E27FC236}">
                <a16:creationId xmlns:a16="http://schemas.microsoft.com/office/drawing/2014/main" id="{FF878949-B422-BF49-9722-55B0FD0335B4}"/>
              </a:ext>
            </a:extLst>
          </p:cNvPr>
          <p:cNvSpPr>
            <a:spLocks noGrp="1" noChangeArrowheads="1"/>
          </p:cNvSpPr>
          <p:nvPr>
            <p:ph type="title"/>
          </p:nvPr>
        </p:nvSpPr>
        <p:spPr>
          <a:xfrm>
            <a:off x="693738" y="241300"/>
            <a:ext cx="7772400" cy="611188"/>
          </a:xfrm>
          <a:noFill/>
        </p:spPr>
        <p:txBody>
          <a:bodyPr/>
          <a:lstStyle/>
          <a:p>
            <a:r>
              <a:rPr lang="en-US" altLang="en-US" sz="4000"/>
              <a:t>Numeric Operators</a:t>
            </a:r>
          </a:p>
        </p:txBody>
      </p:sp>
      <p:sp>
        <p:nvSpPr>
          <p:cNvPr id="18436" name="Rectangle 6">
            <a:extLst>
              <a:ext uri="{FF2B5EF4-FFF2-40B4-BE49-F238E27FC236}">
                <a16:creationId xmlns:a16="http://schemas.microsoft.com/office/drawing/2014/main" id="{C20B83FD-491D-B442-9E7A-EC196AB32FF6}"/>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437" name="Rectangle 8">
            <a:extLst>
              <a:ext uri="{FF2B5EF4-FFF2-40B4-BE49-F238E27FC236}">
                <a16:creationId xmlns:a16="http://schemas.microsoft.com/office/drawing/2014/main" id="{15716688-46D7-B94E-A4A1-6D5AC10FC499}"/>
              </a:ext>
            </a:extLst>
          </p:cNvPr>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8438" name="Object 7">
            <a:extLst>
              <a:ext uri="{FF2B5EF4-FFF2-40B4-BE49-F238E27FC236}">
                <a16:creationId xmlns:a16="http://schemas.microsoft.com/office/drawing/2014/main" id="{8D9EB109-860E-7D47-89FF-4685BC7E40FC}"/>
              </a:ext>
            </a:extLst>
          </p:cNvPr>
          <p:cNvGraphicFramePr>
            <a:graphicFrameLocks noChangeAspect="1"/>
          </p:cNvGraphicFramePr>
          <p:nvPr/>
        </p:nvGraphicFramePr>
        <p:xfrm>
          <a:off x="120650" y="1314450"/>
          <a:ext cx="8748713" cy="4424363"/>
        </p:xfrm>
        <a:graphic>
          <a:graphicData uri="http://schemas.openxmlformats.org/presentationml/2006/ole">
            <mc:AlternateContent xmlns:mc="http://schemas.openxmlformats.org/markup-compatibility/2006">
              <mc:Choice xmlns:v="urn:schemas-microsoft-com:vml" Requires="v">
                <p:oleObj spid="_x0000_s18439" name="Picture" r:id="rId3" imgW="2819400" imgH="1422400" progId="Word.Picture.8">
                  <p:embed/>
                </p:oleObj>
              </mc:Choice>
              <mc:Fallback>
                <p:oleObj name="Picture" r:id="rId3" imgW="2819400" imgH="1422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1314450"/>
                        <a:ext cx="8748713"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985428D-BA96-4442-A7B3-183376589E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DA8CB9-F723-964B-9BE7-996E56916D71}" type="slidenum">
              <a:rPr lang="en-US" altLang="en-US" sz="1400"/>
              <a:pPr>
                <a:spcBef>
                  <a:spcPct val="0"/>
                </a:spcBef>
                <a:buClrTx/>
                <a:buSzTx/>
                <a:buFontTx/>
                <a:buNone/>
              </a:pPr>
              <a:t>17</a:t>
            </a:fld>
            <a:endParaRPr lang="en-US" altLang="en-US" sz="1400"/>
          </a:p>
        </p:txBody>
      </p:sp>
      <p:sp>
        <p:nvSpPr>
          <p:cNvPr id="19459" name="Rectangle 2">
            <a:extLst>
              <a:ext uri="{FF2B5EF4-FFF2-40B4-BE49-F238E27FC236}">
                <a16:creationId xmlns:a16="http://schemas.microsoft.com/office/drawing/2014/main" id="{31DE017D-36A4-5F40-968C-1F9327A7FD16}"/>
              </a:ext>
            </a:extLst>
          </p:cNvPr>
          <p:cNvSpPr>
            <a:spLocks noGrp="1" noChangeArrowheads="1"/>
          </p:cNvSpPr>
          <p:nvPr>
            <p:ph type="title"/>
          </p:nvPr>
        </p:nvSpPr>
        <p:spPr>
          <a:xfrm>
            <a:off x="693738" y="241300"/>
            <a:ext cx="7772400" cy="611188"/>
          </a:xfrm>
          <a:noFill/>
        </p:spPr>
        <p:txBody>
          <a:bodyPr/>
          <a:lstStyle/>
          <a:p>
            <a:r>
              <a:rPr lang="en-US" altLang="en-US" sz="4000"/>
              <a:t>The % Operator</a:t>
            </a:r>
          </a:p>
        </p:txBody>
      </p:sp>
      <p:sp>
        <p:nvSpPr>
          <p:cNvPr id="19460" name="Rectangle 6">
            <a:extLst>
              <a:ext uri="{FF2B5EF4-FFF2-40B4-BE49-F238E27FC236}">
                <a16:creationId xmlns:a16="http://schemas.microsoft.com/office/drawing/2014/main" id="{1495621E-50F3-AC48-9AEE-E9E803BF19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9461" name="Object 5">
            <a:extLst>
              <a:ext uri="{FF2B5EF4-FFF2-40B4-BE49-F238E27FC236}">
                <a16:creationId xmlns:a16="http://schemas.microsoft.com/office/drawing/2014/main" id="{25CDE606-A44E-5D44-BE30-30FB76DBB3AA}"/>
              </a:ext>
            </a:extLst>
          </p:cNvPr>
          <p:cNvGraphicFramePr>
            <a:graphicFrameLocks noChangeAspect="1"/>
          </p:cNvGraphicFramePr>
          <p:nvPr/>
        </p:nvGraphicFramePr>
        <p:xfrm>
          <a:off x="309563" y="1739900"/>
          <a:ext cx="8372475" cy="1495425"/>
        </p:xfrm>
        <a:graphic>
          <a:graphicData uri="http://schemas.openxmlformats.org/presentationml/2006/ole">
            <mc:AlternateContent xmlns:mc="http://schemas.openxmlformats.org/markup-compatibility/2006">
              <mc:Choice xmlns:v="urn:schemas-microsoft-com:vml" Requires="v">
                <p:oleObj spid="_x0000_s19462" name="Picture" r:id="rId3" imgW="25641300" imgH="4572000" progId="Word.Picture.8">
                  <p:embed/>
                </p:oleObj>
              </mc:Choice>
              <mc:Fallback>
                <p:oleObj name="Picture" r:id="rId3" imgW="25641300" imgH="4572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739900"/>
                        <a:ext cx="83724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404A8ECB-B734-D346-BF82-A3FFC23DEE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49CE6E-B16A-674C-87B2-CFDB5B0B6F46}" type="slidenum">
              <a:rPr lang="en-US" altLang="en-US" sz="1400"/>
              <a:pPr>
                <a:spcBef>
                  <a:spcPct val="0"/>
                </a:spcBef>
                <a:buClrTx/>
                <a:buSzTx/>
                <a:buFontTx/>
                <a:buNone/>
              </a:pPr>
              <a:t>18</a:t>
            </a:fld>
            <a:endParaRPr lang="en-US" altLang="en-US" sz="1400"/>
          </a:p>
        </p:txBody>
      </p:sp>
      <p:sp>
        <p:nvSpPr>
          <p:cNvPr id="20483" name="Rectangle 2">
            <a:extLst>
              <a:ext uri="{FF2B5EF4-FFF2-40B4-BE49-F238E27FC236}">
                <a16:creationId xmlns:a16="http://schemas.microsoft.com/office/drawing/2014/main" id="{EE385B58-017E-514E-9143-94E6238CE4E0}"/>
              </a:ext>
            </a:extLst>
          </p:cNvPr>
          <p:cNvSpPr>
            <a:spLocks noGrp="1" noChangeArrowheads="1"/>
          </p:cNvSpPr>
          <p:nvPr>
            <p:ph type="title"/>
          </p:nvPr>
        </p:nvSpPr>
        <p:spPr>
          <a:xfrm>
            <a:off x="685800" y="152400"/>
            <a:ext cx="7772400" cy="762000"/>
          </a:xfrm>
          <a:noFill/>
        </p:spPr>
        <p:txBody>
          <a:bodyPr/>
          <a:lstStyle/>
          <a:p>
            <a:r>
              <a:rPr lang="en-US" altLang="en-US"/>
              <a:t>Remainder Operator</a:t>
            </a:r>
          </a:p>
        </p:txBody>
      </p:sp>
      <p:sp>
        <p:nvSpPr>
          <p:cNvPr id="20484" name="Rectangle 3">
            <a:extLst>
              <a:ext uri="{FF2B5EF4-FFF2-40B4-BE49-F238E27FC236}">
                <a16:creationId xmlns:a16="http://schemas.microsoft.com/office/drawing/2014/main" id="{4EBEB63A-6C9B-574A-9493-2C1DEB534501}"/>
              </a:ext>
            </a:extLst>
          </p:cNvPr>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20485" name="Rectangle 5">
            <a:extLst>
              <a:ext uri="{FF2B5EF4-FFF2-40B4-BE49-F238E27FC236}">
                <a16:creationId xmlns:a16="http://schemas.microsoft.com/office/drawing/2014/main" id="{602E90ED-4257-3042-8A78-1BD842DC410A}"/>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0486" name="Rectangle 7">
            <a:extLst>
              <a:ext uri="{FF2B5EF4-FFF2-40B4-BE49-F238E27FC236}">
                <a16:creationId xmlns:a16="http://schemas.microsoft.com/office/drawing/2014/main" id="{776FCC2D-93AC-534C-83E8-4743F538C525}"/>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0487" name="Object 6">
            <a:extLst>
              <a:ext uri="{FF2B5EF4-FFF2-40B4-BE49-F238E27FC236}">
                <a16:creationId xmlns:a16="http://schemas.microsoft.com/office/drawing/2014/main" id="{A51E7EB3-5CCC-9D40-BA81-09A2E993D684}"/>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20488" name="Picture" r:id="rId3" imgW="28575000" imgH="6540500" progId="Word.Picture.8">
                  <p:embed/>
                </p:oleObj>
              </mc:Choice>
              <mc:Fallback>
                <p:oleObj name="Picture" r:id="rId3" imgW="28575000" imgH="6540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7B01E0B4-34DE-8B4A-96A9-68ACB4AFF34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E65BDA-7A66-A246-8D3F-DD9337461EB4}" type="slidenum">
              <a:rPr lang="en-US" altLang="en-US" sz="1400"/>
              <a:pPr>
                <a:spcBef>
                  <a:spcPct val="0"/>
                </a:spcBef>
                <a:buClrTx/>
                <a:buSzTx/>
                <a:buFontTx/>
                <a:buNone/>
              </a:pPr>
              <a:t>19</a:t>
            </a:fld>
            <a:endParaRPr lang="en-US" altLang="en-US" sz="1400"/>
          </a:p>
        </p:txBody>
      </p:sp>
      <p:sp>
        <p:nvSpPr>
          <p:cNvPr id="21507" name="Rectangle 2">
            <a:extLst>
              <a:ext uri="{FF2B5EF4-FFF2-40B4-BE49-F238E27FC236}">
                <a16:creationId xmlns:a16="http://schemas.microsoft.com/office/drawing/2014/main" id="{AE0DFD2B-6CCF-D949-ADF9-6B47292C9888}"/>
              </a:ext>
            </a:extLst>
          </p:cNvPr>
          <p:cNvSpPr>
            <a:spLocks noGrp="1" noChangeArrowheads="1"/>
          </p:cNvSpPr>
          <p:nvPr>
            <p:ph type="title"/>
          </p:nvPr>
        </p:nvSpPr>
        <p:spPr>
          <a:xfrm>
            <a:off x="685800" y="152400"/>
            <a:ext cx="7772400" cy="762000"/>
          </a:xfrm>
          <a:noFill/>
        </p:spPr>
        <p:txBody>
          <a:bodyPr/>
          <a:lstStyle/>
          <a:p>
            <a:r>
              <a:rPr lang="en-US" altLang="en-US"/>
              <a:t>Problem: Displaying Time</a:t>
            </a:r>
          </a:p>
        </p:txBody>
      </p:sp>
      <p:sp>
        <p:nvSpPr>
          <p:cNvPr id="21508" name="Rectangle 3">
            <a:extLst>
              <a:ext uri="{FF2B5EF4-FFF2-40B4-BE49-F238E27FC236}">
                <a16:creationId xmlns:a16="http://schemas.microsoft.com/office/drawing/2014/main" id="{65A8E6D0-D62E-5848-B16B-0B17A826EDE6}"/>
              </a:ext>
            </a:extLst>
          </p:cNvPr>
          <p:cNvSpPr>
            <a:spLocks noGrp="1" noChangeArrowheads="1"/>
          </p:cNvSpPr>
          <p:nvPr>
            <p:ph type="body" idx="1"/>
          </p:nvPr>
        </p:nvSpPr>
        <p:spPr>
          <a:xfrm>
            <a:off x="228600" y="990600"/>
            <a:ext cx="8686800" cy="2971800"/>
          </a:xfrm>
          <a:noFill/>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21509" name="Rectangle 4">
            <a:extLst>
              <a:ext uri="{FF2B5EF4-FFF2-40B4-BE49-F238E27FC236}">
                <a16:creationId xmlns:a16="http://schemas.microsoft.com/office/drawing/2014/main" id="{FEB4431C-469B-4A4C-9BDB-2E2109782548}"/>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1510" name="Rectangle 1">
            <a:hlinkClick r:id="rId2"/>
            <a:extLst>
              <a:ext uri="{FF2B5EF4-FFF2-40B4-BE49-F238E27FC236}">
                <a16:creationId xmlns:a16="http://schemas.microsoft.com/office/drawing/2014/main" id="{8AC0A9FD-95DA-8043-9103-2EF9EBC80B9E}"/>
              </a:ext>
            </a:extLst>
          </p:cNvPr>
          <p:cNvSpPr>
            <a:spLocks noChangeArrowheads="1"/>
          </p:cNvSpPr>
          <p:nvPr/>
        </p:nvSpPr>
        <p:spPr bwMode="auto">
          <a:xfrm>
            <a:off x="1903413" y="5310188"/>
            <a:ext cx="24003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DisplayTime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B760A3EF-0D87-7C4B-9099-BBA91EE343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5DA443-FB96-ED43-8BE0-244AA7CFA1F9}"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C917AEF4-9ECC-984E-998D-BC3F45A21EE2}"/>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4100" name="Rectangle 3">
            <a:extLst>
              <a:ext uri="{FF2B5EF4-FFF2-40B4-BE49-F238E27FC236}">
                <a16:creationId xmlns:a16="http://schemas.microsoft.com/office/drawing/2014/main" id="{87DDB4E9-0BA5-4146-81A2-DECE2526620E}"/>
              </a:ext>
            </a:extLst>
          </p:cNvPr>
          <p:cNvSpPr>
            <a:spLocks noGrp="1" noChangeArrowheads="1"/>
          </p:cNvSpPr>
          <p:nvPr>
            <p:ph type="body" idx="1"/>
          </p:nvPr>
        </p:nvSpPr>
        <p:spPr>
          <a:xfrm>
            <a:off x="304800" y="1371600"/>
            <a:ext cx="8610600" cy="4114800"/>
          </a:xfrm>
          <a:noFill/>
        </p:spPr>
        <p:txBody>
          <a:bodyPr/>
          <a:lstStyle/>
          <a:p>
            <a:pPr marL="0" indent="0">
              <a:lnSpc>
                <a:spcPct val="90000"/>
              </a:lnSpc>
              <a:buFont typeface="Monotype Sorts" pitchFamily="2" charset="2"/>
              <a:buNone/>
            </a:pPr>
            <a:r>
              <a:rPr lang="en-US" altLang="en-US"/>
              <a:t>Suppose, for example, that you need to take out a student loan. Given the loan amount, loan term, and annual interest rate, can you write a program to compute the monthly payment and total payment? This chapter shows you how to write programs like this. Along the way, you learn the basic steps that go into analyzing a problem, designing a solution, and implementing the solution by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2C904DCE-C937-6144-ABB1-0D85CA3F53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0B18E2-58C6-D549-A16B-3765257A04AC}" type="slidenum">
              <a:rPr lang="en-US" altLang="en-US" sz="1400"/>
              <a:pPr>
                <a:spcBef>
                  <a:spcPct val="0"/>
                </a:spcBef>
                <a:buClrTx/>
                <a:buSzTx/>
                <a:buFontTx/>
                <a:buNone/>
              </a:pPr>
              <a:t>20</a:t>
            </a:fld>
            <a:endParaRPr lang="en-US" altLang="en-US" sz="1400"/>
          </a:p>
        </p:txBody>
      </p:sp>
      <p:sp>
        <p:nvSpPr>
          <p:cNvPr id="22531" name="Rectangle 2">
            <a:extLst>
              <a:ext uri="{FF2B5EF4-FFF2-40B4-BE49-F238E27FC236}">
                <a16:creationId xmlns:a16="http://schemas.microsoft.com/office/drawing/2014/main" id="{999AC3C7-E5A8-C444-AEE1-737A42DDDAE6}"/>
              </a:ext>
            </a:extLst>
          </p:cNvPr>
          <p:cNvSpPr>
            <a:spLocks noGrp="1" noChangeArrowheads="1"/>
          </p:cNvSpPr>
          <p:nvPr>
            <p:ph type="title"/>
          </p:nvPr>
        </p:nvSpPr>
        <p:spPr>
          <a:xfrm>
            <a:off x="685800" y="152400"/>
            <a:ext cx="7772400" cy="762000"/>
          </a:xfrm>
          <a:noFill/>
        </p:spPr>
        <p:txBody>
          <a:bodyPr/>
          <a:lstStyle/>
          <a:p>
            <a:r>
              <a:rPr lang="en-US" altLang="en-US"/>
              <a:t>Overflow</a:t>
            </a:r>
          </a:p>
        </p:txBody>
      </p:sp>
      <p:sp>
        <p:nvSpPr>
          <p:cNvPr id="22532" name="Rectangle 3">
            <a:extLst>
              <a:ext uri="{FF2B5EF4-FFF2-40B4-BE49-F238E27FC236}">
                <a16:creationId xmlns:a16="http://schemas.microsoft.com/office/drawing/2014/main" id="{A1A86BA6-04F3-7F43-AD8B-32B275FE6274}"/>
              </a:ext>
            </a:extLst>
          </p:cNvPr>
          <p:cNvSpPr>
            <a:spLocks noGrp="1" noChangeArrowheads="1"/>
          </p:cNvSpPr>
          <p:nvPr>
            <p:ph type="body" idx="1"/>
          </p:nvPr>
        </p:nvSpPr>
        <p:spPr>
          <a:xfrm>
            <a:off x="193675" y="1143000"/>
            <a:ext cx="8797925" cy="2247900"/>
          </a:xfrm>
          <a:noFill/>
        </p:spPr>
        <p:txBody>
          <a:bodyPr/>
          <a:lstStyle/>
          <a:p>
            <a:pPr marL="0" indent="0">
              <a:lnSpc>
                <a:spcPct val="90000"/>
              </a:lnSpc>
              <a:spcAft>
                <a:spcPct val="25000"/>
              </a:spcAft>
              <a:buFont typeface="Monotype Sorts" pitchFamily="2" charset="2"/>
              <a:buNone/>
            </a:pPr>
            <a:r>
              <a:rPr lang="en-US" altLang="en-US" sz="3600"/>
              <a:t>When a variable is assigned a value that is too large (</a:t>
            </a:r>
            <a:r>
              <a:rPr lang="en-US" altLang="en-US" sz="3600" i="1"/>
              <a:t>in size</a:t>
            </a:r>
            <a:r>
              <a:rPr lang="en-US" altLang="en-US" sz="3600"/>
              <a:t>) to be stored, it causes </a:t>
            </a:r>
            <a:r>
              <a:rPr lang="en-US" altLang="en-US" sz="3600" i="1"/>
              <a:t>overflow</a:t>
            </a:r>
            <a:r>
              <a:rPr lang="en-US" altLang="en-US" sz="3600"/>
              <a:t>. For example, executing the following statement causes </a:t>
            </a:r>
            <a:r>
              <a:rPr lang="en-US" altLang="en-US" sz="3600" i="1"/>
              <a:t>overflow</a:t>
            </a:r>
            <a:r>
              <a:rPr lang="en-US" altLang="en-US" sz="3600"/>
              <a:t>. </a:t>
            </a:r>
          </a:p>
        </p:txBody>
      </p:sp>
      <p:sp>
        <p:nvSpPr>
          <p:cNvPr id="22533" name="Rectangle 4">
            <a:extLst>
              <a:ext uri="{FF2B5EF4-FFF2-40B4-BE49-F238E27FC236}">
                <a16:creationId xmlns:a16="http://schemas.microsoft.com/office/drawing/2014/main" id="{EACBED5E-DF46-0740-8A7A-2D7F5CC8D73E}"/>
              </a:ext>
            </a:extLst>
          </p:cNvPr>
          <p:cNvSpPr>
            <a:spLocks noChangeArrowheads="1"/>
          </p:cNvSpPr>
          <p:nvPr/>
        </p:nvSpPr>
        <p:spPr bwMode="auto">
          <a:xfrm>
            <a:off x="346075" y="3544888"/>
            <a:ext cx="848836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Aft>
                <a:spcPct val="25000"/>
              </a:spcAft>
              <a:buFont typeface="Monotype Sorts" pitchFamily="2" charset="2"/>
              <a:buNone/>
            </a:pPr>
            <a:r>
              <a:rPr lang="en-US" altLang="en-US">
                <a:solidFill>
                  <a:schemeClr val="bg2"/>
                </a:solidFill>
              </a:rPr>
              <a:t>&gt;&gt;&gt; 245.0 ** 1000</a:t>
            </a:r>
            <a:endParaRPr lang="en-US" altLang="zh-CN">
              <a:solidFill>
                <a:schemeClr val="bg2"/>
              </a:solidFill>
              <a:ea typeface="SimSun" panose="02010600030101010101" pitchFamily="2" charset="-122"/>
            </a:endParaRPr>
          </a:p>
          <a:p>
            <a:pPr>
              <a:buFont typeface="Monotype Sorts" pitchFamily="2" charset="2"/>
              <a:buNone/>
            </a:pPr>
            <a:r>
              <a:rPr lang="en-US" altLang="zh-CN">
                <a:solidFill>
                  <a:schemeClr val="bg2"/>
                </a:solidFill>
                <a:ea typeface="SimSun" panose="02010600030101010101" pitchFamily="2" charset="-122"/>
              </a:rPr>
              <a:t>OverflowError: 'Result too large'</a:t>
            </a:r>
            <a:endParaRPr lang="en-US" altLang="en-US" sz="3400">
              <a:solidFill>
                <a:schemeClr val="bg2"/>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A11F2C6-5D72-234F-9903-5FCBF4754E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5CF664-733E-B14A-A77F-9B57FC40A307}" type="slidenum">
              <a:rPr lang="en-US" altLang="en-US" sz="1400"/>
              <a:pPr>
                <a:spcBef>
                  <a:spcPct val="0"/>
                </a:spcBef>
                <a:buClrTx/>
                <a:buSzTx/>
                <a:buFontTx/>
                <a:buNone/>
              </a:pPr>
              <a:t>21</a:t>
            </a:fld>
            <a:endParaRPr lang="en-US" altLang="en-US" sz="1400"/>
          </a:p>
        </p:txBody>
      </p:sp>
      <p:sp>
        <p:nvSpPr>
          <p:cNvPr id="23555" name="Rectangle 2">
            <a:extLst>
              <a:ext uri="{FF2B5EF4-FFF2-40B4-BE49-F238E27FC236}">
                <a16:creationId xmlns:a16="http://schemas.microsoft.com/office/drawing/2014/main" id="{29288382-5C1F-8F4D-BFA4-F8462358F992}"/>
              </a:ext>
            </a:extLst>
          </p:cNvPr>
          <p:cNvSpPr>
            <a:spLocks noGrp="1" noChangeArrowheads="1"/>
          </p:cNvSpPr>
          <p:nvPr>
            <p:ph type="title"/>
          </p:nvPr>
        </p:nvSpPr>
        <p:spPr>
          <a:xfrm>
            <a:off x="685800" y="152400"/>
            <a:ext cx="7772400" cy="762000"/>
          </a:xfrm>
          <a:noFill/>
        </p:spPr>
        <p:txBody>
          <a:bodyPr/>
          <a:lstStyle/>
          <a:p>
            <a:r>
              <a:rPr lang="en-US" altLang="en-US"/>
              <a:t>Underflow</a:t>
            </a:r>
          </a:p>
        </p:txBody>
      </p:sp>
      <p:sp>
        <p:nvSpPr>
          <p:cNvPr id="23556" name="Rectangle 3">
            <a:extLst>
              <a:ext uri="{FF2B5EF4-FFF2-40B4-BE49-F238E27FC236}">
                <a16:creationId xmlns:a16="http://schemas.microsoft.com/office/drawing/2014/main" id="{5D2D5DC6-1610-3744-AC54-544F4A34492B}"/>
              </a:ext>
            </a:extLst>
          </p:cNvPr>
          <p:cNvSpPr>
            <a:spLocks noGrp="1" noChangeArrowheads="1"/>
          </p:cNvSpPr>
          <p:nvPr>
            <p:ph type="body" idx="1"/>
          </p:nvPr>
        </p:nvSpPr>
        <p:spPr>
          <a:xfrm>
            <a:off x="193675" y="1143000"/>
            <a:ext cx="8797925" cy="4359275"/>
          </a:xfrm>
          <a:noFill/>
        </p:spPr>
        <p:txBody>
          <a:bodyPr/>
          <a:lstStyle/>
          <a:p>
            <a:pPr marL="0" indent="0">
              <a:spcAft>
                <a:spcPct val="25000"/>
              </a:spcAft>
              <a:buFont typeface="Monotype Sorts" pitchFamily="2" charset="2"/>
              <a:buNone/>
            </a:pPr>
            <a:r>
              <a:rPr lang="en-US" altLang="en-US"/>
              <a:t>When a floating-point number is too small (i.e., too close to zero) to be stored, it causes </a:t>
            </a:r>
            <a:r>
              <a:rPr lang="en-US" altLang="en-US" i="1"/>
              <a:t>underflow</a:t>
            </a:r>
            <a:r>
              <a:rPr lang="en-US" altLang="en-US"/>
              <a:t>. Python approximates it to zero. So normally you should not be concerned with underflow.</a:t>
            </a:r>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0F2D4969-98E7-4849-924A-36D64D5C6D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53634D-BC0C-A94D-A658-74AABE9B4E04}" type="slidenum">
              <a:rPr lang="en-US" altLang="en-US" sz="1400"/>
              <a:pPr>
                <a:spcBef>
                  <a:spcPct val="0"/>
                </a:spcBef>
                <a:buClrTx/>
                <a:buSzTx/>
                <a:buFontTx/>
                <a:buNone/>
              </a:pPr>
              <a:t>22</a:t>
            </a:fld>
            <a:endParaRPr lang="en-US" altLang="en-US" sz="1400"/>
          </a:p>
        </p:txBody>
      </p:sp>
      <p:sp>
        <p:nvSpPr>
          <p:cNvPr id="24579" name="Rectangle 2">
            <a:extLst>
              <a:ext uri="{FF2B5EF4-FFF2-40B4-BE49-F238E27FC236}">
                <a16:creationId xmlns:a16="http://schemas.microsoft.com/office/drawing/2014/main" id="{719C32FE-9C1D-AD4B-B79F-6FCE48ED56B2}"/>
              </a:ext>
            </a:extLst>
          </p:cNvPr>
          <p:cNvSpPr>
            <a:spLocks noGrp="1" noChangeArrowheads="1"/>
          </p:cNvSpPr>
          <p:nvPr>
            <p:ph type="title"/>
          </p:nvPr>
        </p:nvSpPr>
        <p:spPr>
          <a:xfrm>
            <a:off x="685800" y="0"/>
            <a:ext cx="7772400" cy="1428750"/>
          </a:xfrm>
          <a:noFill/>
        </p:spPr>
        <p:txBody>
          <a:bodyPr/>
          <a:lstStyle/>
          <a:p>
            <a:r>
              <a:rPr lang="en-US" altLang="en-US"/>
              <a:t>Scientific Notation</a:t>
            </a:r>
          </a:p>
        </p:txBody>
      </p:sp>
      <p:sp>
        <p:nvSpPr>
          <p:cNvPr id="24580" name="Rectangle 3">
            <a:extLst>
              <a:ext uri="{FF2B5EF4-FFF2-40B4-BE49-F238E27FC236}">
                <a16:creationId xmlns:a16="http://schemas.microsoft.com/office/drawing/2014/main" id="{2FE51740-7B70-9F44-AA98-2162CF9DEAA8}"/>
              </a:ext>
            </a:extLst>
          </p:cNvPr>
          <p:cNvSpPr>
            <a:spLocks noGrp="1" noChangeArrowheads="1"/>
          </p:cNvSpPr>
          <p:nvPr>
            <p:ph type="body" idx="1"/>
          </p:nvPr>
        </p:nvSpPr>
        <p:spPr>
          <a:xfrm>
            <a:off x="685800" y="1371600"/>
            <a:ext cx="7772400" cy="4114800"/>
          </a:xfrm>
          <a:noFill/>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77F822B-FF6D-CA44-B4D0-E1C584DAEE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A3DBF5-35F8-AE49-8ADF-EC55F36D007D}" type="slidenum">
              <a:rPr lang="en-US" altLang="en-US" sz="1400"/>
              <a:pPr>
                <a:spcBef>
                  <a:spcPct val="0"/>
                </a:spcBef>
                <a:buClrTx/>
                <a:buSzTx/>
                <a:buFontTx/>
                <a:buNone/>
              </a:pPr>
              <a:t>23</a:t>
            </a:fld>
            <a:endParaRPr lang="en-US" altLang="en-US" sz="1400"/>
          </a:p>
        </p:txBody>
      </p:sp>
      <p:sp>
        <p:nvSpPr>
          <p:cNvPr id="25603" name="Rectangle 2">
            <a:extLst>
              <a:ext uri="{FF2B5EF4-FFF2-40B4-BE49-F238E27FC236}">
                <a16:creationId xmlns:a16="http://schemas.microsoft.com/office/drawing/2014/main" id="{3684942D-D856-A54E-9874-023B352ED9E1}"/>
              </a:ext>
            </a:extLst>
          </p:cNvPr>
          <p:cNvSpPr>
            <a:spLocks noGrp="1" noChangeArrowheads="1"/>
          </p:cNvSpPr>
          <p:nvPr>
            <p:ph type="title"/>
          </p:nvPr>
        </p:nvSpPr>
        <p:spPr>
          <a:xfrm>
            <a:off x="685800" y="0"/>
            <a:ext cx="7772400" cy="1428750"/>
          </a:xfrm>
          <a:noFill/>
        </p:spPr>
        <p:txBody>
          <a:bodyPr/>
          <a:lstStyle/>
          <a:p>
            <a:r>
              <a:rPr lang="en-US" altLang="en-US"/>
              <a:t>Arithmetic Expressions</a:t>
            </a:r>
          </a:p>
        </p:txBody>
      </p:sp>
      <p:sp>
        <p:nvSpPr>
          <p:cNvPr id="25604" name="Rectangle 5">
            <a:extLst>
              <a:ext uri="{FF2B5EF4-FFF2-40B4-BE49-F238E27FC236}">
                <a16:creationId xmlns:a16="http://schemas.microsoft.com/office/drawing/2014/main" id="{C7319219-6B43-C54E-9154-5BB78C14F782}"/>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5605" name="Object 4">
            <a:extLst>
              <a:ext uri="{FF2B5EF4-FFF2-40B4-BE49-F238E27FC236}">
                <a16:creationId xmlns:a16="http://schemas.microsoft.com/office/drawing/2014/main" id="{E9D9756A-D019-9C4D-993B-2F51924DC364}"/>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25607" name="Equation" r:id="rId3" imgW="61442600" imgH="9652000" progId="Equation.3">
                  <p:embed/>
                </p:oleObj>
              </mc:Choice>
              <mc:Fallback>
                <p:oleObj name="Equation" r:id="rId3" imgW="61442600" imgH="9652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Text Box 6">
            <a:extLst>
              <a:ext uri="{FF2B5EF4-FFF2-40B4-BE49-F238E27FC236}">
                <a16:creationId xmlns:a16="http://schemas.microsoft.com/office/drawing/2014/main" id="{12F8E6CC-AEFB-104F-8B49-6338F6F45910}"/>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0D2EB87A-50F3-904F-A6D6-4B291C85BB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6980FB-06F7-9E47-B965-409B8CDDF7D8}" type="slidenum">
              <a:rPr lang="en-US" altLang="en-US" sz="1400"/>
              <a:pPr>
                <a:spcBef>
                  <a:spcPct val="0"/>
                </a:spcBef>
                <a:buClrTx/>
                <a:buSzTx/>
                <a:buFontTx/>
                <a:buNone/>
              </a:pPr>
              <a:t>24</a:t>
            </a:fld>
            <a:endParaRPr lang="en-US" altLang="en-US" sz="1400"/>
          </a:p>
        </p:txBody>
      </p:sp>
      <p:sp>
        <p:nvSpPr>
          <p:cNvPr id="26627" name="Rectangle 2">
            <a:extLst>
              <a:ext uri="{FF2B5EF4-FFF2-40B4-BE49-F238E27FC236}">
                <a16:creationId xmlns:a16="http://schemas.microsoft.com/office/drawing/2014/main" id="{7CFF203E-34A2-044E-98FA-DA4A3F5B7221}"/>
              </a:ext>
            </a:extLst>
          </p:cNvPr>
          <p:cNvSpPr>
            <a:spLocks noGrp="1" noChangeArrowheads="1"/>
          </p:cNvSpPr>
          <p:nvPr>
            <p:ph type="title"/>
          </p:nvPr>
        </p:nvSpPr>
        <p:spPr>
          <a:xfrm>
            <a:off x="685800" y="0"/>
            <a:ext cx="7772400" cy="1428750"/>
          </a:xfrm>
          <a:noFill/>
        </p:spPr>
        <p:txBody>
          <a:bodyPr/>
          <a:lstStyle/>
          <a:p>
            <a:r>
              <a:rPr lang="en-US" altLang="en-US"/>
              <a:t>How to Evaluate an Expression</a:t>
            </a:r>
          </a:p>
        </p:txBody>
      </p:sp>
      <p:sp>
        <p:nvSpPr>
          <p:cNvPr id="26628" name="Rectangle 3">
            <a:extLst>
              <a:ext uri="{FF2B5EF4-FFF2-40B4-BE49-F238E27FC236}">
                <a16:creationId xmlns:a16="http://schemas.microsoft.com/office/drawing/2014/main" id="{D008E1B3-517E-3442-BF71-170CCAD79DB6}"/>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6629" name="Text Box 5">
            <a:extLst>
              <a:ext uri="{FF2B5EF4-FFF2-40B4-BE49-F238E27FC236}">
                <a16:creationId xmlns:a16="http://schemas.microsoft.com/office/drawing/2014/main" id="{418A35DE-8272-4045-8EFA-90B3AAD88901}"/>
              </a:ext>
            </a:extLst>
          </p:cNvPr>
          <p:cNvSpPr txBox="1">
            <a:spLocks noChangeArrowheads="1"/>
          </p:cNvSpPr>
          <p:nvPr/>
        </p:nvSpPr>
        <p:spPr bwMode="auto">
          <a:xfrm>
            <a:off x="0" y="1123950"/>
            <a:ext cx="9144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Python has its own way to evaluate an expression behind the scene, the result of a Python expression and its corresponding arithmetic expression are the same. Therefore, you can safely apply the arithmetic rule for evaluating a Python expression. </a:t>
            </a:r>
          </a:p>
        </p:txBody>
      </p:sp>
      <p:sp>
        <p:nvSpPr>
          <p:cNvPr id="26630" name="Rectangle 7">
            <a:extLst>
              <a:ext uri="{FF2B5EF4-FFF2-40B4-BE49-F238E27FC236}">
                <a16:creationId xmlns:a16="http://schemas.microsoft.com/office/drawing/2014/main" id="{52C2A0A5-889F-2541-8874-218B7E335DD1}"/>
              </a:ext>
            </a:extLst>
          </p:cNvPr>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31" name="Object 6">
            <a:extLst>
              <a:ext uri="{FF2B5EF4-FFF2-40B4-BE49-F238E27FC236}">
                <a16:creationId xmlns:a16="http://schemas.microsoft.com/office/drawing/2014/main" id="{EFCDED44-57DC-3740-9BC7-2CF31E2C7988}"/>
              </a:ext>
            </a:extLst>
          </p:cNvPr>
          <p:cNvGraphicFramePr>
            <a:graphicFrameLocks noChangeAspect="1"/>
          </p:cNvGraphicFramePr>
          <p:nvPr/>
        </p:nvGraphicFramePr>
        <p:xfrm>
          <a:off x="4189413" y="3736975"/>
          <a:ext cx="4543425" cy="2738438"/>
        </p:xfrm>
        <a:graphic>
          <a:graphicData uri="http://schemas.openxmlformats.org/presentationml/2006/ole">
            <mc:AlternateContent xmlns:mc="http://schemas.openxmlformats.org/markup-compatibility/2006">
              <mc:Choice xmlns:v="urn:schemas-microsoft-com:vml" Requires="v">
                <p:oleObj spid="_x0000_s26632" name="Picture" r:id="rId3" imgW="2438400" imgH="1460500" progId="Word.Picture.8">
                  <p:embed/>
                </p:oleObj>
              </mc:Choice>
              <mc:Fallback>
                <p:oleObj name="Picture" r:id="rId3" imgW="2438400" imgH="1460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3736975"/>
                        <a:ext cx="45434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1C50A655-3702-9B4F-9AB2-88EC247310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C33478-3938-EB44-8061-BEA968DED990}" type="slidenum">
              <a:rPr lang="en-US" altLang="en-US" sz="1400"/>
              <a:pPr>
                <a:spcBef>
                  <a:spcPct val="0"/>
                </a:spcBef>
                <a:buClrTx/>
                <a:buSzTx/>
                <a:buFontTx/>
                <a:buNone/>
              </a:pPr>
              <a:t>25</a:t>
            </a:fld>
            <a:endParaRPr lang="en-US" altLang="en-US" sz="1400"/>
          </a:p>
        </p:txBody>
      </p:sp>
      <p:sp>
        <p:nvSpPr>
          <p:cNvPr id="27651" name="Rectangle 2">
            <a:extLst>
              <a:ext uri="{FF2B5EF4-FFF2-40B4-BE49-F238E27FC236}">
                <a16:creationId xmlns:a16="http://schemas.microsoft.com/office/drawing/2014/main" id="{83416A28-95AE-B54F-BFBB-E0E7D5CBFEA4}"/>
              </a:ext>
            </a:extLst>
          </p:cNvPr>
          <p:cNvSpPr>
            <a:spLocks noGrp="1" noChangeArrowheads="1"/>
          </p:cNvSpPr>
          <p:nvPr>
            <p:ph type="title"/>
          </p:nvPr>
        </p:nvSpPr>
        <p:spPr>
          <a:xfrm>
            <a:off x="533400" y="0"/>
            <a:ext cx="7772400" cy="1371600"/>
          </a:xfrm>
          <a:noFill/>
        </p:spPr>
        <p:txBody>
          <a:bodyPr/>
          <a:lstStyle/>
          <a:p>
            <a:r>
              <a:rPr lang="en-US" altLang="en-US" sz="4000"/>
              <a:t>Augmented Assignment Operators</a:t>
            </a:r>
          </a:p>
        </p:txBody>
      </p:sp>
      <p:sp>
        <p:nvSpPr>
          <p:cNvPr id="27652" name="Text Box 7">
            <a:extLst>
              <a:ext uri="{FF2B5EF4-FFF2-40B4-BE49-F238E27FC236}">
                <a16:creationId xmlns:a16="http://schemas.microsoft.com/office/drawing/2014/main" id="{311C117F-A77B-5340-8555-2E7A8E9F458C}"/>
              </a:ext>
            </a:extLst>
          </p:cNvPr>
          <p:cNvSpPr txBox="1">
            <a:spLocks noChangeArrowheads="1"/>
          </p:cNvSpPr>
          <p:nvPr/>
        </p:nvSpPr>
        <p:spPr bwMode="auto">
          <a:xfrm>
            <a:off x="1600200" y="1371600"/>
            <a:ext cx="60960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i="1"/>
              <a:t>Operator	Example	Equivalent</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f -= 8.0	f = f - 8.0</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a:p>
            <a:pPr>
              <a:spcBef>
                <a:spcPct val="50000"/>
              </a:spcBef>
              <a:buClrTx/>
              <a:buSzTx/>
              <a:buFontTx/>
              <a:buNone/>
            </a:pPr>
            <a:r>
              <a:rPr lang="en-US" altLang="en-US" sz="2400">
                <a:latin typeface="Courier New" panose="02070309020205020404" pitchFamily="49" charset="0"/>
              </a:rPr>
              <a:t>**=	i **= 8	i = i ** 8</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5D84BCB6-8787-4245-A969-6623996B3E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CEF97C-B750-4844-9CFC-F1EC3D354DF5}" type="slidenum">
              <a:rPr lang="en-US" altLang="en-US" sz="1400"/>
              <a:pPr>
                <a:spcBef>
                  <a:spcPct val="0"/>
                </a:spcBef>
                <a:buClrTx/>
                <a:buSzTx/>
                <a:buFontTx/>
                <a:buNone/>
              </a:pPr>
              <a:t>26</a:t>
            </a:fld>
            <a:endParaRPr lang="en-US" altLang="en-US" sz="1400"/>
          </a:p>
        </p:txBody>
      </p:sp>
      <p:sp>
        <p:nvSpPr>
          <p:cNvPr id="29699" name="Rectangle 2">
            <a:extLst>
              <a:ext uri="{FF2B5EF4-FFF2-40B4-BE49-F238E27FC236}">
                <a16:creationId xmlns:a16="http://schemas.microsoft.com/office/drawing/2014/main" id="{CF7D4DEE-8F54-6D44-A071-17EA41CCB93B}"/>
              </a:ext>
            </a:extLst>
          </p:cNvPr>
          <p:cNvSpPr>
            <a:spLocks noGrp="1" noChangeArrowheads="1"/>
          </p:cNvSpPr>
          <p:nvPr>
            <p:ph type="title"/>
          </p:nvPr>
        </p:nvSpPr>
        <p:spPr>
          <a:xfrm>
            <a:off x="685800" y="152400"/>
            <a:ext cx="7772400" cy="762000"/>
          </a:xfrm>
          <a:noFill/>
        </p:spPr>
        <p:txBody>
          <a:bodyPr/>
          <a:lstStyle/>
          <a:p>
            <a:r>
              <a:rPr lang="en-US" altLang="en-US"/>
              <a:t>Type Conversion and Rounding</a:t>
            </a:r>
          </a:p>
        </p:txBody>
      </p:sp>
      <p:sp>
        <p:nvSpPr>
          <p:cNvPr id="29700" name="Rectangle 3">
            <a:extLst>
              <a:ext uri="{FF2B5EF4-FFF2-40B4-BE49-F238E27FC236}">
                <a16:creationId xmlns:a16="http://schemas.microsoft.com/office/drawing/2014/main" id="{6304A816-B03F-364B-BF51-0C0A7FF8C3AE}"/>
              </a:ext>
            </a:extLst>
          </p:cNvPr>
          <p:cNvSpPr>
            <a:spLocks noGrp="1" noChangeArrowheads="1"/>
          </p:cNvSpPr>
          <p:nvPr>
            <p:ph type="body" idx="1"/>
          </p:nvPr>
        </p:nvSpPr>
        <p:spPr>
          <a:xfrm>
            <a:off x="385763" y="1393825"/>
            <a:ext cx="8488362" cy="4722813"/>
          </a:xfrm>
          <a:noFill/>
        </p:spPr>
        <p:txBody>
          <a:bodyPr/>
          <a:lstStyle/>
          <a:p>
            <a:pPr marL="0" indent="0">
              <a:spcBef>
                <a:spcPct val="0"/>
              </a:spcBef>
              <a:buFont typeface="Monotype Sorts" pitchFamily="2" charset="2"/>
              <a:buNone/>
            </a:pPr>
            <a:r>
              <a:rPr lang="en-US" altLang="en-US"/>
              <a:t>datatype(value)</a:t>
            </a:r>
          </a:p>
          <a:p>
            <a:pPr marL="0" indent="0">
              <a:spcBef>
                <a:spcPct val="0"/>
              </a:spcBef>
              <a:buFont typeface="Monotype Sorts" pitchFamily="2" charset="2"/>
              <a:buNone/>
            </a:pPr>
            <a:endParaRPr lang="en-US" altLang="en-US"/>
          </a:p>
          <a:p>
            <a:pPr marL="0" indent="0">
              <a:spcBef>
                <a:spcPct val="0"/>
              </a:spcBef>
              <a:buFont typeface="Monotype Sorts" pitchFamily="2" charset="2"/>
              <a:buNone/>
            </a:pPr>
            <a:r>
              <a:rPr lang="en-US" altLang="en-US"/>
              <a:t>i.e., int(4.5) =&gt; 4</a:t>
            </a:r>
          </a:p>
          <a:p>
            <a:pPr marL="0" indent="0">
              <a:spcBef>
                <a:spcPct val="0"/>
              </a:spcBef>
              <a:buFont typeface="Monotype Sorts" pitchFamily="2" charset="2"/>
              <a:buNone/>
            </a:pPr>
            <a:r>
              <a:rPr lang="en-US" altLang="en-US"/>
              <a:t>      float(4) =&gt; 4.0</a:t>
            </a:r>
          </a:p>
          <a:p>
            <a:pPr marL="0" indent="0">
              <a:spcBef>
                <a:spcPct val="0"/>
              </a:spcBef>
              <a:buFont typeface="Monotype Sorts" pitchFamily="2" charset="2"/>
              <a:buNone/>
            </a:pPr>
            <a:endParaRPr lang="en-US" altLang="en-US"/>
          </a:p>
        </p:txBody>
      </p:sp>
      <p:sp>
        <p:nvSpPr>
          <p:cNvPr id="29701" name="Rectangle 4">
            <a:extLst>
              <a:ext uri="{FF2B5EF4-FFF2-40B4-BE49-F238E27FC236}">
                <a16:creationId xmlns:a16="http://schemas.microsoft.com/office/drawing/2014/main" id="{74A58668-4B1F-C048-85F4-53F1BA5ABC44}"/>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9702" name="Rectangle 8">
            <a:extLst>
              <a:ext uri="{FF2B5EF4-FFF2-40B4-BE49-F238E27FC236}">
                <a16:creationId xmlns:a16="http://schemas.microsoft.com/office/drawing/2014/main" id="{965F4316-4DB8-E848-A24B-EC19F0BB0D2D}"/>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C6138F32-7C3E-8D4C-B5A5-1EF942BECC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E0E6B8-713B-854F-8091-0E430C2C6A32}" type="slidenum">
              <a:rPr lang="en-US" altLang="en-US" sz="1400"/>
              <a:pPr>
                <a:spcBef>
                  <a:spcPct val="0"/>
                </a:spcBef>
                <a:buClrTx/>
                <a:buSzTx/>
                <a:buFontTx/>
                <a:buNone/>
              </a:pPr>
              <a:t>27</a:t>
            </a:fld>
            <a:endParaRPr lang="en-US" altLang="en-US" sz="1400"/>
          </a:p>
        </p:txBody>
      </p:sp>
      <p:sp>
        <p:nvSpPr>
          <p:cNvPr id="30723" name="Rectangle 2">
            <a:extLst>
              <a:ext uri="{FF2B5EF4-FFF2-40B4-BE49-F238E27FC236}">
                <a16:creationId xmlns:a16="http://schemas.microsoft.com/office/drawing/2014/main" id="{06DFDA95-37A8-EC47-941E-1ABB7ED8C9FA}"/>
              </a:ext>
            </a:extLst>
          </p:cNvPr>
          <p:cNvSpPr>
            <a:spLocks noGrp="1" noChangeArrowheads="1"/>
          </p:cNvSpPr>
          <p:nvPr>
            <p:ph type="title"/>
          </p:nvPr>
        </p:nvSpPr>
        <p:spPr>
          <a:xfrm>
            <a:off x="693738" y="357188"/>
            <a:ext cx="7880350" cy="1317625"/>
          </a:xfrm>
          <a:noFill/>
        </p:spPr>
        <p:txBody>
          <a:bodyPr/>
          <a:lstStyle/>
          <a:p>
            <a:r>
              <a:rPr lang="en-US" altLang="en-US" sz="4000"/>
              <a:t>Problem: Keeping Two Digits After Decimal Points</a:t>
            </a:r>
          </a:p>
        </p:txBody>
      </p:sp>
      <p:sp>
        <p:nvSpPr>
          <p:cNvPr id="30724" name="Rectangle 3">
            <a:extLst>
              <a:ext uri="{FF2B5EF4-FFF2-40B4-BE49-F238E27FC236}">
                <a16:creationId xmlns:a16="http://schemas.microsoft.com/office/drawing/2014/main" id="{C20473F2-3010-8247-9E61-FA2B4F7CDC49}"/>
              </a:ext>
            </a:extLst>
          </p:cNvPr>
          <p:cNvSpPr>
            <a:spLocks noGrp="1" noChangeArrowheads="1"/>
          </p:cNvSpPr>
          <p:nvPr>
            <p:ph type="body" idx="1"/>
          </p:nvPr>
        </p:nvSpPr>
        <p:spPr>
          <a:xfrm>
            <a:off x="228600" y="2084388"/>
            <a:ext cx="8686800" cy="998537"/>
          </a:xfrm>
          <a:noFill/>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30725" name="Rectangle 4">
            <a:extLst>
              <a:ext uri="{FF2B5EF4-FFF2-40B4-BE49-F238E27FC236}">
                <a16:creationId xmlns:a16="http://schemas.microsoft.com/office/drawing/2014/main" id="{2E92FFBC-037A-BB49-8168-655D6BC96DC8}"/>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0726" name="Rectangle 7">
            <a:extLst>
              <a:ext uri="{FF2B5EF4-FFF2-40B4-BE49-F238E27FC236}">
                <a16:creationId xmlns:a16="http://schemas.microsoft.com/office/drawing/2014/main" id="{731DC476-F52A-6143-AA47-7733FA479D3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0727" name="Rectangle 1">
            <a:hlinkClick r:id="rId2"/>
            <a:extLst>
              <a:ext uri="{FF2B5EF4-FFF2-40B4-BE49-F238E27FC236}">
                <a16:creationId xmlns:a16="http://schemas.microsoft.com/office/drawing/2014/main" id="{FDB93E3C-9B69-D548-8DBD-8F7066EA8F5C}"/>
              </a:ext>
            </a:extLst>
          </p:cNvPr>
          <p:cNvSpPr>
            <a:spLocks noChangeArrowheads="1"/>
          </p:cNvSpPr>
          <p:nvPr/>
        </p:nvSpPr>
        <p:spPr bwMode="auto">
          <a:xfrm>
            <a:off x="3957638" y="4476750"/>
            <a:ext cx="17081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580C52E7-9742-AD46-8A74-F7BA705C6C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D3A5F4-6293-DF4E-B7FB-D8DA42229017}" type="slidenum">
              <a:rPr lang="en-US" altLang="en-US" sz="140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2D7BDED5-91C4-A249-AC51-EF1ADB0537F4}"/>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31748" name="Text Box 3">
            <a:extLst>
              <a:ext uri="{FF2B5EF4-FFF2-40B4-BE49-F238E27FC236}">
                <a16:creationId xmlns:a16="http://schemas.microsoft.com/office/drawing/2014/main" id="{44E5B183-A182-224A-AC17-E4A52C1F430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1749" name="Text Box 4">
            <a:extLst>
              <a:ext uri="{FF2B5EF4-FFF2-40B4-BE49-F238E27FC236}">
                <a16:creationId xmlns:a16="http://schemas.microsoft.com/office/drawing/2014/main" id="{974926F3-C0C2-C245-BB7D-64B5638B3A38}"/>
              </a:ext>
            </a:extLst>
          </p:cNvPr>
          <p:cNvSpPr txBox="1">
            <a:spLocks noChangeArrowheads="1"/>
          </p:cNvSpPr>
          <p:nvPr/>
        </p:nvSpPr>
        <p:spPr bwMode="auto">
          <a:xfrm>
            <a:off x="193675" y="9715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1:45:19.</a:t>
            </a:r>
          </a:p>
          <a:p>
            <a:pPr>
              <a:spcBef>
                <a:spcPct val="50000"/>
              </a:spcBef>
              <a:buClrTx/>
              <a:buSzTx/>
              <a:buFontTx/>
              <a:buNone/>
            </a:pPr>
            <a:r>
              <a:rPr lang="en-US" altLang="en-US" sz="2800">
                <a:cs typeface="Times New Roman" panose="02020603050405020304" pitchFamily="18" charset="0"/>
              </a:rPr>
              <a:t>The time.time() function returns the current time in seconds with millisecond precision since the midnight, January 1, 1970 GMT. (1970 was the year when the Unix operating system was formally introduced.) You can use this function to obtain the current time, and then compute the current second, minute, and hour as follows.</a:t>
            </a:r>
          </a:p>
        </p:txBody>
      </p:sp>
      <p:sp>
        <p:nvSpPr>
          <p:cNvPr id="31750" name="Rectangle 8">
            <a:extLst>
              <a:ext uri="{FF2B5EF4-FFF2-40B4-BE49-F238E27FC236}">
                <a16:creationId xmlns:a16="http://schemas.microsoft.com/office/drawing/2014/main" id="{47F66243-65F7-5D47-A7FA-F7D236F16695}"/>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1751" name="Rectangle 10">
            <a:extLst>
              <a:ext uri="{FF2B5EF4-FFF2-40B4-BE49-F238E27FC236}">
                <a16:creationId xmlns:a16="http://schemas.microsoft.com/office/drawing/2014/main" id="{80F0381A-B963-844F-9A97-E688A6CC6838}"/>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1752" name="Object 9">
            <a:extLst>
              <a:ext uri="{FF2B5EF4-FFF2-40B4-BE49-F238E27FC236}">
                <a16:creationId xmlns:a16="http://schemas.microsoft.com/office/drawing/2014/main" id="{2FEFB61D-6648-A040-A955-4F7CB2C41D59}"/>
              </a:ext>
            </a:extLst>
          </p:cNvPr>
          <p:cNvGraphicFramePr>
            <a:graphicFrameLocks noChangeAspect="1"/>
          </p:cNvGraphicFramePr>
          <p:nvPr/>
        </p:nvGraphicFramePr>
        <p:xfrm>
          <a:off x="155575" y="4811713"/>
          <a:ext cx="5875338" cy="1463675"/>
        </p:xfrm>
        <a:graphic>
          <a:graphicData uri="http://schemas.openxmlformats.org/presentationml/2006/ole">
            <mc:AlternateContent xmlns:mc="http://schemas.openxmlformats.org/markup-compatibility/2006">
              <mc:Choice xmlns:v="urn:schemas-microsoft-com:vml" Requires="v">
                <p:oleObj spid="_x0000_s31754" name="Picture" r:id="rId3" imgW="3517900" imgH="876300" progId="Word.Picture.8">
                  <p:embed/>
                </p:oleObj>
              </mc:Choice>
              <mc:Fallback>
                <p:oleObj name="Picture" r:id="rId3" imgW="3517900" imgH="8763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811713"/>
                        <a:ext cx="58753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1">
            <a:hlinkClick r:id="rId5"/>
            <a:extLst>
              <a:ext uri="{FF2B5EF4-FFF2-40B4-BE49-F238E27FC236}">
                <a16:creationId xmlns:a16="http://schemas.microsoft.com/office/drawing/2014/main" id="{8AF806E1-DE8C-E447-AE3E-FEBD80C22648}"/>
              </a:ext>
            </a:extLst>
          </p:cNvPr>
          <p:cNvSpPr>
            <a:spLocks noChangeArrowheads="1"/>
          </p:cNvSpPr>
          <p:nvPr/>
        </p:nvSpPr>
        <p:spPr bwMode="auto">
          <a:xfrm>
            <a:off x="6453188" y="5426075"/>
            <a:ext cx="21510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ShowCurrentTime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76D4924-D3AA-EA4F-8CDB-9BA959B2423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EF0040-86A0-8B4C-A2ED-183BF3826B7E}" type="slidenum">
              <a:rPr lang="en-US" altLang="en-US" sz="1400"/>
              <a:pPr>
                <a:spcBef>
                  <a:spcPct val="0"/>
                </a:spcBef>
                <a:buClrTx/>
                <a:buSzTx/>
                <a:buFontTx/>
                <a:buNone/>
              </a:pPr>
              <a:t>29</a:t>
            </a:fld>
            <a:endParaRPr lang="en-US" altLang="en-US" sz="1400"/>
          </a:p>
        </p:txBody>
      </p:sp>
      <p:sp>
        <p:nvSpPr>
          <p:cNvPr id="32771" name="Rectangle 2">
            <a:extLst>
              <a:ext uri="{FF2B5EF4-FFF2-40B4-BE49-F238E27FC236}">
                <a16:creationId xmlns:a16="http://schemas.microsoft.com/office/drawing/2014/main" id="{D567DA8D-E468-4149-AA85-2C88840459F2}"/>
              </a:ext>
            </a:extLst>
          </p:cNvPr>
          <p:cNvSpPr>
            <a:spLocks noGrp="1" noChangeArrowheads="1"/>
          </p:cNvSpPr>
          <p:nvPr>
            <p:ph type="title"/>
          </p:nvPr>
        </p:nvSpPr>
        <p:spPr>
          <a:xfrm>
            <a:off x="533400" y="304800"/>
            <a:ext cx="8305800" cy="685800"/>
          </a:xfrm>
        </p:spPr>
        <p:txBody>
          <a:bodyPr/>
          <a:lstStyle/>
          <a:p>
            <a:r>
              <a:rPr lang="en-US" altLang="en-US"/>
              <a:t>Software Development Process</a:t>
            </a:r>
            <a:r>
              <a:rPr lang="en-US" altLang="en-US" b="1">
                <a:latin typeface="Courier" panose="02070309020205020404" pitchFamily="49" charset="0"/>
              </a:rPr>
              <a:t> </a:t>
            </a:r>
          </a:p>
        </p:txBody>
      </p:sp>
      <p:sp>
        <p:nvSpPr>
          <p:cNvPr id="32772" name="Rectangle 3">
            <a:extLst>
              <a:ext uri="{FF2B5EF4-FFF2-40B4-BE49-F238E27FC236}">
                <a16:creationId xmlns:a16="http://schemas.microsoft.com/office/drawing/2014/main" id="{2687983B-59F6-FF42-B625-0B89AAFB0E87}"/>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2773" name="Object 4">
            <a:extLst>
              <a:ext uri="{FF2B5EF4-FFF2-40B4-BE49-F238E27FC236}">
                <a16:creationId xmlns:a16="http://schemas.microsoft.com/office/drawing/2014/main" id="{9FC0F2DA-706A-824C-8413-7325A5714331}"/>
              </a:ext>
            </a:extLst>
          </p:cNvPr>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32774" r:id="rId3" imgW="29489400" imgH="18516600" progId="Word.Picture.8">
                  <p:embed/>
                </p:oleObj>
              </mc:Choice>
              <mc:Fallback>
                <p:oleObj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88A0AE3F-434A-5642-B428-323937C30E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680D4E-1555-CB41-9653-F7C414A8088F}"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91FF4D60-E045-2A4A-9A95-044A9F9F1FC5}"/>
              </a:ext>
            </a:extLst>
          </p:cNvPr>
          <p:cNvSpPr>
            <a:spLocks noGrp="1" noChangeArrowheads="1"/>
          </p:cNvSpPr>
          <p:nvPr>
            <p:ph type="title"/>
          </p:nvPr>
        </p:nvSpPr>
        <p:spPr>
          <a:xfrm>
            <a:off x="457200" y="228600"/>
            <a:ext cx="8458200" cy="381000"/>
          </a:xfrm>
          <a:noFill/>
        </p:spPr>
        <p:txBody>
          <a:bodyPr/>
          <a:lstStyle/>
          <a:p>
            <a:r>
              <a:rPr lang="en-US" altLang="en-US" sz="3600"/>
              <a:t>Objectives</a:t>
            </a:r>
          </a:p>
        </p:txBody>
      </p:sp>
      <p:sp>
        <p:nvSpPr>
          <p:cNvPr id="5124" name="Rectangle 3">
            <a:extLst>
              <a:ext uri="{FF2B5EF4-FFF2-40B4-BE49-F238E27FC236}">
                <a16:creationId xmlns:a16="http://schemas.microsoft.com/office/drawing/2014/main" id="{A182C39B-31AE-E249-BA14-127C3DB309C0}"/>
              </a:ext>
            </a:extLst>
          </p:cNvPr>
          <p:cNvSpPr>
            <a:spLocks noGrp="1" noChangeArrowheads="1"/>
          </p:cNvSpPr>
          <p:nvPr>
            <p:ph type="body" idx="1"/>
          </p:nvPr>
        </p:nvSpPr>
        <p:spPr>
          <a:xfrm>
            <a:off x="155575" y="817563"/>
            <a:ext cx="8839200" cy="5568950"/>
          </a:xfrm>
          <a:noFill/>
        </p:spPr>
        <p:txBody>
          <a:bodyPr/>
          <a:lstStyle/>
          <a:p>
            <a:pPr>
              <a:lnSpc>
                <a:spcPct val="80000"/>
              </a:lnSpc>
            </a:pPr>
            <a:r>
              <a:rPr lang="en-US" altLang="en-US" sz="2400"/>
              <a:t>To write programs that perform simple computations (§2.2).</a:t>
            </a:r>
          </a:p>
          <a:p>
            <a:pPr>
              <a:lnSpc>
                <a:spcPct val="80000"/>
              </a:lnSpc>
            </a:pPr>
            <a:r>
              <a:rPr lang="en-US" altLang="en-US" sz="2400"/>
              <a:t>To obtain input from a program’s user by using the </a:t>
            </a:r>
            <a:r>
              <a:rPr lang="en-US" altLang="en-US" sz="2400" b="1"/>
              <a:t>input</a:t>
            </a:r>
            <a:r>
              <a:rPr lang="en-US" altLang="en-US" sz="2400"/>
              <a:t> function (§2.3).</a:t>
            </a:r>
          </a:p>
          <a:p>
            <a:pPr>
              <a:lnSpc>
                <a:spcPct val="80000"/>
              </a:lnSpc>
            </a:pPr>
            <a:r>
              <a:rPr lang="en-US" altLang="en-US" sz="2400"/>
              <a:t>To use identifiers to name variables (§2.4).</a:t>
            </a:r>
          </a:p>
          <a:p>
            <a:pPr>
              <a:lnSpc>
                <a:spcPct val="80000"/>
              </a:lnSpc>
            </a:pPr>
            <a:r>
              <a:rPr lang="en-US" altLang="en-US" sz="2400"/>
              <a:t>To assign data to variables (§2.5).</a:t>
            </a:r>
          </a:p>
          <a:p>
            <a:pPr>
              <a:lnSpc>
                <a:spcPct val="80000"/>
              </a:lnSpc>
            </a:pPr>
            <a:r>
              <a:rPr lang="en-US" altLang="en-US" sz="2400"/>
              <a:t>To define named constants (§2.6).</a:t>
            </a:r>
          </a:p>
          <a:p>
            <a:pPr>
              <a:lnSpc>
                <a:spcPct val="80000"/>
              </a:lnSpc>
            </a:pPr>
            <a:r>
              <a:rPr lang="en-US" altLang="en-US" sz="2400"/>
              <a:t>To use the operators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t>
            </a:r>
            <a:r>
              <a:rPr lang="en-US" altLang="en-US" sz="2400" b="1"/>
              <a:t>%</a:t>
            </a:r>
            <a:r>
              <a:rPr lang="en-US" altLang="en-US" sz="2400"/>
              <a:t>, and </a:t>
            </a:r>
            <a:r>
              <a:rPr lang="en-US" altLang="en-US" sz="2400" b="1"/>
              <a:t>** </a:t>
            </a:r>
            <a:r>
              <a:rPr lang="en-US" altLang="en-US" sz="2400"/>
              <a:t>(§2.7).</a:t>
            </a:r>
          </a:p>
          <a:p>
            <a:pPr>
              <a:lnSpc>
                <a:spcPct val="80000"/>
              </a:lnSpc>
            </a:pPr>
            <a:r>
              <a:rPr lang="en-US" altLang="en-US" sz="2400"/>
              <a:t>To write and evaluate numeric expressions (§2.8).</a:t>
            </a:r>
          </a:p>
          <a:p>
            <a:pPr>
              <a:lnSpc>
                <a:spcPct val="80000"/>
              </a:lnSpc>
            </a:pPr>
            <a:r>
              <a:rPr lang="en-US" altLang="en-US" sz="2400"/>
              <a:t>To use augmented assignment operators to simplify coding (§2.9).</a:t>
            </a:r>
          </a:p>
          <a:p>
            <a:pPr>
              <a:lnSpc>
                <a:spcPct val="80000"/>
              </a:lnSpc>
            </a:pPr>
            <a:r>
              <a:rPr lang="en-US" altLang="en-US" sz="2400"/>
              <a:t>To perform numeric type conversion and rounding with the </a:t>
            </a:r>
            <a:r>
              <a:rPr lang="en-US" altLang="en-US" sz="2400" b="1"/>
              <a:t>int</a:t>
            </a:r>
            <a:r>
              <a:rPr lang="en-US" altLang="en-US" sz="2400"/>
              <a:t> and </a:t>
            </a:r>
            <a:r>
              <a:rPr lang="en-US" altLang="en-US" sz="2400" b="1"/>
              <a:t>round</a:t>
            </a:r>
            <a:r>
              <a:rPr lang="en-US" altLang="en-US" sz="2400"/>
              <a:t> functions (§2.10).</a:t>
            </a:r>
          </a:p>
          <a:p>
            <a:pPr>
              <a:lnSpc>
                <a:spcPct val="80000"/>
              </a:lnSpc>
            </a:pPr>
            <a:r>
              <a:rPr lang="en-US" altLang="en-US" sz="2400"/>
              <a:t>To obtain the current system time by using </a:t>
            </a:r>
            <a:r>
              <a:rPr lang="en-US" altLang="en-US" sz="2400" b="1"/>
              <a:t>time.time()</a:t>
            </a:r>
            <a:r>
              <a:rPr lang="en-US" altLang="en-US" sz="2400"/>
              <a:t> (§2.11).</a:t>
            </a:r>
          </a:p>
          <a:p>
            <a:pPr>
              <a:lnSpc>
                <a:spcPct val="80000"/>
              </a:lnSpc>
            </a:pPr>
            <a:r>
              <a:rPr lang="en-US" altLang="en-US" sz="2400"/>
              <a:t>To describe the software development process and apply it to develop the loan payment program (§2.12).</a:t>
            </a:r>
          </a:p>
          <a:p>
            <a:pPr>
              <a:lnSpc>
                <a:spcPct val="80000"/>
              </a:lnSpc>
            </a:pPr>
            <a:r>
              <a:rPr lang="en-US" altLang="en-US" sz="2400"/>
              <a:t>To compute and display the distance between two points (§2.13).</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B2DE5425-FB6D-EC4E-982F-70C5D0E264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5D935D-EA5A-F74C-A6F2-ED98DDE31EF1}" type="slidenum">
              <a:rPr lang="en-US" altLang="en-US" sz="1400"/>
              <a:pPr>
                <a:spcBef>
                  <a:spcPct val="0"/>
                </a:spcBef>
                <a:buClrTx/>
                <a:buSzTx/>
                <a:buFontTx/>
                <a:buNone/>
              </a:pPr>
              <a:t>30</a:t>
            </a:fld>
            <a:endParaRPr lang="en-US" altLang="en-US" sz="1400"/>
          </a:p>
        </p:txBody>
      </p:sp>
      <p:sp>
        <p:nvSpPr>
          <p:cNvPr id="33795" name="Rectangle 2">
            <a:extLst>
              <a:ext uri="{FF2B5EF4-FFF2-40B4-BE49-F238E27FC236}">
                <a16:creationId xmlns:a16="http://schemas.microsoft.com/office/drawing/2014/main" id="{5579688B-A533-FF4F-8B3A-0B2E6FC470AC}"/>
              </a:ext>
            </a:extLst>
          </p:cNvPr>
          <p:cNvSpPr>
            <a:spLocks noGrp="1" noChangeArrowheads="1"/>
          </p:cNvSpPr>
          <p:nvPr>
            <p:ph type="title"/>
          </p:nvPr>
        </p:nvSpPr>
        <p:spPr>
          <a:xfrm>
            <a:off x="533400" y="304800"/>
            <a:ext cx="8305800" cy="685800"/>
          </a:xfrm>
        </p:spPr>
        <p:txBody>
          <a:bodyPr/>
          <a:lstStyle/>
          <a:p>
            <a:r>
              <a:rPr lang="en-US" altLang="en-US"/>
              <a:t>Requirement Specification</a:t>
            </a:r>
            <a:r>
              <a:rPr lang="en-US" altLang="en-US" b="1">
                <a:latin typeface="Courier" panose="02070309020205020404" pitchFamily="49" charset="0"/>
              </a:rPr>
              <a:t> </a:t>
            </a:r>
          </a:p>
        </p:txBody>
      </p:sp>
      <p:sp>
        <p:nvSpPr>
          <p:cNvPr id="33796" name="Rectangle 3">
            <a:extLst>
              <a:ext uri="{FF2B5EF4-FFF2-40B4-BE49-F238E27FC236}">
                <a16:creationId xmlns:a16="http://schemas.microsoft.com/office/drawing/2014/main" id="{DF9E6C72-FA6D-2C49-AEDB-E3BD535036C3}"/>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797" name="Object 4">
            <a:extLst>
              <a:ext uri="{FF2B5EF4-FFF2-40B4-BE49-F238E27FC236}">
                <a16:creationId xmlns:a16="http://schemas.microsoft.com/office/drawing/2014/main" id="{05902CAF-0481-C141-87E0-ED6BDA915A22}"/>
              </a:ext>
            </a:extLst>
          </p:cNvPr>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33800"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a:extLst>
              <a:ext uri="{FF2B5EF4-FFF2-40B4-BE49-F238E27FC236}">
                <a16:creationId xmlns:a16="http://schemas.microsoft.com/office/drawing/2014/main" id="{B2255482-B4CE-8746-B3C9-A53914D60826}"/>
              </a:ext>
            </a:extLst>
          </p:cNvPr>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chemeClr val="tx2"/>
                </a:solidFill>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solidFill>
                  <a:schemeClr val="tx2"/>
                </a:solidFill>
                <a:cs typeface="Courier New" panose="02070309020205020404" pitchFamily="49" charset="0"/>
              </a:rPr>
              <a:t> </a:t>
            </a:r>
            <a:endParaRPr lang="en-US" altLang="en-US" sz="2400">
              <a:solidFill>
                <a:schemeClr val="tx2"/>
              </a:solidFill>
            </a:endParaRPr>
          </a:p>
        </p:txBody>
      </p:sp>
      <p:sp>
        <p:nvSpPr>
          <p:cNvPr id="263174" name="Rectangle 6">
            <a:extLst>
              <a:ext uri="{FF2B5EF4-FFF2-40B4-BE49-F238E27FC236}">
                <a16:creationId xmlns:a16="http://schemas.microsoft.com/office/drawing/2014/main" id="{50B27333-0A42-5E4A-85D8-1B66A81A6A25}"/>
              </a:ext>
            </a:extLst>
          </p:cNvPr>
          <p:cNvSpPr>
            <a:spLocks noChangeArrowheads="1"/>
          </p:cNvSpPr>
          <p:nvPr/>
        </p:nvSpPr>
        <p:spPr bwMode="auto">
          <a:xfrm>
            <a:off x="228600" y="472440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chemeClr val="tx2"/>
                </a:solidFill>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4457CB2-2ED7-A749-9916-97BBE50C45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3C4537-C061-B24F-AE63-65D590644199}" type="slidenum">
              <a:rPr lang="en-US" altLang="en-US" sz="1400"/>
              <a:pPr>
                <a:spcBef>
                  <a:spcPct val="0"/>
                </a:spcBef>
                <a:buClrTx/>
                <a:buSzTx/>
                <a:buFontTx/>
                <a:buNone/>
              </a:pPr>
              <a:t>31</a:t>
            </a:fld>
            <a:endParaRPr lang="en-US" altLang="en-US" sz="1400"/>
          </a:p>
        </p:txBody>
      </p:sp>
      <p:sp>
        <p:nvSpPr>
          <p:cNvPr id="34819" name="Rectangle 2">
            <a:extLst>
              <a:ext uri="{FF2B5EF4-FFF2-40B4-BE49-F238E27FC236}">
                <a16:creationId xmlns:a16="http://schemas.microsoft.com/office/drawing/2014/main" id="{8DACC1F0-FAB1-FA4D-B222-46B6EEDCB947}"/>
              </a:ext>
            </a:extLst>
          </p:cNvPr>
          <p:cNvSpPr>
            <a:spLocks noGrp="1" noChangeArrowheads="1"/>
          </p:cNvSpPr>
          <p:nvPr>
            <p:ph type="title"/>
          </p:nvPr>
        </p:nvSpPr>
        <p:spPr>
          <a:xfrm>
            <a:off x="533400" y="304800"/>
            <a:ext cx="8305800" cy="685800"/>
          </a:xfrm>
        </p:spPr>
        <p:txBody>
          <a:bodyPr/>
          <a:lstStyle/>
          <a:p>
            <a:r>
              <a:rPr lang="en-US" altLang="en-US"/>
              <a:t>System Analysis</a:t>
            </a:r>
            <a:endParaRPr lang="en-US" altLang="en-US" b="1">
              <a:latin typeface="Courier" panose="02070309020205020404" pitchFamily="49" charset="0"/>
            </a:endParaRPr>
          </a:p>
        </p:txBody>
      </p:sp>
      <p:sp>
        <p:nvSpPr>
          <p:cNvPr id="34820" name="Rectangle 3">
            <a:extLst>
              <a:ext uri="{FF2B5EF4-FFF2-40B4-BE49-F238E27FC236}">
                <a16:creationId xmlns:a16="http://schemas.microsoft.com/office/drawing/2014/main" id="{46B847DF-9643-D440-93F9-4B3E65374721}"/>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4821" name="Object 4">
            <a:extLst>
              <a:ext uri="{FF2B5EF4-FFF2-40B4-BE49-F238E27FC236}">
                <a16:creationId xmlns:a16="http://schemas.microsoft.com/office/drawing/2014/main" id="{7533C659-582F-E042-8A19-18073288EEB2}"/>
              </a:ext>
            </a:extLst>
          </p:cNvPr>
          <p:cNvGraphicFramePr>
            <a:graphicFrameLocks noChangeAspect="1"/>
          </p:cNvGraphicFramePr>
          <p:nvPr/>
        </p:nvGraphicFramePr>
        <p:xfrm>
          <a:off x="228600" y="990600"/>
          <a:ext cx="8686800" cy="5454650"/>
        </p:xfrm>
        <a:graphic>
          <a:graphicData uri="http://schemas.openxmlformats.org/presentationml/2006/ole">
            <mc:AlternateContent xmlns:mc="http://schemas.openxmlformats.org/markup-compatibility/2006">
              <mc:Choice xmlns:v="urn:schemas-microsoft-com:vml" Requires="v">
                <p:oleObj spid="_x0000_s34824"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a:extLst>
              <a:ext uri="{FF2B5EF4-FFF2-40B4-BE49-F238E27FC236}">
                <a16:creationId xmlns:a16="http://schemas.microsoft.com/office/drawing/2014/main" id="{926C2593-AD10-E84B-AACB-4E5EA8B19755}"/>
              </a:ext>
            </a:extLst>
          </p:cNvPr>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Seeks to analyze the business process in terms of data flow, and to identify the system’s input and output. </a:t>
            </a:r>
          </a:p>
        </p:txBody>
      </p:sp>
      <p:sp>
        <p:nvSpPr>
          <p:cNvPr id="264198" name="Text Box 6">
            <a:extLst>
              <a:ext uri="{FF2B5EF4-FFF2-40B4-BE49-F238E27FC236}">
                <a16:creationId xmlns:a16="http://schemas.microsoft.com/office/drawing/2014/main" id="{832ADF9A-C188-1741-A655-B29E13C9A3A3}"/>
              </a:ext>
            </a:extLst>
          </p:cNvPr>
          <p:cNvSpPr txBox="1">
            <a:spLocks noChangeArrowheads="1"/>
          </p:cNvSpPr>
          <p:nvPr/>
        </p:nvSpPr>
        <p:spPr bwMode="auto">
          <a:xfrm>
            <a:off x="228600"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Part of the analysis entails modeling the system’s behavior. The model is intended to capture the essential elements of the system and to define services to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FB686790-41B1-7A49-A904-123139C1FD4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AEB100-43E5-F542-BA10-E467786D5CC7}" type="slidenum">
              <a:rPr lang="en-US" altLang="en-US" sz="1400"/>
              <a:pPr>
                <a:spcBef>
                  <a:spcPct val="0"/>
                </a:spcBef>
                <a:buClrTx/>
                <a:buSzTx/>
                <a:buFontTx/>
                <a:buNone/>
              </a:pPr>
              <a:t>32</a:t>
            </a:fld>
            <a:endParaRPr lang="en-US" altLang="en-US" sz="1400"/>
          </a:p>
        </p:txBody>
      </p:sp>
      <p:sp>
        <p:nvSpPr>
          <p:cNvPr id="35843" name="Rectangle 2">
            <a:extLst>
              <a:ext uri="{FF2B5EF4-FFF2-40B4-BE49-F238E27FC236}">
                <a16:creationId xmlns:a16="http://schemas.microsoft.com/office/drawing/2014/main" id="{E503449D-B0BD-A74B-9E17-854FED7410B5}"/>
              </a:ext>
            </a:extLst>
          </p:cNvPr>
          <p:cNvSpPr>
            <a:spLocks noGrp="1" noChangeArrowheads="1"/>
          </p:cNvSpPr>
          <p:nvPr>
            <p:ph type="title"/>
          </p:nvPr>
        </p:nvSpPr>
        <p:spPr>
          <a:xfrm>
            <a:off x="533400" y="304800"/>
            <a:ext cx="8305800" cy="685800"/>
          </a:xfrm>
        </p:spPr>
        <p:txBody>
          <a:bodyPr/>
          <a:lstStyle/>
          <a:p>
            <a:r>
              <a:rPr lang="en-US" altLang="en-US"/>
              <a:t>System Design</a:t>
            </a:r>
            <a:r>
              <a:rPr lang="en-US" altLang="en-US" b="1">
                <a:latin typeface="Courier" panose="02070309020205020404" pitchFamily="49" charset="0"/>
              </a:rPr>
              <a:t> </a:t>
            </a:r>
          </a:p>
        </p:txBody>
      </p:sp>
      <p:sp>
        <p:nvSpPr>
          <p:cNvPr id="35844" name="Rectangle 3">
            <a:extLst>
              <a:ext uri="{FF2B5EF4-FFF2-40B4-BE49-F238E27FC236}">
                <a16:creationId xmlns:a16="http://schemas.microsoft.com/office/drawing/2014/main" id="{13B335F7-197F-974A-8452-CF2FEFE61E3A}"/>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5" name="Object 4">
            <a:extLst>
              <a:ext uri="{FF2B5EF4-FFF2-40B4-BE49-F238E27FC236}">
                <a16:creationId xmlns:a16="http://schemas.microsoft.com/office/drawing/2014/main" id="{B192656B-4ADF-4440-AEBA-258996DE26A6}"/>
              </a:ext>
            </a:extLst>
          </p:cNvPr>
          <p:cNvGraphicFramePr>
            <a:graphicFrameLocks noChangeAspect="1"/>
          </p:cNvGraphicFramePr>
          <p:nvPr/>
        </p:nvGraphicFramePr>
        <p:xfrm>
          <a:off x="304800" y="1066800"/>
          <a:ext cx="8534400" cy="5359400"/>
        </p:xfrm>
        <a:graphic>
          <a:graphicData uri="http://schemas.openxmlformats.org/presentationml/2006/ole">
            <mc:AlternateContent xmlns:mc="http://schemas.openxmlformats.org/markup-compatibility/2006">
              <mc:Choice xmlns:v="urn:schemas-microsoft-com:vml" Requires="v">
                <p:oleObj spid="_x0000_s35848"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a:extLst>
              <a:ext uri="{FF2B5EF4-FFF2-40B4-BE49-F238E27FC236}">
                <a16:creationId xmlns:a16="http://schemas.microsoft.com/office/drawing/2014/main" id="{7C132899-49CA-3C4D-8FD5-EF277BB21906}"/>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The process of designing the system’s components. </a:t>
            </a:r>
          </a:p>
        </p:txBody>
      </p:sp>
      <p:sp>
        <p:nvSpPr>
          <p:cNvPr id="265222" name="Text Box 6">
            <a:extLst>
              <a:ext uri="{FF2B5EF4-FFF2-40B4-BE49-F238E27FC236}">
                <a16:creationId xmlns:a16="http://schemas.microsoft.com/office/drawing/2014/main" id="{423D66C5-4FB7-B045-AB22-749B73792E4C}"/>
              </a:ext>
            </a:extLst>
          </p:cNvPr>
          <p:cNvSpPr txBox="1">
            <a:spLocks noChangeArrowheads="1"/>
          </p:cNvSpPr>
          <p:nvPr/>
        </p:nvSpPr>
        <p:spPr bwMode="auto">
          <a:xfrm>
            <a:off x="228600" y="4800600"/>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tx2"/>
                </a:solidFill>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5BF37F5E-BD4C-244C-A1DF-8942B9B21D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015D59-9D8E-9F40-ADB6-E84A210E37FD}" type="slidenum">
              <a:rPr lang="en-US" altLang="en-US" sz="1400"/>
              <a:pPr>
                <a:spcBef>
                  <a:spcPct val="0"/>
                </a:spcBef>
                <a:buClrTx/>
                <a:buSzTx/>
                <a:buFontTx/>
                <a:buNone/>
              </a:pPr>
              <a:t>33</a:t>
            </a:fld>
            <a:endParaRPr lang="en-US" altLang="en-US" sz="1400"/>
          </a:p>
        </p:txBody>
      </p:sp>
      <p:sp>
        <p:nvSpPr>
          <p:cNvPr id="36867" name="Rectangle 2">
            <a:extLst>
              <a:ext uri="{FF2B5EF4-FFF2-40B4-BE49-F238E27FC236}">
                <a16:creationId xmlns:a16="http://schemas.microsoft.com/office/drawing/2014/main" id="{A9B385CB-A1F2-3E44-840B-D270025292C2}"/>
              </a:ext>
            </a:extLst>
          </p:cNvPr>
          <p:cNvSpPr>
            <a:spLocks noGrp="1" noChangeArrowheads="1"/>
          </p:cNvSpPr>
          <p:nvPr>
            <p:ph type="title"/>
          </p:nvPr>
        </p:nvSpPr>
        <p:spPr>
          <a:xfrm>
            <a:off x="533400" y="304800"/>
            <a:ext cx="8305800" cy="685800"/>
          </a:xfrm>
        </p:spPr>
        <p:txBody>
          <a:bodyPr/>
          <a:lstStyle/>
          <a:p>
            <a:r>
              <a:rPr lang="en-US" altLang="en-US"/>
              <a:t>IPO</a:t>
            </a:r>
            <a:r>
              <a:rPr lang="en-US" altLang="en-US" b="1">
                <a:latin typeface="Courier" panose="02070309020205020404" pitchFamily="49" charset="0"/>
              </a:rPr>
              <a:t> </a:t>
            </a:r>
          </a:p>
        </p:txBody>
      </p:sp>
      <p:sp>
        <p:nvSpPr>
          <p:cNvPr id="36868" name="Rectangle 3">
            <a:extLst>
              <a:ext uri="{FF2B5EF4-FFF2-40B4-BE49-F238E27FC236}">
                <a16:creationId xmlns:a16="http://schemas.microsoft.com/office/drawing/2014/main" id="{9064F01C-06C0-624D-A003-9DEB62EE598B}"/>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6869" name="Object 4">
            <a:extLst>
              <a:ext uri="{FF2B5EF4-FFF2-40B4-BE49-F238E27FC236}">
                <a16:creationId xmlns:a16="http://schemas.microsoft.com/office/drawing/2014/main" id="{D196F8EC-756D-224B-9534-568AD0F5F848}"/>
              </a:ext>
            </a:extLst>
          </p:cNvPr>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36871" name="Picture" r:id="rId3" imgW="3543300" imgH="2222500" progId="Word.Picture.8">
                  <p:embed/>
                </p:oleObj>
              </mc:Choice>
              <mc:Fallback>
                <p:oleObj name="Picture" r:id="rId3" imgW="3543300" imgH="22225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1606" name="Text Box 6">
            <a:extLst>
              <a:ext uri="{FF2B5EF4-FFF2-40B4-BE49-F238E27FC236}">
                <a16:creationId xmlns:a16="http://schemas.microsoft.com/office/drawing/2014/main" id="{CABB7D6C-2FD9-CA4E-93DE-2360D3666989}"/>
              </a:ext>
            </a:extLst>
          </p:cNvPr>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The essence of system analysis and design is input, process, and output. This is called </a:t>
            </a:r>
            <a:r>
              <a:rPr lang="en-US" altLang="en-US" sz="1600" i="1">
                <a:solidFill>
                  <a:schemeClr val="tx2"/>
                </a:solidFill>
              </a:rPr>
              <a:t>IPO</a:t>
            </a:r>
            <a:r>
              <a:rPr lang="en-US" altLang="en-US" sz="1600">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additive="base">
                                        <p:cTn id="7" dur="500" fill="hold"/>
                                        <p:tgtEl>
                                          <p:spTgt spid="281606"/>
                                        </p:tgtEl>
                                        <p:attrNameLst>
                                          <p:attrName>ppt_x</p:attrName>
                                        </p:attrNameLst>
                                      </p:cBhvr>
                                      <p:tavLst>
                                        <p:tav tm="0">
                                          <p:val>
                                            <p:strVal val="0-#ppt_w/2"/>
                                          </p:val>
                                        </p:tav>
                                        <p:tav tm="100000">
                                          <p:val>
                                            <p:strVal val="#ppt_x"/>
                                          </p:val>
                                        </p:tav>
                                      </p:tavLst>
                                    </p:anim>
                                    <p:anim calcmode="lin" valueType="num">
                                      <p:cBhvr additive="base">
                                        <p:cTn id="8" dur="500" fill="hold"/>
                                        <p:tgtEl>
                                          <p:spTgt spid="281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23FDF60-C231-5B42-B8B7-8E5ED8DFDE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1782D2-BAA6-AF47-BACE-A6A446E5B71F}" type="slidenum">
              <a:rPr lang="en-US" altLang="en-US" sz="1400"/>
              <a:pPr>
                <a:spcBef>
                  <a:spcPct val="0"/>
                </a:spcBef>
                <a:buClrTx/>
                <a:buSzTx/>
                <a:buFontTx/>
                <a:buNone/>
              </a:pPr>
              <a:t>34</a:t>
            </a:fld>
            <a:endParaRPr lang="en-US" altLang="en-US" sz="1400"/>
          </a:p>
        </p:txBody>
      </p:sp>
      <p:sp>
        <p:nvSpPr>
          <p:cNvPr id="37891" name="Rectangle 2">
            <a:extLst>
              <a:ext uri="{FF2B5EF4-FFF2-40B4-BE49-F238E27FC236}">
                <a16:creationId xmlns:a16="http://schemas.microsoft.com/office/drawing/2014/main" id="{B1B13024-DB86-B443-B32F-8A28F66D8352}"/>
              </a:ext>
            </a:extLst>
          </p:cNvPr>
          <p:cNvSpPr>
            <a:spLocks noGrp="1" noChangeArrowheads="1"/>
          </p:cNvSpPr>
          <p:nvPr>
            <p:ph type="title"/>
          </p:nvPr>
        </p:nvSpPr>
        <p:spPr>
          <a:xfrm>
            <a:off x="533400" y="304800"/>
            <a:ext cx="8305800" cy="685800"/>
          </a:xfrm>
        </p:spPr>
        <p:txBody>
          <a:bodyPr/>
          <a:lstStyle/>
          <a:p>
            <a:r>
              <a:rPr lang="en-US" altLang="en-US"/>
              <a:t>Implementation</a:t>
            </a:r>
            <a:r>
              <a:rPr lang="en-US" altLang="en-US" b="1">
                <a:latin typeface="Courier" panose="02070309020205020404" pitchFamily="49" charset="0"/>
              </a:rPr>
              <a:t> </a:t>
            </a:r>
          </a:p>
        </p:txBody>
      </p:sp>
      <p:sp>
        <p:nvSpPr>
          <p:cNvPr id="37892" name="Rectangle 3">
            <a:extLst>
              <a:ext uri="{FF2B5EF4-FFF2-40B4-BE49-F238E27FC236}">
                <a16:creationId xmlns:a16="http://schemas.microsoft.com/office/drawing/2014/main" id="{86E95B5E-2280-6448-BBD6-897583319C0D}"/>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3" name="Object 4">
            <a:extLst>
              <a:ext uri="{FF2B5EF4-FFF2-40B4-BE49-F238E27FC236}">
                <a16:creationId xmlns:a16="http://schemas.microsoft.com/office/drawing/2014/main" id="{255535CF-DE03-5648-BF30-69DF11FCB47A}"/>
              </a:ext>
            </a:extLst>
          </p:cNvPr>
          <p:cNvGraphicFramePr>
            <a:graphicFrameLocks noChangeAspect="1"/>
          </p:cNvGraphicFramePr>
          <p:nvPr/>
        </p:nvGraphicFramePr>
        <p:xfrm>
          <a:off x="304800" y="990600"/>
          <a:ext cx="8610600" cy="5407025"/>
        </p:xfrm>
        <a:graphic>
          <a:graphicData uri="http://schemas.openxmlformats.org/presentationml/2006/ole">
            <mc:AlternateContent xmlns:mc="http://schemas.openxmlformats.org/markup-compatibility/2006">
              <mc:Choice xmlns:v="urn:schemas-microsoft-com:vml" Requires="v">
                <p:oleObj spid="_x0000_s37896"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a:extLst>
              <a:ext uri="{FF2B5EF4-FFF2-40B4-BE49-F238E27FC236}">
                <a16:creationId xmlns:a16="http://schemas.microsoft.com/office/drawing/2014/main" id="{3911A889-48EB-FC4D-BA44-5383FE906A44}"/>
              </a:ext>
            </a:extLst>
          </p:cNvPr>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The process of translating the system design into programs. Separate programs are written for each component and put to work together. </a:t>
            </a:r>
          </a:p>
        </p:txBody>
      </p:sp>
      <p:sp>
        <p:nvSpPr>
          <p:cNvPr id="266246" name="Text Box 6">
            <a:extLst>
              <a:ext uri="{FF2B5EF4-FFF2-40B4-BE49-F238E27FC236}">
                <a16:creationId xmlns:a16="http://schemas.microsoft.com/office/drawing/2014/main" id="{D310A682-AF0C-554E-AFBE-CBBB9BDBCB34}"/>
              </a:ext>
            </a:extLst>
          </p:cNvPr>
          <p:cNvSpPr txBox="1">
            <a:spLocks noChangeArrowheads="1"/>
          </p:cNvSpPr>
          <p:nvPr/>
        </p:nvSpPr>
        <p:spPr bwMode="auto">
          <a:xfrm>
            <a:off x="381000"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This phase requires the use of a programming language like Python. The implementation involves coding, testing, and debugging.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46"/>
                                        </p:tgtEl>
                                        <p:attrNameLst>
                                          <p:attrName>style.visibility</p:attrName>
                                        </p:attrNameLst>
                                      </p:cBhvr>
                                      <p:to>
                                        <p:strVal val="visible"/>
                                      </p:to>
                                    </p:set>
                                    <p:anim calcmode="lin" valueType="num">
                                      <p:cBhvr additive="base">
                                        <p:cTn id="13" dur="500" fill="hold"/>
                                        <p:tgtEl>
                                          <p:spTgt spid="266246"/>
                                        </p:tgtEl>
                                        <p:attrNameLst>
                                          <p:attrName>ppt_x</p:attrName>
                                        </p:attrNameLst>
                                      </p:cBhvr>
                                      <p:tavLst>
                                        <p:tav tm="0">
                                          <p:val>
                                            <p:strVal val="0-#ppt_w/2"/>
                                          </p:val>
                                        </p:tav>
                                        <p:tav tm="100000">
                                          <p:val>
                                            <p:strVal val="#ppt_x"/>
                                          </p:val>
                                        </p:tav>
                                      </p:tavLst>
                                    </p:anim>
                                    <p:anim calcmode="lin" valueType="num">
                                      <p:cBhvr additive="base">
                                        <p:cTn id="14" dur="500" fill="hold"/>
                                        <p:tgtEl>
                                          <p:spTgt spid="266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P spid="26624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00414CE5-07AB-1D4D-85BE-FC4F7347D0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E99872-6667-EF4D-816B-30A0D781ED57}" type="slidenum">
              <a:rPr lang="en-US" altLang="en-US" sz="1400"/>
              <a:pPr>
                <a:spcBef>
                  <a:spcPct val="0"/>
                </a:spcBef>
                <a:buClrTx/>
                <a:buSzTx/>
                <a:buFontTx/>
                <a:buNone/>
              </a:pPr>
              <a:t>35</a:t>
            </a:fld>
            <a:endParaRPr lang="en-US" altLang="en-US" sz="1400"/>
          </a:p>
        </p:txBody>
      </p:sp>
      <p:sp>
        <p:nvSpPr>
          <p:cNvPr id="38915" name="Rectangle 2">
            <a:extLst>
              <a:ext uri="{FF2B5EF4-FFF2-40B4-BE49-F238E27FC236}">
                <a16:creationId xmlns:a16="http://schemas.microsoft.com/office/drawing/2014/main" id="{3C4B7CA5-41BD-F14E-BF5B-929A715F6C0B}"/>
              </a:ext>
            </a:extLst>
          </p:cNvPr>
          <p:cNvSpPr>
            <a:spLocks noGrp="1" noChangeArrowheads="1"/>
          </p:cNvSpPr>
          <p:nvPr>
            <p:ph type="title"/>
          </p:nvPr>
        </p:nvSpPr>
        <p:spPr>
          <a:xfrm>
            <a:off x="533400" y="304800"/>
            <a:ext cx="8305800" cy="685800"/>
          </a:xfrm>
        </p:spPr>
        <p:txBody>
          <a:bodyPr/>
          <a:lstStyle/>
          <a:p>
            <a:r>
              <a:rPr lang="en-US" altLang="en-US"/>
              <a:t>Testing</a:t>
            </a:r>
            <a:r>
              <a:rPr lang="en-US" altLang="en-US" b="1">
                <a:latin typeface="Courier" panose="02070309020205020404" pitchFamily="49" charset="0"/>
              </a:rPr>
              <a:t> </a:t>
            </a:r>
          </a:p>
        </p:txBody>
      </p:sp>
      <p:sp>
        <p:nvSpPr>
          <p:cNvPr id="38916" name="Rectangle 3">
            <a:extLst>
              <a:ext uri="{FF2B5EF4-FFF2-40B4-BE49-F238E27FC236}">
                <a16:creationId xmlns:a16="http://schemas.microsoft.com/office/drawing/2014/main" id="{2494D37B-A790-B148-9F88-51831E09F613}"/>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8917" name="Object 4">
            <a:extLst>
              <a:ext uri="{FF2B5EF4-FFF2-40B4-BE49-F238E27FC236}">
                <a16:creationId xmlns:a16="http://schemas.microsoft.com/office/drawing/2014/main" id="{1E4DB014-DD65-F04A-89F3-CA6B22257F79}"/>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38920"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a:extLst>
              <a:ext uri="{FF2B5EF4-FFF2-40B4-BE49-F238E27FC236}">
                <a16:creationId xmlns:a16="http://schemas.microsoft.com/office/drawing/2014/main" id="{8557C82E-39FF-804A-94AD-E76DF034FDA4}"/>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Ensures that the code meets the requirements specification and weeds out bugs. </a:t>
            </a:r>
            <a:endParaRPr lang="en-US" altLang="en-US" sz="2400">
              <a:solidFill>
                <a:schemeClr val="tx2"/>
              </a:solidFill>
              <a:latin typeface="Courier New" panose="02070309020205020404" pitchFamily="49" charset="0"/>
              <a:cs typeface="Courier New" panose="02070309020205020404" pitchFamily="49" charset="0"/>
            </a:endParaRPr>
          </a:p>
        </p:txBody>
      </p:sp>
      <p:sp>
        <p:nvSpPr>
          <p:cNvPr id="267270" name="Text Box 6">
            <a:extLst>
              <a:ext uri="{FF2B5EF4-FFF2-40B4-BE49-F238E27FC236}">
                <a16:creationId xmlns:a16="http://schemas.microsoft.com/office/drawing/2014/main" id="{57F280F3-1D7B-9747-9B78-30CAE8773378}"/>
              </a:ext>
            </a:extLst>
          </p:cNvPr>
          <p:cNvSpPr txBox="1">
            <a:spLocks noChangeArrowheads="1"/>
          </p:cNvSpPr>
          <p:nvPr/>
        </p:nvSpPr>
        <p:spPr bwMode="auto">
          <a:xfrm>
            <a:off x="228600"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An independent team of software engineers not involved in the design and implementation of the project usually conducts such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1DB3819E-566C-734D-A401-46278C9DA6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975F6F-427E-D14B-A770-703A2B1303AD}" type="slidenum">
              <a:rPr lang="en-US" altLang="en-US" sz="1400"/>
              <a:pPr>
                <a:spcBef>
                  <a:spcPct val="0"/>
                </a:spcBef>
                <a:buClrTx/>
                <a:buSzTx/>
                <a:buFontTx/>
                <a:buNone/>
              </a:pPr>
              <a:t>36</a:t>
            </a:fld>
            <a:endParaRPr lang="en-US" altLang="en-US" sz="1400"/>
          </a:p>
        </p:txBody>
      </p:sp>
      <p:sp>
        <p:nvSpPr>
          <p:cNvPr id="39939" name="Rectangle 2">
            <a:extLst>
              <a:ext uri="{FF2B5EF4-FFF2-40B4-BE49-F238E27FC236}">
                <a16:creationId xmlns:a16="http://schemas.microsoft.com/office/drawing/2014/main" id="{C2A590B5-83B8-F342-A66F-43EE0484EBE5}"/>
              </a:ext>
            </a:extLst>
          </p:cNvPr>
          <p:cNvSpPr>
            <a:spLocks noGrp="1" noChangeArrowheads="1"/>
          </p:cNvSpPr>
          <p:nvPr>
            <p:ph type="title"/>
          </p:nvPr>
        </p:nvSpPr>
        <p:spPr>
          <a:xfrm>
            <a:off x="533400" y="304800"/>
            <a:ext cx="8305800" cy="685800"/>
          </a:xfrm>
        </p:spPr>
        <p:txBody>
          <a:bodyPr/>
          <a:lstStyle/>
          <a:p>
            <a:r>
              <a:rPr lang="en-US" altLang="en-US"/>
              <a:t>Deployment</a:t>
            </a:r>
            <a:r>
              <a:rPr lang="en-US" altLang="en-US" b="1">
                <a:latin typeface="Courier" panose="02070309020205020404" pitchFamily="49" charset="0"/>
              </a:rPr>
              <a:t> </a:t>
            </a:r>
          </a:p>
        </p:txBody>
      </p:sp>
      <p:sp>
        <p:nvSpPr>
          <p:cNvPr id="39940" name="Rectangle 3">
            <a:extLst>
              <a:ext uri="{FF2B5EF4-FFF2-40B4-BE49-F238E27FC236}">
                <a16:creationId xmlns:a16="http://schemas.microsoft.com/office/drawing/2014/main" id="{7172F233-7D39-5846-9408-EB991500B7A5}"/>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9941" name="Object 4">
            <a:extLst>
              <a:ext uri="{FF2B5EF4-FFF2-40B4-BE49-F238E27FC236}">
                <a16:creationId xmlns:a16="http://schemas.microsoft.com/office/drawing/2014/main" id="{D0C1781E-6BD4-CD4D-8E97-85E63F40509A}"/>
              </a:ext>
            </a:extLst>
          </p:cNvPr>
          <p:cNvGraphicFramePr>
            <a:graphicFrameLocks noChangeAspect="1"/>
          </p:cNvGraphicFramePr>
          <p:nvPr/>
        </p:nvGraphicFramePr>
        <p:xfrm>
          <a:off x="309563" y="1009650"/>
          <a:ext cx="8458200" cy="5311775"/>
        </p:xfrm>
        <a:graphic>
          <a:graphicData uri="http://schemas.openxmlformats.org/presentationml/2006/ole">
            <mc:AlternateContent xmlns:mc="http://schemas.openxmlformats.org/markup-compatibility/2006">
              <mc:Choice xmlns:v="urn:schemas-microsoft-com:vml" Requires="v">
                <p:oleObj spid="_x0000_s39943"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0965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a:extLst>
              <a:ext uri="{FF2B5EF4-FFF2-40B4-BE49-F238E27FC236}">
                <a16:creationId xmlns:a16="http://schemas.microsoft.com/office/drawing/2014/main" id="{296305AD-8630-9C4A-A710-5C511E7FD5BF}"/>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Deployment makes the project available for use.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6DCF3F2B-8F10-DB4A-8B24-55C8F51CB4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5A4C47-EA5F-014B-AF1F-81878C2DF676}" type="slidenum">
              <a:rPr lang="en-US" altLang="en-US" sz="1400"/>
              <a:pPr>
                <a:spcBef>
                  <a:spcPct val="0"/>
                </a:spcBef>
                <a:buClrTx/>
                <a:buSzTx/>
                <a:buFontTx/>
                <a:buNone/>
              </a:pPr>
              <a:t>37</a:t>
            </a:fld>
            <a:endParaRPr lang="en-US" altLang="en-US" sz="1400"/>
          </a:p>
        </p:txBody>
      </p:sp>
      <p:sp>
        <p:nvSpPr>
          <p:cNvPr id="40963" name="Rectangle 2">
            <a:extLst>
              <a:ext uri="{FF2B5EF4-FFF2-40B4-BE49-F238E27FC236}">
                <a16:creationId xmlns:a16="http://schemas.microsoft.com/office/drawing/2014/main" id="{0968FA22-8F8F-F74E-B671-4330544C2632}"/>
              </a:ext>
            </a:extLst>
          </p:cNvPr>
          <p:cNvSpPr>
            <a:spLocks noGrp="1" noChangeArrowheads="1"/>
          </p:cNvSpPr>
          <p:nvPr>
            <p:ph type="title"/>
          </p:nvPr>
        </p:nvSpPr>
        <p:spPr>
          <a:xfrm>
            <a:off x="533400" y="304800"/>
            <a:ext cx="8305800" cy="685800"/>
          </a:xfrm>
        </p:spPr>
        <p:txBody>
          <a:bodyPr/>
          <a:lstStyle/>
          <a:p>
            <a:r>
              <a:rPr lang="en-US" altLang="en-US"/>
              <a:t>Maintenance</a:t>
            </a:r>
            <a:r>
              <a:rPr lang="en-US" altLang="en-US" b="1">
                <a:latin typeface="Courier" panose="02070309020205020404" pitchFamily="49" charset="0"/>
              </a:rPr>
              <a:t> </a:t>
            </a:r>
          </a:p>
        </p:txBody>
      </p:sp>
      <p:sp>
        <p:nvSpPr>
          <p:cNvPr id="40964" name="Rectangle 3">
            <a:extLst>
              <a:ext uri="{FF2B5EF4-FFF2-40B4-BE49-F238E27FC236}">
                <a16:creationId xmlns:a16="http://schemas.microsoft.com/office/drawing/2014/main" id="{E121483A-5485-654F-B2D6-E1B8DDE3ABD7}"/>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65" name="Object 4">
            <a:extLst>
              <a:ext uri="{FF2B5EF4-FFF2-40B4-BE49-F238E27FC236}">
                <a16:creationId xmlns:a16="http://schemas.microsoft.com/office/drawing/2014/main" id="{44DA3E32-9B7D-334F-880F-09685BAE65DD}"/>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40968" name="Picture" r:id="rId3" imgW="29489400" imgH="18516600" progId="Word.Picture.8">
                  <p:embed/>
                </p:oleObj>
              </mc:Choice>
              <mc:Fallback>
                <p:oleObj name="Picture" r:id="rId3" imgW="29489400" imgH="18516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a:extLst>
              <a:ext uri="{FF2B5EF4-FFF2-40B4-BE49-F238E27FC236}">
                <a16:creationId xmlns:a16="http://schemas.microsoft.com/office/drawing/2014/main" id="{9222313F-F913-014F-82A3-74DC54228103}"/>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Maintenance is concerned with changing and improving the product. </a:t>
            </a:r>
          </a:p>
        </p:txBody>
      </p:sp>
      <p:sp>
        <p:nvSpPr>
          <p:cNvPr id="269318" name="Text Box 6">
            <a:extLst>
              <a:ext uri="{FF2B5EF4-FFF2-40B4-BE49-F238E27FC236}">
                <a16:creationId xmlns:a16="http://schemas.microsoft.com/office/drawing/2014/main" id="{986EBAFD-4CB6-804A-A64F-9843AC3575AE}"/>
              </a:ext>
            </a:extLst>
          </p:cNvPr>
          <p:cNvSpPr txBox="1">
            <a:spLocks noChangeArrowheads="1"/>
          </p:cNvSpPr>
          <p:nvPr/>
        </p:nvSpPr>
        <p:spPr bwMode="auto">
          <a:xfrm>
            <a:off x="228600"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58BDECF7-2F9A-7045-B396-E73E337EC50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002CAF-6027-FF40-9984-B209AA9FF5BF}" type="slidenum">
              <a:rPr lang="en-US" altLang="en-US" sz="1400"/>
              <a:pPr>
                <a:spcBef>
                  <a:spcPct val="0"/>
                </a:spcBef>
                <a:buClrTx/>
                <a:buSzTx/>
                <a:buFontTx/>
                <a:buNone/>
              </a:pPr>
              <a:t>38</a:t>
            </a:fld>
            <a:endParaRPr lang="en-US" altLang="en-US" sz="1400"/>
          </a:p>
        </p:txBody>
      </p:sp>
      <p:sp>
        <p:nvSpPr>
          <p:cNvPr id="41987" name="Rectangle 2">
            <a:extLst>
              <a:ext uri="{FF2B5EF4-FFF2-40B4-BE49-F238E27FC236}">
                <a16:creationId xmlns:a16="http://schemas.microsoft.com/office/drawing/2014/main" id="{EA0D49A5-B7C4-E54A-A98D-D1D2EE5C1DF6}"/>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41988" name="Text Box 5">
            <a:extLst>
              <a:ext uri="{FF2B5EF4-FFF2-40B4-BE49-F238E27FC236}">
                <a16:creationId xmlns:a16="http://schemas.microsoft.com/office/drawing/2014/main" id="{0F738AD3-FEB6-E144-8CCC-EB3D240543A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1989" name="Text Box 6">
            <a:extLst>
              <a:ext uri="{FF2B5EF4-FFF2-40B4-BE49-F238E27FC236}">
                <a16:creationId xmlns:a16="http://schemas.microsoft.com/office/drawing/2014/main" id="{BB3542B7-43D0-1D4A-BC62-6FE649072B4B}"/>
              </a:ext>
            </a:extLst>
          </p:cNvPr>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41990" name="Object 7">
            <a:extLst>
              <a:ext uri="{FF2B5EF4-FFF2-40B4-BE49-F238E27FC236}">
                <a16:creationId xmlns:a16="http://schemas.microsoft.com/office/drawing/2014/main" id="{255E104C-EA2F-5447-8B9E-FD913F6723A0}"/>
              </a:ext>
            </a:extLst>
          </p:cNvPr>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spid="_x0000_s41992" name="Equation" r:id="rId3" imgW="85140800" imgH="13169900" progId="Equation.3">
                  <p:embed/>
                </p:oleObj>
              </mc:Choice>
              <mc:Fallback>
                <p:oleObj name="Equation" r:id="rId3" imgW="85140800" imgH="13169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1">
            <a:hlinkClick r:id="rId5"/>
            <a:extLst>
              <a:ext uri="{FF2B5EF4-FFF2-40B4-BE49-F238E27FC236}">
                <a16:creationId xmlns:a16="http://schemas.microsoft.com/office/drawing/2014/main" id="{F41B0C08-8AED-E240-B6AD-0C870EF59171}"/>
              </a:ext>
            </a:extLst>
          </p:cNvPr>
          <p:cNvSpPr>
            <a:spLocks noChangeArrowheads="1"/>
          </p:cNvSpPr>
          <p:nvPr/>
        </p:nvSpPr>
        <p:spPr bwMode="auto">
          <a:xfrm>
            <a:off x="3227388" y="5867400"/>
            <a:ext cx="17097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ComputeLoan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E228CC75-5518-6842-A1E5-70FA96D28D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2192B2-2FC1-EB47-899B-E438CE74CF02}" type="slidenum">
              <a:rPr lang="en-US" altLang="en-US" sz="1400"/>
              <a:pPr>
                <a:spcBef>
                  <a:spcPct val="0"/>
                </a:spcBef>
                <a:buClrTx/>
                <a:buSzTx/>
                <a:buFontTx/>
                <a:buNone/>
              </a:pPr>
              <a:t>39</a:t>
            </a:fld>
            <a:endParaRPr lang="en-US" altLang="en-US" sz="1400"/>
          </a:p>
        </p:txBody>
      </p:sp>
      <p:sp>
        <p:nvSpPr>
          <p:cNvPr id="43011" name="Rectangle 2">
            <a:extLst>
              <a:ext uri="{FF2B5EF4-FFF2-40B4-BE49-F238E27FC236}">
                <a16:creationId xmlns:a16="http://schemas.microsoft.com/office/drawing/2014/main" id="{6D3333F7-CB2E-434B-8914-5B12389D2525}"/>
              </a:ext>
            </a:extLst>
          </p:cNvPr>
          <p:cNvSpPr>
            <a:spLocks noGrp="1" noChangeArrowheads="1"/>
          </p:cNvSpPr>
          <p:nvPr>
            <p:ph type="title"/>
          </p:nvPr>
        </p:nvSpPr>
        <p:spPr>
          <a:xfrm>
            <a:off x="193675" y="241300"/>
            <a:ext cx="8640763" cy="627063"/>
          </a:xfrm>
        </p:spPr>
        <p:txBody>
          <a:bodyPr/>
          <a:lstStyle/>
          <a:p>
            <a:r>
              <a:rPr lang="en-US" altLang="en-US" sz="3600"/>
              <a:t>Case Study: Computing Distances</a:t>
            </a:r>
            <a:r>
              <a:rPr lang="en-US" altLang="en-US"/>
              <a:t> </a:t>
            </a:r>
          </a:p>
        </p:txBody>
      </p:sp>
      <p:sp>
        <p:nvSpPr>
          <p:cNvPr id="43012" name="Rectangle 5">
            <a:extLst>
              <a:ext uri="{FF2B5EF4-FFF2-40B4-BE49-F238E27FC236}">
                <a16:creationId xmlns:a16="http://schemas.microsoft.com/office/drawing/2014/main" id="{584F074F-2A8F-D140-A889-9F07BD1567B7}"/>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distance. </a:t>
            </a:r>
          </a:p>
        </p:txBody>
      </p:sp>
      <p:sp>
        <p:nvSpPr>
          <p:cNvPr id="43013" name="Rectangle 6">
            <a:extLst>
              <a:ext uri="{FF2B5EF4-FFF2-40B4-BE49-F238E27FC236}">
                <a16:creationId xmlns:a16="http://schemas.microsoft.com/office/drawing/2014/main" id="{061280DA-2D7F-6444-BD6F-B9C0A69081BB}"/>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4" name="Rectangle 7">
            <a:extLst>
              <a:ext uri="{FF2B5EF4-FFF2-40B4-BE49-F238E27FC236}">
                <a16:creationId xmlns:a16="http://schemas.microsoft.com/office/drawing/2014/main" id="{2C35CF18-A731-A54A-9076-EF7977C64BC4}"/>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5" name="Rectangle 12">
            <a:extLst>
              <a:ext uri="{FF2B5EF4-FFF2-40B4-BE49-F238E27FC236}">
                <a16:creationId xmlns:a16="http://schemas.microsoft.com/office/drawing/2014/main" id="{56F2605A-747B-504D-839B-61BDD926D4BA}"/>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anose="02070309020205020404" pitchFamily="49"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43016" name="Rectangle 13">
            <a:extLst>
              <a:ext uri="{FF2B5EF4-FFF2-40B4-BE49-F238E27FC236}">
                <a16:creationId xmlns:a16="http://schemas.microsoft.com/office/drawing/2014/main" id="{6A072512-63DA-DA48-8D2F-9450F7462480}"/>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anose="02070309020205020404" pitchFamily="49"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43017" name="Rectangle 15">
            <a:extLst>
              <a:ext uri="{FF2B5EF4-FFF2-40B4-BE49-F238E27FC236}">
                <a16:creationId xmlns:a16="http://schemas.microsoft.com/office/drawing/2014/main" id="{CB810875-6B31-434F-A781-B43D17DDE4FF}"/>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18" name="Object 14">
            <a:extLst>
              <a:ext uri="{FF2B5EF4-FFF2-40B4-BE49-F238E27FC236}">
                <a16:creationId xmlns:a16="http://schemas.microsoft.com/office/drawing/2014/main" id="{500DAF53-2E03-8B49-9EC1-DE8F51ABB819}"/>
              </a:ext>
            </a:extLst>
          </p:cNvPr>
          <p:cNvGraphicFramePr>
            <a:graphicFrameLocks noChangeAspect="1"/>
          </p:cNvGraphicFramePr>
          <p:nvPr/>
        </p:nvGraphicFramePr>
        <p:xfrm>
          <a:off x="1346200" y="3275013"/>
          <a:ext cx="5799138" cy="1098550"/>
        </p:xfrm>
        <a:graphic>
          <a:graphicData uri="http://schemas.openxmlformats.org/presentationml/2006/ole">
            <mc:AlternateContent xmlns:mc="http://schemas.openxmlformats.org/markup-compatibility/2006">
              <mc:Choice xmlns:v="urn:schemas-microsoft-com:vml" Requires="v">
                <p:oleObj spid="_x0000_s43020" name="Equation" r:id="rId4" imgW="33655000" imgH="6451600" progId="Equation.3">
                  <p:embed/>
                </p:oleObj>
              </mc:Choice>
              <mc:Fallback>
                <p:oleObj name="Equation" r:id="rId4" imgW="33655000" imgH="6451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3275013"/>
                        <a:ext cx="57991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9" name="Rectangle 1">
            <a:hlinkClick r:id="rId6"/>
            <a:extLst>
              <a:ext uri="{FF2B5EF4-FFF2-40B4-BE49-F238E27FC236}">
                <a16:creationId xmlns:a16="http://schemas.microsoft.com/office/drawing/2014/main" id="{59648702-E9ED-144A-A129-03A88D4D942C}"/>
              </a:ext>
            </a:extLst>
          </p:cNvPr>
          <p:cNvSpPr>
            <a:spLocks noChangeArrowheads="1"/>
          </p:cNvSpPr>
          <p:nvPr/>
        </p:nvSpPr>
        <p:spPr bwMode="auto">
          <a:xfrm>
            <a:off x="4187825" y="5303838"/>
            <a:ext cx="2227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ComputeDistance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5461835A-B7CF-9441-AE26-F7083A9DF4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C06F97-5177-D94E-B7AD-7D23B7164F84}" type="slidenum">
              <a:rPr lang="en-US" altLang="en-US" sz="1400"/>
              <a:pPr>
                <a:spcBef>
                  <a:spcPct val="0"/>
                </a:spcBef>
                <a:buClrTx/>
                <a:buSzTx/>
                <a:buFontTx/>
                <a:buNone/>
              </a:pPr>
              <a:t>4</a:t>
            </a:fld>
            <a:endParaRPr lang="en-US" altLang="en-US" sz="1400"/>
          </a:p>
        </p:txBody>
      </p:sp>
      <p:sp>
        <p:nvSpPr>
          <p:cNvPr id="6147" name="Rectangle 2">
            <a:extLst>
              <a:ext uri="{FF2B5EF4-FFF2-40B4-BE49-F238E27FC236}">
                <a16:creationId xmlns:a16="http://schemas.microsoft.com/office/drawing/2014/main" id="{26643D4C-0033-0648-AF59-3291164F611F}"/>
              </a:ext>
            </a:extLst>
          </p:cNvPr>
          <p:cNvSpPr>
            <a:spLocks noGrp="1" noChangeArrowheads="1"/>
          </p:cNvSpPr>
          <p:nvPr>
            <p:ph type="title"/>
          </p:nvPr>
        </p:nvSpPr>
        <p:spPr>
          <a:xfrm>
            <a:off x="685800" y="304800"/>
            <a:ext cx="7772400" cy="1428750"/>
          </a:xfrm>
          <a:noFill/>
        </p:spPr>
        <p:txBody>
          <a:bodyPr/>
          <a:lstStyle/>
          <a:p>
            <a:r>
              <a:rPr lang="en-US" altLang="en-US" sz="4300"/>
              <a:t>Introducing Programming with an Example</a:t>
            </a:r>
          </a:p>
        </p:txBody>
      </p:sp>
      <p:sp>
        <p:nvSpPr>
          <p:cNvPr id="6148" name="Rectangle 3">
            <a:extLst>
              <a:ext uri="{FF2B5EF4-FFF2-40B4-BE49-F238E27FC236}">
                <a16:creationId xmlns:a16="http://schemas.microsoft.com/office/drawing/2014/main" id="{690BBEF6-96E6-2F4E-A5A6-512E3E1365A6}"/>
              </a:ext>
            </a:extLst>
          </p:cNvPr>
          <p:cNvSpPr>
            <a:spLocks noChangeArrowheads="1"/>
          </p:cNvSpPr>
          <p:nvPr>
            <p:ph type="body" idx="1"/>
          </p:nvPr>
        </p:nvSpPr>
        <p:spPr>
          <a:xfrm>
            <a:off x="693738" y="1854200"/>
            <a:ext cx="7556500" cy="2767013"/>
          </a:xfrm>
          <a:noFill/>
        </p:spPr>
        <p:txBody>
          <a:bodyPr/>
          <a:lstStyle/>
          <a:p>
            <a:pPr>
              <a:spcBef>
                <a:spcPct val="50000"/>
              </a:spcBef>
              <a:buFont typeface="Monotype Sorts" pitchFamily="2" charset="2"/>
              <a:buNone/>
            </a:pPr>
            <a:r>
              <a:rPr lang="en-US" altLang="en-US" sz="3600"/>
              <a:t>Listing 2.1 Computing the Area of a Circle</a:t>
            </a:r>
          </a:p>
          <a:p>
            <a:pPr>
              <a:spcBef>
                <a:spcPct val="50000"/>
              </a:spcBef>
              <a:buFont typeface="Monotype Sorts" pitchFamily="2" charset="2"/>
              <a:buNone/>
            </a:pPr>
            <a:r>
              <a:rPr lang="en-US" altLang="en-US" sz="3600"/>
              <a:t>  This program computes the area of the circle.</a:t>
            </a:r>
            <a:endParaRPr lang="en-US" altLang="en-US">
              <a:latin typeface="Book Antiqua" panose="02040602050305030304" pitchFamily="18" charset="0"/>
            </a:endParaRPr>
          </a:p>
        </p:txBody>
      </p:sp>
      <p:sp>
        <p:nvSpPr>
          <p:cNvPr id="6149" name="Rectangle 1">
            <a:hlinkClick r:id="rId2"/>
            <a:extLst>
              <a:ext uri="{FF2B5EF4-FFF2-40B4-BE49-F238E27FC236}">
                <a16:creationId xmlns:a16="http://schemas.microsoft.com/office/drawing/2014/main" id="{36395891-0F6F-EB46-B6A8-749AF3FB6D3A}"/>
              </a:ext>
            </a:extLst>
          </p:cNvPr>
          <p:cNvSpPr>
            <a:spLocks noChangeArrowheads="1"/>
          </p:cNvSpPr>
          <p:nvPr/>
        </p:nvSpPr>
        <p:spPr bwMode="auto">
          <a:xfrm>
            <a:off x="4918075" y="531971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011FED31-DACC-8845-805A-C2BAC2DEDD4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401ED0-6F91-144C-AED6-F8F7AF0B3B8A}" type="slidenum">
              <a:rPr lang="en-US" altLang="en-US" sz="1400"/>
              <a:pPr>
                <a:spcBef>
                  <a:spcPct val="0"/>
                </a:spcBef>
                <a:buClrTx/>
                <a:buSzTx/>
                <a:buFontTx/>
                <a:buNone/>
              </a:pPr>
              <a:t>40</a:t>
            </a:fld>
            <a:endParaRPr lang="en-US" altLang="en-US" sz="1400"/>
          </a:p>
        </p:txBody>
      </p:sp>
      <p:sp>
        <p:nvSpPr>
          <p:cNvPr id="45059" name="Rectangle 2">
            <a:extLst>
              <a:ext uri="{FF2B5EF4-FFF2-40B4-BE49-F238E27FC236}">
                <a16:creationId xmlns:a16="http://schemas.microsoft.com/office/drawing/2014/main" id="{67963BDB-1E4D-8F4F-A58A-7EF17D83A5CC}"/>
              </a:ext>
            </a:extLst>
          </p:cNvPr>
          <p:cNvSpPr>
            <a:spLocks noGrp="1" noChangeArrowheads="1"/>
          </p:cNvSpPr>
          <p:nvPr>
            <p:ph type="title"/>
          </p:nvPr>
        </p:nvSpPr>
        <p:spPr>
          <a:xfrm>
            <a:off x="193675" y="241300"/>
            <a:ext cx="8640763" cy="627063"/>
          </a:xfrm>
        </p:spPr>
        <p:txBody>
          <a:bodyPr/>
          <a:lstStyle/>
          <a:p>
            <a:r>
              <a:rPr lang="en-US" altLang="en-US" sz="3600"/>
              <a:t>Case Study: Computing Distances</a:t>
            </a:r>
            <a:r>
              <a:rPr lang="en-US" altLang="en-US"/>
              <a:t> </a:t>
            </a:r>
          </a:p>
        </p:txBody>
      </p:sp>
      <p:sp>
        <p:nvSpPr>
          <p:cNvPr id="45060" name="Rectangle 5">
            <a:extLst>
              <a:ext uri="{FF2B5EF4-FFF2-40B4-BE49-F238E27FC236}">
                <a16:creationId xmlns:a16="http://schemas.microsoft.com/office/drawing/2014/main" id="{142F5055-1F87-6A45-933D-60B1B068A0D3}"/>
              </a:ext>
            </a:extLst>
          </p:cNvPr>
          <p:cNvSpPr>
            <a:spLocks noGrp="1" noChangeArrowheads="1"/>
          </p:cNvSpPr>
          <p:nvPr>
            <p:ph type="body" idx="1"/>
          </p:nvPr>
        </p:nvSpPr>
        <p:spPr>
          <a:xfrm>
            <a:off x="231775" y="1239838"/>
            <a:ext cx="8610600" cy="1958975"/>
          </a:xfrm>
          <a:noFill/>
        </p:spPr>
        <p:txBody>
          <a:bodyPr/>
          <a:lstStyle/>
          <a:p>
            <a:pPr marL="0" indent="0">
              <a:buFont typeface="Monotype Sorts" pitchFamily="2" charset="2"/>
              <a:buNone/>
            </a:pPr>
            <a:r>
              <a:rPr lang="en-US" altLang="en-US" sz="3600"/>
              <a:t>This program prompts the user to enter two points, computes their distance, and displays the points and their distances in graphics. </a:t>
            </a:r>
          </a:p>
        </p:txBody>
      </p:sp>
      <p:sp>
        <p:nvSpPr>
          <p:cNvPr id="45061" name="Rectangle 6">
            <a:extLst>
              <a:ext uri="{FF2B5EF4-FFF2-40B4-BE49-F238E27FC236}">
                <a16:creationId xmlns:a16="http://schemas.microsoft.com/office/drawing/2014/main" id="{F8F00F8B-5396-8748-B0B0-5C327F8E4979}"/>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2" name="Rectangle 7">
            <a:extLst>
              <a:ext uri="{FF2B5EF4-FFF2-40B4-BE49-F238E27FC236}">
                <a16:creationId xmlns:a16="http://schemas.microsoft.com/office/drawing/2014/main" id="{09FEA183-3389-8D47-8B7D-FD2DA6D2AEBD}"/>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45063" name="Picture 8">
            <a:extLst>
              <a:ext uri="{FF2B5EF4-FFF2-40B4-BE49-F238E27FC236}">
                <a16:creationId xmlns:a16="http://schemas.microsoft.com/office/drawing/2014/main" id="{BAAEFB31-0EEA-384A-8BFC-4020FA1DE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3175000"/>
            <a:ext cx="2957512"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9">
            <a:extLst>
              <a:ext uri="{FF2B5EF4-FFF2-40B4-BE49-F238E27FC236}">
                <a16:creationId xmlns:a16="http://schemas.microsoft.com/office/drawing/2014/main" id="{83483ECD-3A57-6547-87F5-F57DDD2C6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363" y="3175000"/>
            <a:ext cx="28797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10">
            <a:extLst>
              <a:ext uri="{FF2B5EF4-FFF2-40B4-BE49-F238E27FC236}">
                <a16:creationId xmlns:a16="http://schemas.microsoft.com/office/drawing/2014/main" id="{C819B55B-32AE-C040-8CBA-1F9048D87BAB}"/>
              </a:ext>
            </a:extLst>
          </p:cNvPr>
          <p:cNvSpPr>
            <a:spLocks noChangeArrowheads="1"/>
          </p:cNvSpPr>
          <p:nvPr/>
        </p:nvSpPr>
        <p:spPr bwMode="auto">
          <a:xfrm>
            <a:off x="0" y="3149600"/>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anose="02070309020205020404" pitchFamily="49"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45066" name="Rectangle 11">
            <a:extLst>
              <a:ext uri="{FF2B5EF4-FFF2-40B4-BE49-F238E27FC236}">
                <a16:creationId xmlns:a16="http://schemas.microsoft.com/office/drawing/2014/main" id="{353F18C2-511B-224A-9FF4-33D7C0051705}"/>
              </a:ext>
            </a:extLst>
          </p:cNvPr>
          <p:cNvSpPr>
            <a:spLocks noChangeArrowheads="1"/>
          </p:cNvSpPr>
          <p:nvPr/>
        </p:nvSpPr>
        <p:spPr bwMode="auto">
          <a:xfrm>
            <a:off x="0" y="4710113"/>
            <a:ext cx="22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anose="02070309020205020404" pitchFamily="49" charset="0"/>
                <a:ea typeface="SimSun" panose="02010600030101010101" pitchFamily="2" charset="-122"/>
                <a:cs typeface="Times New Roman" panose="02020603050405020304" pitchFamily="18" charset="0"/>
              </a:rPr>
              <a:t> </a:t>
            </a:r>
            <a:endParaRPr lang="en-US" altLang="en-US" sz="2400">
              <a:ea typeface="SimSun" panose="02010600030101010101" pitchFamily="2" charset="-122"/>
              <a:cs typeface="Times New Roman" panose="02020603050405020304" pitchFamily="18" charset="0"/>
            </a:endParaRPr>
          </a:p>
        </p:txBody>
      </p:sp>
      <p:sp>
        <p:nvSpPr>
          <p:cNvPr id="45067" name="Rectangle 1">
            <a:hlinkClick r:id="rId5"/>
            <a:extLst>
              <a:ext uri="{FF2B5EF4-FFF2-40B4-BE49-F238E27FC236}">
                <a16:creationId xmlns:a16="http://schemas.microsoft.com/office/drawing/2014/main" id="{EF6DC3DB-6868-5947-93AE-B981FAFD6E4A}"/>
              </a:ext>
            </a:extLst>
          </p:cNvPr>
          <p:cNvSpPr>
            <a:spLocks noChangeArrowheads="1"/>
          </p:cNvSpPr>
          <p:nvPr/>
        </p:nvSpPr>
        <p:spPr bwMode="auto">
          <a:xfrm>
            <a:off x="3341688" y="5865813"/>
            <a:ext cx="3073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ComputeDistanceGraphics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F4C536CB-FAA1-224F-B295-8852044D2B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8DD355-DCD4-0A47-9890-2FBCD06646C6}" type="slidenum">
              <a:rPr lang="en-US" altLang="en-US" sz="1400"/>
              <a:pPr>
                <a:spcBef>
                  <a:spcPct val="0"/>
                </a:spcBef>
                <a:buClrTx/>
                <a:buSzTx/>
                <a:buFontTx/>
                <a:buNone/>
              </a:pPr>
              <a:t>5</a:t>
            </a:fld>
            <a:endParaRPr lang="en-US" altLang="en-US" sz="1400"/>
          </a:p>
        </p:txBody>
      </p:sp>
      <p:sp>
        <p:nvSpPr>
          <p:cNvPr id="7171" name="Rectangle 2">
            <a:extLst>
              <a:ext uri="{FF2B5EF4-FFF2-40B4-BE49-F238E27FC236}">
                <a16:creationId xmlns:a16="http://schemas.microsoft.com/office/drawing/2014/main" id="{15976E78-9284-7B46-9D17-5ABB740F4261}"/>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7172" name="Rectangle 3">
            <a:extLst>
              <a:ext uri="{FF2B5EF4-FFF2-40B4-BE49-F238E27FC236}">
                <a16:creationId xmlns:a16="http://schemas.microsoft.com/office/drawing/2014/main" id="{8A4B7F4E-DD96-C249-ADDA-5CA4E5BF0B59}"/>
              </a:ext>
            </a:extLst>
          </p:cNvPr>
          <p:cNvSpPr>
            <a:spLocks noChangeArrowheads="1"/>
          </p:cNvSpPr>
          <p:nvPr>
            <p:ph type="body" idx="1"/>
          </p:nvPr>
        </p:nvSpPr>
        <p:spPr>
          <a:xfrm>
            <a:off x="152400" y="106680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7173" name="Rectangle 8">
            <a:extLst>
              <a:ext uri="{FF2B5EF4-FFF2-40B4-BE49-F238E27FC236}">
                <a16:creationId xmlns:a16="http://schemas.microsoft.com/office/drawing/2014/main" id="{C7DDED36-EA8C-3F4C-8FF2-C847360B6C2B}"/>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7174" name="Text Box 9">
            <a:extLst>
              <a:ext uri="{FF2B5EF4-FFF2-40B4-BE49-F238E27FC236}">
                <a16:creationId xmlns:a16="http://schemas.microsoft.com/office/drawing/2014/main" id="{96313E98-E606-CE4D-8E5E-EF0A28AA945D}"/>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7175" name="Rectangle 10">
            <a:extLst>
              <a:ext uri="{FF2B5EF4-FFF2-40B4-BE49-F238E27FC236}">
                <a16:creationId xmlns:a16="http://schemas.microsoft.com/office/drawing/2014/main" id="{DF1810AA-1A02-5444-ADAA-4B56BEC8B2D0}"/>
              </a:ext>
            </a:extLst>
          </p:cNvPr>
          <p:cNvSpPr>
            <a:spLocks noChangeArrowheads="1"/>
          </p:cNvSpPr>
          <p:nvPr/>
        </p:nvSpPr>
        <p:spPr bwMode="auto">
          <a:xfrm>
            <a:off x="231775" y="158591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32E2B7B6-AD64-2846-A4AC-A7DACA3C86EC}"/>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20 to radius</a:t>
            </a:r>
          </a:p>
        </p:txBody>
      </p:sp>
      <p:sp>
        <p:nvSpPr>
          <p:cNvPr id="7177" name="Rectangle 13">
            <a:extLst>
              <a:ext uri="{FF2B5EF4-FFF2-40B4-BE49-F238E27FC236}">
                <a16:creationId xmlns:a16="http://schemas.microsoft.com/office/drawing/2014/main" id="{85FE5B14-9409-5F4A-9B44-4B495EA35E4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EAE70F07-A4DE-E444-AB33-AFBED04619E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A5C04D-7011-6249-8CD4-C3C3773DABDC}" type="slidenum">
              <a:rPr lang="en-US" altLang="en-US" sz="1400"/>
              <a:pPr>
                <a:spcBef>
                  <a:spcPct val="0"/>
                </a:spcBef>
                <a:buClrTx/>
                <a:buSzTx/>
                <a:buFontTx/>
                <a:buNone/>
              </a:pPr>
              <a:t>6</a:t>
            </a:fld>
            <a:endParaRPr lang="en-US" altLang="en-US" sz="1400"/>
          </a:p>
        </p:txBody>
      </p:sp>
      <p:sp>
        <p:nvSpPr>
          <p:cNvPr id="8195" name="Rectangle 2">
            <a:extLst>
              <a:ext uri="{FF2B5EF4-FFF2-40B4-BE49-F238E27FC236}">
                <a16:creationId xmlns:a16="http://schemas.microsoft.com/office/drawing/2014/main" id="{9CDF2946-C373-EE44-94B9-DB86AF0B6C70}"/>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8196" name="Rectangle 3">
            <a:extLst>
              <a:ext uri="{FF2B5EF4-FFF2-40B4-BE49-F238E27FC236}">
                <a16:creationId xmlns:a16="http://schemas.microsoft.com/office/drawing/2014/main" id="{6D13B582-BE02-A043-8BD8-1F36D8D2D5F9}"/>
              </a:ext>
            </a:extLst>
          </p:cNvPr>
          <p:cNvSpPr>
            <a:spLocks noChangeArrowheads="1"/>
          </p:cNvSpPr>
          <p:nvPr>
            <p:ph type="body" idx="1"/>
          </p:nvPr>
        </p:nvSpPr>
        <p:spPr>
          <a:xfrm>
            <a:off x="152400" y="106680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8197" name="Rectangle 4">
            <a:extLst>
              <a:ext uri="{FF2B5EF4-FFF2-40B4-BE49-F238E27FC236}">
                <a16:creationId xmlns:a16="http://schemas.microsoft.com/office/drawing/2014/main" id="{ED4F8CDD-41D5-364F-B436-91C6DFC8E9AB}"/>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8198" name="Text Box 5">
            <a:extLst>
              <a:ext uri="{FF2B5EF4-FFF2-40B4-BE49-F238E27FC236}">
                <a16:creationId xmlns:a16="http://schemas.microsoft.com/office/drawing/2014/main" id="{17CDA24C-9A29-6545-B300-4E75B1BC89B3}"/>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58055" name="AutoShape 7">
            <a:extLst>
              <a:ext uri="{FF2B5EF4-FFF2-40B4-BE49-F238E27FC236}">
                <a16:creationId xmlns:a16="http://schemas.microsoft.com/office/drawing/2014/main" id="{50299967-815A-A349-9E51-837DEE18F20F}"/>
              </a:ext>
            </a:extLst>
          </p:cNvPr>
          <p:cNvSpPr>
            <a:spLocks noChangeArrowheads="1"/>
          </p:cNvSpPr>
          <p:nvPr/>
        </p:nvSpPr>
        <p:spPr bwMode="auto">
          <a:xfrm>
            <a:off x="6761163" y="893763"/>
            <a:ext cx="1881187" cy="615950"/>
          </a:xfrm>
          <a:prstGeom prst="wedgeRoundRectCallout">
            <a:avLst>
              <a:gd name="adj1" fmla="val -30931"/>
              <a:gd name="adj2" fmla="val 201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result to area</a:t>
            </a:r>
          </a:p>
        </p:txBody>
      </p:sp>
      <p:sp>
        <p:nvSpPr>
          <p:cNvPr id="8200" name="Rectangle 8">
            <a:extLst>
              <a:ext uri="{FF2B5EF4-FFF2-40B4-BE49-F238E27FC236}">
                <a16:creationId xmlns:a16="http://schemas.microsoft.com/office/drawing/2014/main" id="{D568BE2C-354C-934F-915A-809576C5D36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8201" name="Rectangle 9">
            <a:extLst>
              <a:ext uri="{FF2B5EF4-FFF2-40B4-BE49-F238E27FC236}">
                <a16:creationId xmlns:a16="http://schemas.microsoft.com/office/drawing/2014/main" id="{A6A6F970-B8FF-1D48-BDDF-E8A2C0738C02}"/>
              </a:ext>
            </a:extLst>
          </p:cNvPr>
          <p:cNvSpPr>
            <a:spLocks noChangeArrowheads="1"/>
          </p:cNvSpPr>
          <p:nvPr/>
        </p:nvSpPr>
        <p:spPr bwMode="auto">
          <a:xfrm>
            <a:off x="193675" y="2468563"/>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8202" name="Rectangle 10">
            <a:extLst>
              <a:ext uri="{FF2B5EF4-FFF2-40B4-BE49-F238E27FC236}">
                <a16:creationId xmlns:a16="http://schemas.microsoft.com/office/drawing/2014/main" id="{BF95A3DE-5DB8-8E40-8FEB-1795A5A22ADD}"/>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2"/>
                </a:solidFill>
              </a:rPr>
              <a:t>1256.636</a:t>
            </a:r>
          </a:p>
        </p:txBody>
      </p:sp>
      <p:sp>
        <p:nvSpPr>
          <p:cNvPr id="8203" name="Text Box 11">
            <a:extLst>
              <a:ext uri="{FF2B5EF4-FFF2-40B4-BE49-F238E27FC236}">
                <a16:creationId xmlns:a16="http://schemas.microsoft.com/office/drawing/2014/main" id="{C090ABC3-8BD5-C944-9D2A-6F4F3D8F0D02}"/>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8055"/>
                                        </p:tgtEl>
                                        <p:attrNameLst>
                                          <p:attrName>style.visibility</p:attrName>
                                        </p:attrNameLst>
                                      </p:cBhvr>
                                      <p:to>
                                        <p:strVal val="visible"/>
                                      </p:to>
                                    </p:set>
                                    <p:anim calcmode="lin" valueType="num">
                                      <p:cBhvr additive="base">
                                        <p:cTn id="7" dur="500" fill="hold"/>
                                        <p:tgtEl>
                                          <p:spTgt spid="258055"/>
                                        </p:tgtEl>
                                        <p:attrNameLst>
                                          <p:attrName>ppt_x</p:attrName>
                                        </p:attrNameLst>
                                      </p:cBhvr>
                                      <p:tavLst>
                                        <p:tav tm="0">
                                          <p:val>
                                            <p:strVal val="0-#ppt_w/2"/>
                                          </p:val>
                                        </p:tav>
                                        <p:tav tm="100000">
                                          <p:val>
                                            <p:strVal val="#ppt_x"/>
                                          </p:val>
                                        </p:tav>
                                      </p:tavLst>
                                    </p:anim>
                                    <p:anim calcmode="lin" valueType="num">
                                      <p:cBhvr additive="base">
                                        <p:cTn id="8" dur="500" fill="hold"/>
                                        <p:tgtEl>
                                          <p:spTgt spid="258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CD61FB17-F6C5-6248-8662-C9AD89DE59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773766-6F96-6744-8046-B6F7037012D9}" type="slidenum">
              <a:rPr lang="en-US" altLang="en-US" sz="1400"/>
              <a:pPr>
                <a:spcBef>
                  <a:spcPct val="0"/>
                </a:spcBef>
                <a:buClrTx/>
                <a:buSzTx/>
                <a:buFontTx/>
                <a:buNone/>
              </a:pPr>
              <a:t>7</a:t>
            </a:fld>
            <a:endParaRPr lang="en-US" altLang="en-US" sz="1400"/>
          </a:p>
        </p:txBody>
      </p:sp>
      <p:sp>
        <p:nvSpPr>
          <p:cNvPr id="9219" name="Rectangle 2">
            <a:extLst>
              <a:ext uri="{FF2B5EF4-FFF2-40B4-BE49-F238E27FC236}">
                <a16:creationId xmlns:a16="http://schemas.microsoft.com/office/drawing/2014/main" id="{AFFF1AF4-540E-4E44-88D6-5235840297C5}"/>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9220" name="Rectangle 3">
            <a:extLst>
              <a:ext uri="{FF2B5EF4-FFF2-40B4-BE49-F238E27FC236}">
                <a16:creationId xmlns:a16="http://schemas.microsoft.com/office/drawing/2014/main" id="{24F968A6-8D3E-8947-9749-3B4426462711}"/>
              </a:ext>
            </a:extLst>
          </p:cNvPr>
          <p:cNvSpPr>
            <a:spLocks noChangeArrowheads="1"/>
          </p:cNvSpPr>
          <p:nvPr>
            <p:ph type="body" idx="1"/>
          </p:nvPr>
        </p:nvSpPr>
        <p:spPr>
          <a:xfrm>
            <a:off x="0" y="1085850"/>
            <a:ext cx="5562600" cy="5181600"/>
          </a:xfrm>
        </p:spPr>
        <p:txBody>
          <a:bodyPr/>
          <a:lstStyle/>
          <a:p>
            <a:pPr>
              <a:buFont typeface="Monotype Sorts" pitchFamily="2" charset="2"/>
              <a:buNone/>
            </a:pPr>
            <a:r>
              <a:rPr lang="en-US" altLang="en-US" sz="2400">
                <a:solidFill>
                  <a:schemeClr val="tx2"/>
                </a:solidFill>
              </a:rPr>
              <a:t># Assign a radius</a:t>
            </a:r>
          </a:p>
          <a:p>
            <a:pPr>
              <a:buFont typeface="Monotype Sorts" pitchFamily="2" charset="2"/>
              <a:buNone/>
            </a:pPr>
            <a:r>
              <a:rPr lang="en-US" altLang="en-US" sz="2400">
                <a:solidFill>
                  <a:schemeClr val="tx2"/>
                </a:solidFill>
              </a:rPr>
              <a:t>radius = 20 # radius is now 20</a:t>
            </a:r>
          </a:p>
          <a:p>
            <a:pPr>
              <a:buFont typeface="Monotype Sorts" pitchFamily="2" charset="2"/>
              <a:buNone/>
            </a:pPr>
            <a:r>
              <a:rPr lang="en-US" altLang="en-US" sz="2400">
                <a:solidFill>
                  <a:schemeClr val="tx2"/>
                </a:solidFill>
              </a:rPr>
              <a:t># Compute area</a:t>
            </a:r>
          </a:p>
          <a:p>
            <a:pPr>
              <a:buFont typeface="Monotype Sorts" pitchFamily="2" charset="2"/>
              <a:buNone/>
            </a:pPr>
            <a:r>
              <a:rPr lang="en-US" altLang="en-US" sz="2400">
                <a:solidFill>
                  <a:schemeClr val="tx2"/>
                </a:solidFill>
              </a:rPr>
              <a:t>area = radius * radius * 3.14159</a:t>
            </a:r>
          </a:p>
          <a:p>
            <a:pPr>
              <a:buFont typeface="Monotype Sorts" pitchFamily="2" charset="2"/>
              <a:buNone/>
            </a:pPr>
            <a:r>
              <a:rPr lang="en-US" altLang="en-US" sz="2400">
                <a:solidFill>
                  <a:schemeClr val="tx2"/>
                </a:solidFill>
              </a:rPr>
              <a:t># Display results</a:t>
            </a:r>
          </a:p>
          <a:p>
            <a:pPr>
              <a:buFont typeface="Monotype Sorts" pitchFamily="2" charset="2"/>
              <a:buNone/>
            </a:pPr>
            <a:r>
              <a:rPr lang="en-US" altLang="en-US" sz="2400">
                <a:solidFill>
                  <a:schemeClr val="tx2"/>
                </a:solidFill>
              </a:rPr>
              <a:t>print("The area for the circle of radius",  </a:t>
            </a:r>
          </a:p>
          <a:p>
            <a:pPr>
              <a:buFont typeface="Monotype Sorts" pitchFamily="2" charset="2"/>
              <a:buNone/>
            </a:pPr>
            <a:r>
              <a:rPr lang="en-US" altLang="en-US" sz="2400">
                <a:solidFill>
                  <a:schemeClr val="tx2"/>
                </a:solidFill>
              </a:rPr>
              <a:t>    radius, "is", area)</a:t>
            </a:r>
            <a:r>
              <a:rPr lang="en-US" altLang="en-US">
                <a:solidFill>
                  <a:schemeClr val="tx2"/>
                </a:solidFill>
              </a:rPr>
              <a:t>    </a:t>
            </a:r>
          </a:p>
        </p:txBody>
      </p:sp>
      <p:sp>
        <p:nvSpPr>
          <p:cNvPr id="9221" name="Rectangle 4">
            <a:extLst>
              <a:ext uri="{FF2B5EF4-FFF2-40B4-BE49-F238E27FC236}">
                <a16:creationId xmlns:a16="http://schemas.microsoft.com/office/drawing/2014/main" id="{348DE312-845B-E548-B107-4516EBDCFD1D}"/>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9222" name="Text Box 5">
            <a:extLst>
              <a:ext uri="{FF2B5EF4-FFF2-40B4-BE49-F238E27FC236}">
                <a16:creationId xmlns:a16="http://schemas.microsoft.com/office/drawing/2014/main" id="{27FAF80F-D92A-5F4F-88C7-6B7CC990EAE4}"/>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259078" name="AutoShape 6">
            <a:extLst>
              <a:ext uri="{FF2B5EF4-FFF2-40B4-BE49-F238E27FC236}">
                <a16:creationId xmlns:a16="http://schemas.microsoft.com/office/drawing/2014/main" id="{1750E62D-CEA1-4543-9C2C-6C5D7EC7B3A5}"/>
              </a:ext>
            </a:extLst>
          </p:cNvPr>
          <p:cNvSpPr>
            <a:spLocks noChangeArrowheads="1"/>
          </p:cNvSpPr>
          <p:nvPr/>
        </p:nvSpPr>
        <p:spPr bwMode="auto">
          <a:xfrm>
            <a:off x="6761163" y="893763"/>
            <a:ext cx="1881187" cy="615950"/>
          </a:xfrm>
          <a:prstGeom prst="wedgeRoundRectCallout">
            <a:avLst>
              <a:gd name="adj1" fmla="val -123755"/>
              <a:gd name="adj2" fmla="val 4577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a:t>print a message to the console</a:t>
            </a:r>
          </a:p>
        </p:txBody>
      </p:sp>
      <p:sp>
        <p:nvSpPr>
          <p:cNvPr id="9224" name="Rectangle 7">
            <a:extLst>
              <a:ext uri="{FF2B5EF4-FFF2-40B4-BE49-F238E27FC236}">
                <a16:creationId xmlns:a16="http://schemas.microsoft.com/office/drawing/2014/main" id="{36637E1F-1FC3-0F42-9864-EA6EE0EAFEB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9225" name="Rectangle 9">
            <a:extLst>
              <a:ext uri="{FF2B5EF4-FFF2-40B4-BE49-F238E27FC236}">
                <a16:creationId xmlns:a16="http://schemas.microsoft.com/office/drawing/2014/main" id="{68F4A28A-9032-AA4D-9942-2E3D124503B5}"/>
              </a:ext>
            </a:extLst>
          </p:cNvPr>
          <p:cNvSpPr>
            <a:spLocks noChangeArrowheads="1"/>
          </p:cNvSpPr>
          <p:nvPr/>
        </p:nvSpPr>
        <p:spPr bwMode="auto">
          <a:xfrm>
            <a:off x="6837363" y="24304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2"/>
                </a:solidFill>
              </a:rPr>
              <a:t>1256.636</a:t>
            </a:r>
          </a:p>
        </p:txBody>
      </p:sp>
      <p:sp>
        <p:nvSpPr>
          <p:cNvPr id="9226" name="Text Box 10">
            <a:extLst>
              <a:ext uri="{FF2B5EF4-FFF2-40B4-BE49-F238E27FC236}">
                <a16:creationId xmlns:a16="http://schemas.microsoft.com/office/drawing/2014/main" id="{88BE1300-FA68-3941-B690-D57B1ED466FC}"/>
              </a:ext>
            </a:extLst>
          </p:cNvPr>
          <p:cNvSpPr txBox="1">
            <a:spLocks noChangeArrowheads="1"/>
          </p:cNvSpPr>
          <p:nvPr/>
        </p:nvSpPr>
        <p:spPr bwMode="auto">
          <a:xfrm>
            <a:off x="6019800" y="2405063"/>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9227" name="Rectangle 11">
            <a:extLst>
              <a:ext uri="{FF2B5EF4-FFF2-40B4-BE49-F238E27FC236}">
                <a16:creationId xmlns:a16="http://schemas.microsoft.com/office/drawing/2014/main" id="{943E1C11-9D84-9441-8043-CE7C3B100119}"/>
              </a:ext>
            </a:extLst>
          </p:cNvPr>
          <p:cNvSpPr>
            <a:spLocks noChangeArrowheads="1"/>
          </p:cNvSpPr>
          <p:nvPr/>
        </p:nvSpPr>
        <p:spPr bwMode="auto">
          <a:xfrm>
            <a:off x="0" y="3313113"/>
            <a:ext cx="5416550" cy="99853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9228" name="Picture 12">
            <a:extLst>
              <a:ext uri="{FF2B5EF4-FFF2-40B4-BE49-F238E27FC236}">
                <a16:creationId xmlns:a16="http://schemas.microsoft.com/office/drawing/2014/main" id="{32D96768-0F61-A44D-9D99-4AB013EF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27538"/>
            <a:ext cx="41624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9" name="Line 13">
            <a:extLst>
              <a:ext uri="{FF2B5EF4-FFF2-40B4-BE49-F238E27FC236}">
                <a16:creationId xmlns:a16="http://schemas.microsoft.com/office/drawing/2014/main" id="{075AE450-57E2-3943-9026-8325C52F5605}"/>
              </a:ext>
            </a:extLst>
          </p:cNvPr>
          <p:cNvSpPr>
            <a:spLocks noChangeShapeType="1"/>
          </p:cNvSpPr>
          <p:nvPr/>
        </p:nvSpPr>
        <p:spPr bwMode="auto">
          <a:xfrm>
            <a:off x="4264025" y="3929063"/>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9078"/>
                                        </p:tgtEl>
                                        <p:attrNameLst>
                                          <p:attrName>style.visibility</p:attrName>
                                        </p:attrNameLst>
                                      </p:cBhvr>
                                      <p:to>
                                        <p:strVal val="visible"/>
                                      </p:to>
                                    </p:set>
                                    <p:anim calcmode="lin" valueType="num">
                                      <p:cBhvr additive="base">
                                        <p:cTn id="7" dur="500" fill="hold"/>
                                        <p:tgtEl>
                                          <p:spTgt spid="259078"/>
                                        </p:tgtEl>
                                        <p:attrNameLst>
                                          <p:attrName>ppt_x</p:attrName>
                                        </p:attrNameLst>
                                      </p:cBhvr>
                                      <p:tavLst>
                                        <p:tav tm="0">
                                          <p:val>
                                            <p:strVal val="0-#ppt_w/2"/>
                                          </p:val>
                                        </p:tav>
                                        <p:tav tm="100000">
                                          <p:val>
                                            <p:strVal val="#ppt_x"/>
                                          </p:val>
                                        </p:tav>
                                      </p:tavLst>
                                    </p:anim>
                                    <p:anim calcmode="lin" valueType="num">
                                      <p:cBhvr additive="base">
                                        <p:cTn id="8" dur="500" fill="hold"/>
                                        <p:tgtEl>
                                          <p:spTgt spid="259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CC5989F3-27D2-FE49-9B48-E4731099557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0492AC-3739-5D44-A0AB-D4B40FE3DFF0}" type="slidenum">
              <a:rPr lang="en-US" altLang="en-US" sz="1400"/>
              <a:pPr>
                <a:spcBef>
                  <a:spcPct val="0"/>
                </a:spcBef>
                <a:buClrTx/>
                <a:buSzTx/>
                <a:buFontTx/>
                <a:buNone/>
              </a:pPr>
              <a:t>8</a:t>
            </a:fld>
            <a:endParaRPr lang="en-US" altLang="en-US" sz="1400"/>
          </a:p>
        </p:txBody>
      </p:sp>
      <p:sp>
        <p:nvSpPr>
          <p:cNvPr id="10243" name="Rectangle 2">
            <a:extLst>
              <a:ext uri="{FF2B5EF4-FFF2-40B4-BE49-F238E27FC236}">
                <a16:creationId xmlns:a16="http://schemas.microsoft.com/office/drawing/2014/main" id="{74BE3FC7-4A16-FC4A-8D2B-4D5019BF1AA2}"/>
              </a:ext>
            </a:extLst>
          </p:cNvPr>
          <p:cNvSpPr>
            <a:spLocks noGrp="1" noChangeArrowheads="1"/>
          </p:cNvSpPr>
          <p:nvPr>
            <p:ph type="title"/>
          </p:nvPr>
        </p:nvSpPr>
        <p:spPr>
          <a:xfrm>
            <a:off x="423863" y="296863"/>
            <a:ext cx="8296275" cy="635000"/>
          </a:xfrm>
        </p:spPr>
        <p:txBody>
          <a:bodyPr/>
          <a:lstStyle/>
          <a:p>
            <a:r>
              <a:rPr lang="en-US" altLang="en-US"/>
              <a:t>Reading Input from the Console</a:t>
            </a:r>
            <a:endParaRPr lang="en-US" altLang="en-US">
              <a:cs typeface="Times New Roman" panose="02020603050405020304" pitchFamily="18" charset="0"/>
            </a:endParaRPr>
          </a:p>
        </p:txBody>
      </p:sp>
      <p:sp>
        <p:nvSpPr>
          <p:cNvPr id="10244" name="Text Box 3">
            <a:extLst>
              <a:ext uri="{FF2B5EF4-FFF2-40B4-BE49-F238E27FC236}">
                <a16:creationId xmlns:a16="http://schemas.microsoft.com/office/drawing/2014/main" id="{CC3EAFBC-D890-E142-B8AF-F15D399A2D0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0245" name="Text Box 4">
            <a:extLst>
              <a:ext uri="{FF2B5EF4-FFF2-40B4-BE49-F238E27FC236}">
                <a16:creationId xmlns:a16="http://schemas.microsoft.com/office/drawing/2014/main" id="{3179AAF6-6C80-F940-AA37-F9A5074973EE}"/>
              </a:ext>
            </a:extLst>
          </p:cNvPr>
          <p:cNvSpPr txBox="1">
            <a:spLocks noChangeArrowheads="1"/>
          </p:cNvSpPr>
          <p:nvPr/>
        </p:nvSpPr>
        <p:spPr bwMode="auto">
          <a:xfrm>
            <a:off x="193675" y="1316038"/>
            <a:ext cx="8763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Use the input function </a:t>
            </a:r>
          </a:p>
          <a:p>
            <a:pPr lvl="1">
              <a:spcBef>
                <a:spcPct val="50000"/>
              </a:spcBef>
              <a:buClrTx/>
              <a:buFontTx/>
              <a:buNone/>
            </a:pPr>
            <a:r>
              <a:rPr lang="en-US" altLang="en-US" sz="2400">
                <a:latin typeface="Courier New" panose="02070309020205020404" pitchFamily="49" charset="0"/>
                <a:cs typeface="Courier New" panose="02070309020205020404" pitchFamily="49" charset="0"/>
              </a:rPr>
              <a:t>variable = input("Enter a string: ") </a:t>
            </a:r>
          </a:p>
          <a:p>
            <a:pPr>
              <a:spcBef>
                <a:spcPct val="50000"/>
              </a:spcBef>
              <a:buClrTx/>
              <a:buSzTx/>
              <a:buFontTx/>
              <a:buNone/>
            </a:pPr>
            <a:r>
              <a:rPr lang="en-US" altLang="en-US" sz="2800">
                <a:cs typeface="Courier New" panose="02070309020205020404" pitchFamily="49" charset="0"/>
              </a:rPr>
              <a:t>2. Use the float and int function to convert a string to a float or int.</a:t>
            </a:r>
          </a:p>
          <a:p>
            <a:pPr lvl="1">
              <a:spcBef>
                <a:spcPct val="0"/>
              </a:spcBef>
              <a:buClrTx/>
              <a:buFontTx/>
              <a:buNone/>
            </a:pPr>
            <a:endParaRPr lang="en-US" altLang="en-US" sz="2400">
              <a:latin typeface="Courier New" panose="02070309020205020404" pitchFamily="49" charset="0"/>
              <a:cs typeface="Courier New" panose="02070309020205020404" pitchFamily="49" charset="0"/>
            </a:endParaRPr>
          </a:p>
          <a:p>
            <a:pPr lvl="1">
              <a:spcBef>
                <a:spcPct val="0"/>
              </a:spcBef>
              <a:buClrTx/>
              <a:buFontTx/>
              <a:buNone/>
            </a:pPr>
            <a:r>
              <a:rPr lang="en-US" altLang="en-US" sz="2400">
                <a:latin typeface="Courier New" panose="02070309020205020404" pitchFamily="49" charset="0"/>
                <a:cs typeface="Courier New" panose="02070309020205020404" pitchFamily="49" charset="0"/>
              </a:rPr>
              <a:t>var = float(stringVariable)</a:t>
            </a:r>
          </a:p>
          <a:p>
            <a:pPr lvl="1">
              <a:spcBef>
                <a:spcPct val="0"/>
              </a:spcBef>
              <a:buClrTx/>
              <a:buFontTx/>
              <a:buNone/>
            </a:pPr>
            <a:endParaRPr lang="en-US" altLang="en-US" sz="2400">
              <a:latin typeface="Courier New" panose="02070309020205020404" pitchFamily="49" charset="0"/>
              <a:cs typeface="Courier New" panose="02070309020205020404" pitchFamily="49" charset="0"/>
            </a:endParaRPr>
          </a:p>
          <a:p>
            <a:pPr lvl="1">
              <a:spcBef>
                <a:spcPct val="0"/>
              </a:spcBef>
              <a:buClrTx/>
              <a:buFontTx/>
              <a:buNone/>
            </a:pPr>
            <a:r>
              <a:rPr lang="en-US" altLang="en-US" sz="2400">
                <a:latin typeface="Courier New" panose="02070309020205020404" pitchFamily="49" charset="0"/>
                <a:cs typeface="Courier New" panose="02070309020205020404" pitchFamily="49" charset="0"/>
              </a:rPr>
              <a:t>var = int(stringVariable)</a:t>
            </a:r>
          </a:p>
          <a:p>
            <a:pPr lvl="1">
              <a:spcBef>
                <a:spcPct val="0"/>
              </a:spcBef>
              <a:buClrTx/>
              <a:buFontTx/>
              <a:buNone/>
            </a:pPr>
            <a:endParaRPr lang="en-US" altLang="en-US" sz="2400">
              <a:latin typeface="Courier New" panose="02070309020205020404" pitchFamily="49" charset="0"/>
              <a:cs typeface="Courier New" panose="02070309020205020404" pitchFamily="49" charset="0"/>
            </a:endParaRPr>
          </a:p>
        </p:txBody>
      </p:sp>
      <p:sp>
        <p:nvSpPr>
          <p:cNvPr id="10246" name="Rectangle 1">
            <a:hlinkClick r:id="rId2"/>
            <a:extLst>
              <a:ext uri="{FF2B5EF4-FFF2-40B4-BE49-F238E27FC236}">
                <a16:creationId xmlns:a16="http://schemas.microsoft.com/office/drawing/2014/main" id="{BF6A191B-4262-F94D-B28D-53C4E56FDD47}"/>
              </a:ext>
            </a:extLst>
          </p:cNvPr>
          <p:cNvSpPr>
            <a:spLocks noChangeArrowheads="1"/>
          </p:cNvSpPr>
          <p:nvPr/>
        </p:nvSpPr>
        <p:spPr bwMode="auto">
          <a:xfrm>
            <a:off x="3217863" y="5272088"/>
            <a:ext cx="38147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10247" name="Rectangle 1">
            <a:hlinkClick r:id="rId3"/>
            <a:extLst>
              <a:ext uri="{FF2B5EF4-FFF2-40B4-BE49-F238E27FC236}">
                <a16:creationId xmlns:a16="http://schemas.microsoft.com/office/drawing/2014/main" id="{EB829744-B0DB-8142-A471-A671CA78F720}"/>
              </a:ext>
            </a:extLst>
          </p:cNvPr>
          <p:cNvSpPr>
            <a:spLocks noChangeArrowheads="1"/>
          </p:cNvSpPr>
          <p:nvPr/>
        </p:nvSpPr>
        <p:spPr bwMode="auto">
          <a:xfrm>
            <a:off x="3221038" y="5840413"/>
            <a:ext cx="38147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BD750D85-B38F-B148-A240-886D980A66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BF3329-02D2-6448-B263-1703D0B2B629}" type="slidenum">
              <a:rPr lang="en-US" altLang="en-US" sz="1400"/>
              <a:pPr>
                <a:spcBef>
                  <a:spcPct val="0"/>
                </a:spcBef>
                <a:buClrTx/>
                <a:buSzTx/>
                <a:buFontTx/>
                <a:buNone/>
              </a:pPr>
              <a:t>9</a:t>
            </a:fld>
            <a:endParaRPr lang="en-US" altLang="en-US" sz="1400"/>
          </a:p>
        </p:txBody>
      </p:sp>
      <p:sp>
        <p:nvSpPr>
          <p:cNvPr id="11267" name="Rectangle 2">
            <a:extLst>
              <a:ext uri="{FF2B5EF4-FFF2-40B4-BE49-F238E27FC236}">
                <a16:creationId xmlns:a16="http://schemas.microsoft.com/office/drawing/2014/main" id="{C5B0FAB1-231F-B045-93CC-048655B0FFD8}"/>
              </a:ext>
            </a:extLst>
          </p:cNvPr>
          <p:cNvSpPr>
            <a:spLocks noGrp="1" noChangeArrowheads="1"/>
          </p:cNvSpPr>
          <p:nvPr>
            <p:ph type="title"/>
          </p:nvPr>
        </p:nvSpPr>
        <p:spPr>
          <a:xfrm>
            <a:off x="685800" y="228600"/>
            <a:ext cx="7772400" cy="685800"/>
          </a:xfrm>
          <a:noFill/>
        </p:spPr>
        <p:txBody>
          <a:bodyPr/>
          <a:lstStyle/>
          <a:p>
            <a:r>
              <a:rPr lang="en-US" altLang="en-US"/>
              <a:t>Identifiers</a:t>
            </a:r>
          </a:p>
        </p:txBody>
      </p:sp>
      <p:sp>
        <p:nvSpPr>
          <p:cNvPr id="11268" name="Rectangle 3">
            <a:extLst>
              <a:ext uri="{FF2B5EF4-FFF2-40B4-BE49-F238E27FC236}">
                <a16:creationId xmlns:a16="http://schemas.microsoft.com/office/drawing/2014/main" id="{3DC84268-B894-A148-A9D2-120313A6FFEF}"/>
              </a:ext>
            </a:extLst>
          </p:cNvPr>
          <p:cNvSpPr>
            <a:spLocks noGrp="1" noChangeArrowheads="1"/>
          </p:cNvSpPr>
          <p:nvPr>
            <p:ph type="body" idx="1"/>
          </p:nvPr>
        </p:nvSpPr>
        <p:spPr>
          <a:xfrm>
            <a:off x="228600" y="1143000"/>
            <a:ext cx="8686800" cy="4876800"/>
          </a:xfrm>
          <a:noFill/>
        </p:spPr>
        <p:txBody>
          <a:bodyPr/>
          <a:lstStyle/>
          <a:p>
            <a:pPr>
              <a:lnSpc>
                <a:spcPct val="90000"/>
              </a:lnSpc>
            </a:pPr>
            <a:r>
              <a:rPr lang="en-US" altLang="en-US"/>
              <a:t>An identifier is a sequence of characters that consists of letters, digits, underscores (_), and asterisk (*).</a:t>
            </a:r>
          </a:p>
          <a:p>
            <a:pPr>
              <a:lnSpc>
                <a:spcPct val="90000"/>
              </a:lnSpc>
            </a:pPr>
            <a:r>
              <a:rPr lang="en-US" altLang="en-US"/>
              <a:t>An identifier must start with a letter or an underscore. It cannot start with a digit.</a:t>
            </a:r>
          </a:p>
          <a:p>
            <a:pPr>
              <a:lnSpc>
                <a:spcPct val="90000"/>
              </a:lnSpc>
            </a:pPr>
            <a:r>
              <a:rPr lang="en-US" altLang="en-US"/>
              <a:t>An identifier cannot be a reserved word. (See Appendix A, "Python Keywords," for a list of reserved words.) Reserved words have special meanings in Python, which we will later discuss.</a:t>
            </a:r>
          </a:p>
          <a:p>
            <a:pPr>
              <a:lnSpc>
                <a:spcPct val="90000"/>
              </a:lnSpc>
            </a:pPr>
            <a:r>
              <a:rPr lang="en-US" altLang="en-US"/>
              <a:t>An identifier can be of any length.</a:t>
            </a: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23724</TotalTime>
  <Words>1842</Words>
  <Application>Microsoft Macintosh PowerPoint</Application>
  <PresentationFormat>On-screen Show (4:3)</PresentationFormat>
  <Paragraphs>227</Paragraphs>
  <Slides>40</Slides>
  <Notes>3</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40</vt:i4>
      </vt:variant>
      <vt:variant>
        <vt:lpstr>Custom Shows</vt:lpstr>
      </vt:variant>
      <vt:variant>
        <vt:i4>1</vt:i4>
      </vt:variant>
    </vt:vector>
  </HeadingPairs>
  <TitlesOfParts>
    <vt:vector size="52" baseType="lpstr">
      <vt:lpstr>Times New Roman</vt:lpstr>
      <vt:lpstr>Arial</vt:lpstr>
      <vt:lpstr>Monotype Sorts</vt:lpstr>
      <vt:lpstr>Book Antiqua</vt:lpstr>
      <vt:lpstr>Forte</vt:lpstr>
      <vt:lpstr>Courier New</vt:lpstr>
      <vt:lpstr>SimSun</vt:lpstr>
      <vt:lpstr>Courier</vt:lpstr>
      <vt:lpstr>International</vt:lpstr>
      <vt:lpstr>Microsoft Word Picture</vt:lpstr>
      <vt:lpstr>Microsoft Equation 3.0</vt:lpstr>
      <vt:lpstr>Chapter 2 Elementary Programming</vt:lpstr>
      <vt:lpstr>Motivations</vt:lpstr>
      <vt:lpstr>Objectives</vt:lpstr>
      <vt:lpstr>Introducing Programming with an Example</vt:lpstr>
      <vt:lpstr>Trace a Program Execution</vt:lpstr>
      <vt:lpstr>Trace a Program Execution</vt:lpstr>
      <vt:lpstr>Trace a Program Execution</vt:lpstr>
      <vt:lpstr>Reading Input from the Console</vt:lpstr>
      <vt:lpstr>Identifiers</vt:lpstr>
      <vt:lpstr>Variables</vt:lpstr>
      <vt:lpstr>Expression</vt:lpstr>
      <vt:lpstr>Assignment Statements</vt:lpstr>
      <vt:lpstr>Simultaneous Assignment </vt:lpstr>
      <vt:lpstr>Named Constants</vt:lpstr>
      <vt:lpstr>Numerical Data Types</vt:lpstr>
      <vt:lpstr>Numeric Operators</vt:lpstr>
      <vt:lpstr>The % Operator</vt:lpstr>
      <vt:lpstr>Remainder Operator</vt:lpstr>
      <vt:lpstr>Problem: Displaying Time</vt:lpstr>
      <vt:lpstr>Overflow</vt:lpstr>
      <vt:lpstr>Underflow</vt:lpstr>
      <vt:lpstr>Scientific Notation</vt:lpstr>
      <vt:lpstr>Arithmetic Expressions</vt:lpstr>
      <vt:lpstr>How to Evaluate an Expression</vt:lpstr>
      <vt:lpstr>Augmented Assignment Operators</vt:lpstr>
      <vt:lpstr>Type Conversion and Rounding</vt:lpstr>
      <vt:lpstr>Problem: Keeping Two Digits After Decimal Points</vt:lpstr>
      <vt:lpstr>Problem: Displaying Current Time</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Case Study: Computing Distances </vt:lpstr>
      <vt:lpstr>Case Study: Computing Distances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yuksel aslandogan</cp:lastModifiedBy>
  <cp:revision>280</cp:revision>
  <dcterms:created xsi:type="dcterms:W3CDTF">1995-06-10T17:31:50Z</dcterms:created>
  <dcterms:modified xsi:type="dcterms:W3CDTF">2024-10-07T01:34:43Z</dcterms:modified>
</cp:coreProperties>
</file>