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p:sldMasterIdLst>
    <p:sldMasterId id="2147483648" r:id="rId1"/>
  </p:sldMasterIdLst>
  <p:notesMasterIdLst>
    <p:notesMasterId r:id="rId44"/>
  </p:notesMasterIdLst>
  <p:sldIdLst>
    <p:sldId id="326" r:id="rId2"/>
    <p:sldId id="413" r:id="rId3"/>
    <p:sldId id="352" r:id="rId4"/>
    <p:sldId id="374" r:id="rId5"/>
    <p:sldId id="375" r:id="rId6"/>
    <p:sldId id="383" r:id="rId7"/>
    <p:sldId id="356" r:id="rId8"/>
    <p:sldId id="357" r:id="rId9"/>
    <p:sldId id="325" r:id="rId10"/>
    <p:sldId id="297" r:id="rId11"/>
    <p:sldId id="298" r:id="rId12"/>
    <p:sldId id="367" r:id="rId13"/>
    <p:sldId id="358" r:id="rId14"/>
    <p:sldId id="421" r:id="rId15"/>
    <p:sldId id="369" r:id="rId16"/>
    <p:sldId id="370" r:id="rId17"/>
    <p:sldId id="371" r:id="rId18"/>
    <p:sldId id="372" r:id="rId19"/>
    <p:sldId id="373" r:id="rId20"/>
    <p:sldId id="333" r:id="rId21"/>
    <p:sldId id="422" r:id="rId22"/>
    <p:sldId id="359" r:id="rId23"/>
    <p:sldId id="414" r:id="rId24"/>
    <p:sldId id="299" r:id="rId25"/>
    <p:sldId id="351" r:id="rId26"/>
    <p:sldId id="376" r:id="rId27"/>
    <p:sldId id="417" r:id="rId28"/>
    <p:sldId id="418" r:id="rId29"/>
    <p:sldId id="419" r:id="rId30"/>
    <p:sldId id="420" r:id="rId31"/>
    <p:sldId id="382" r:id="rId32"/>
    <p:sldId id="410" r:id="rId33"/>
    <p:sldId id="337" r:id="rId34"/>
    <p:sldId id="334" r:id="rId35"/>
    <p:sldId id="300" r:id="rId36"/>
    <p:sldId id="301" r:id="rId37"/>
    <p:sldId id="302" r:id="rId38"/>
    <p:sldId id="431" r:id="rId39"/>
    <p:sldId id="387" r:id="rId40"/>
    <p:sldId id="388" r:id="rId41"/>
    <p:sldId id="389" r:id="rId42"/>
    <p:sldId id="423" r:id="rId43"/>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828" autoAdjust="0"/>
    <p:restoredTop sz="94694" autoAdjust="0"/>
  </p:normalViewPr>
  <p:slideViewPr>
    <p:cSldViewPr>
      <p:cViewPr varScale="1">
        <p:scale>
          <a:sx n="121" d="100"/>
          <a:sy n="121" d="100"/>
        </p:scale>
        <p:origin x="1312" y="176"/>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51FDE58-3844-9E4B-A5CB-A7516109F807}"/>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9" name="Rectangle 3">
            <a:extLst>
              <a:ext uri="{FF2B5EF4-FFF2-40B4-BE49-F238E27FC236}">
                <a16:creationId xmlns:a16="http://schemas.microsoft.com/office/drawing/2014/main" id="{375F74B4-BFFD-6845-8DE2-15E2BB31D978}"/>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7A5B65F-8007-6F4C-ACF0-F5E1D6C5D387}"/>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1" name="Rectangle 3">
            <a:extLst>
              <a:ext uri="{FF2B5EF4-FFF2-40B4-BE49-F238E27FC236}">
                <a16:creationId xmlns:a16="http://schemas.microsoft.com/office/drawing/2014/main" id="{725C8486-24FF-7F4C-892F-3FE90F474D80}"/>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AD92970F-D61A-C64C-87E3-873311D5C5DB}"/>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79" name="Rectangle 3">
            <a:extLst>
              <a:ext uri="{FF2B5EF4-FFF2-40B4-BE49-F238E27FC236}">
                <a16:creationId xmlns:a16="http://schemas.microsoft.com/office/drawing/2014/main" id="{9DF95457-040C-EF4E-9056-5B877D598EC2}"/>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A31CE25-1FE9-7D44-8452-737370B1F8A3}"/>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7" name="Rectangle 3">
            <a:extLst>
              <a:ext uri="{FF2B5EF4-FFF2-40B4-BE49-F238E27FC236}">
                <a16:creationId xmlns:a16="http://schemas.microsoft.com/office/drawing/2014/main" id="{63A69655-816B-394F-B316-4A11AF7BFA26}"/>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545F30D8-475C-7A41-9847-38E7D025D4A3}"/>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675" name="Rectangle 3">
            <a:extLst>
              <a:ext uri="{FF2B5EF4-FFF2-40B4-BE49-F238E27FC236}">
                <a16:creationId xmlns:a16="http://schemas.microsoft.com/office/drawing/2014/main" id="{1A3DC843-A0D9-9C4D-A392-61089C154B2B}"/>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3678DED8-F551-6D4C-BEF4-DE7B63C13C06}"/>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23" name="Rectangle 3">
            <a:extLst>
              <a:ext uri="{FF2B5EF4-FFF2-40B4-BE49-F238E27FC236}">
                <a16:creationId xmlns:a16="http://schemas.microsoft.com/office/drawing/2014/main" id="{8D9FFE97-9CA4-1049-843E-9BB2D30A5BD5}"/>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F6ECEDDA-6A81-434A-9AEB-6ECBBCFB67A6}"/>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771" name="Rectangle 3">
            <a:extLst>
              <a:ext uri="{FF2B5EF4-FFF2-40B4-BE49-F238E27FC236}">
                <a16:creationId xmlns:a16="http://schemas.microsoft.com/office/drawing/2014/main" id="{29E5F301-23AA-8D42-948F-A6A3BCB48E2B}"/>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B19CC00-40DA-7E4A-BE10-99391B5ABB0F}"/>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819" name="Rectangle 3">
            <a:extLst>
              <a:ext uri="{FF2B5EF4-FFF2-40B4-BE49-F238E27FC236}">
                <a16:creationId xmlns:a16="http://schemas.microsoft.com/office/drawing/2014/main" id="{3E39569E-26B7-F844-B5D5-D83B8B13EAD6}"/>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71DC0F8-5A98-074D-8A13-9B42F6AE75A5}"/>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6867" name="Rectangle 3">
            <a:extLst>
              <a:ext uri="{FF2B5EF4-FFF2-40B4-BE49-F238E27FC236}">
                <a16:creationId xmlns:a16="http://schemas.microsoft.com/office/drawing/2014/main" id="{713D178F-3021-9C47-81AC-54B40BF2B88C}"/>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2A948AD-1DA3-9F4C-9C6C-3803E41F1633}"/>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915" name="Rectangle 3">
            <a:extLst>
              <a:ext uri="{FF2B5EF4-FFF2-40B4-BE49-F238E27FC236}">
                <a16:creationId xmlns:a16="http://schemas.microsoft.com/office/drawing/2014/main" id="{723CDBD9-1075-034F-9AC9-1AEF2B8847FF}"/>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BE05800-2B08-194D-95E4-9E0FA5857DD9}"/>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63" name="Rectangle 3">
            <a:extLst>
              <a:ext uri="{FF2B5EF4-FFF2-40B4-BE49-F238E27FC236}">
                <a16:creationId xmlns:a16="http://schemas.microsoft.com/office/drawing/2014/main" id="{AA0CC955-CFAB-084D-8A53-99E5B81DF2C1}"/>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DE80E0E-5E53-AA4A-AA28-D6035410A194}"/>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7" name="Rectangle 3">
            <a:extLst>
              <a:ext uri="{FF2B5EF4-FFF2-40B4-BE49-F238E27FC236}">
                <a16:creationId xmlns:a16="http://schemas.microsoft.com/office/drawing/2014/main" id="{F34631E5-E625-A94F-B84E-8C3342134D81}"/>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D49A76BD-7924-C94A-900C-B124AD95E403}"/>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3011" name="Rectangle 3">
            <a:extLst>
              <a:ext uri="{FF2B5EF4-FFF2-40B4-BE49-F238E27FC236}">
                <a16:creationId xmlns:a16="http://schemas.microsoft.com/office/drawing/2014/main" id="{42C2E521-ACEC-B041-9B93-8DD51B7A79DE}"/>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D0C150E9-C794-964E-B2C4-85654A4BDC33}"/>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5059" name="Rectangle 3">
            <a:extLst>
              <a:ext uri="{FF2B5EF4-FFF2-40B4-BE49-F238E27FC236}">
                <a16:creationId xmlns:a16="http://schemas.microsoft.com/office/drawing/2014/main" id="{768F8EBC-FBBB-E74D-86D4-BB89E322E451}"/>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C5031B71-97A3-1C44-83FD-FAC944308A28}"/>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7107" name="Rectangle 3">
            <a:extLst>
              <a:ext uri="{FF2B5EF4-FFF2-40B4-BE49-F238E27FC236}">
                <a16:creationId xmlns:a16="http://schemas.microsoft.com/office/drawing/2014/main" id="{895A91A4-0BAE-1B43-96ED-6E0722719AA2}"/>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1B006EC0-823B-4143-ADD3-7ADA8C3A91A9}"/>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9155" name="Rectangle 3">
            <a:extLst>
              <a:ext uri="{FF2B5EF4-FFF2-40B4-BE49-F238E27FC236}">
                <a16:creationId xmlns:a16="http://schemas.microsoft.com/office/drawing/2014/main" id="{05A8315C-BAD1-4A41-A0A7-1DED3AE69D4E}"/>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C1CE9A5E-901E-5643-A38A-AAF27588B3B0}"/>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3" name="Rectangle 3">
            <a:extLst>
              <a:ext uri="{FF2B5EF4-FFF2-40B4-BE49-F238E27FC236}">
                <a16:creationId xmlns:a16="http://schemas.microsoft.com/office/drawing/2014/main" id="{73C72820-A15D-EB4D-AE07-74F74B906505}"/>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7D0AAB35-60A1-1F45-9E82-AEF62EB63034}"/>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251" name="Rectangle 3">
            <a:extLst>
              <a:ext uri="{FF2B5EF4-FFF2-40B4-BE49-F238E27FC236}">
                <a16:creationId xmlns:a16="http://schemas.microsoft.com/office/drawing/2014/main" id="{D1ACD450-1794-DE45-BCC0-2C96736CA6B7}"/>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360DA606-FF99-504B-B68E-0218A9DE50B0}"/>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5299" name="Rectangle 3">
            <a:extLst>
              <a:ext uri="{FF2B5EF4-FFF2-40B4-BE49-F238E27FC236}">
                <a16:creationId xmlns:a16="http://schemas.microsoft.com/office/drawing/2014/main" id="{F1505195-4D6D-464D-AEE9-30A4BC52BA23}"/>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6F92DFAF-60A1-7742-9C59-8F0CFF05FA04}"/>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7" name="Rectangle 3">
            <a:extLst>
              <a:ext uri="{FF2B5EF4-FFF2-40B4-BE49-F238E27FC236}">
                <a16:creationId xmlns:a16="http://schemas.microsoft.com/office/drawing/2014/main" id="{C798EB66-0A6C-EC43-8D2B-AF39188BAFBE}"/>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915F9863-7FC3-F148-90C5-4F92EA61D789}"/>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9395" name="Rectangle 3">
            <a:extLst>
              <a:ext uri="{FF2B5EF4-FFF2-40B4-BE49-F238E27FC236}">
                <a16:creationId xmlns:a16="http://schemas.microsoft.com/office/drawing/2014/main" id="{7B39A370-9DC2-6847-B19E-8B3883E826D3}"/>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C811B02A-A66C-D045-A3B6-689F72EBF958}"/>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3" name="Rectangle 3">
            <a:extLst>
              <a:ext uri="{FF2B5EF4-FFF2-40B4-BE49-F238E27FC236}">
                <a16:creationId xmlns:a16="http://schemas.microsoft.com/office/drawing/2014/main" id="{0C532FB6-97AD-0D4F-8C32-F962FD6AB524}"/>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6CD5C3A-7BB4-8743-A673-D155FD6EF151}"/>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5" name="Rectangle 3">
            <a:extLst>
              <a:ext uri="{FF2B5EF4-FFF2-40B4-BE49-F238E27FC236}">
                <a16:creationId xmlns:a16="http://schemas.microsoft.com/office/drawing/2014/main" id="{CF85723C-0427-DA40-83EA-1C05CEEE9DC1}"/>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F85D25AE-F184-CA4A-AF55-C678C5928FDF}"/>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3491" name="Rectangle 3">
            <a:extLst>
              <a:ext uri="{FF2B5EF4-FFF2-40B4-BE49-F238E27FC236}">
                <a16:creationId xmlns:a16="http://schemas.microsoft.com/office/drawing/2014/main" id="{356D9AC3-FE91-1D47-B3DB-5CC00646CD0F}"/>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C557B93A-FDBD-9946-A731-C786954F9F62}"/>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5539" name="Rectangle 3">
            <a:extLst>
              <a:ext uri="{FF2B5EF4-FFF2-40B4-BE49-F238E27FC236}">
                <a16:creationId xmlns:a16="http://schemas.microsoft.com/office/drawing/2014/main" id="{867C7741-9E37-F54A-9AA7-86BA8DBF9FFE}"/>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AB7C9528-9C43-CD44-873E-F82DCDF5F91E}"/>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7587" name="Rectangle 3">
            <a:extLst>
              <a:ext uri="{FF2B5EF4-FFF2-40B4-BE49-F238E27FC236}">
                <a16:creationId xmlns:a16="http://schemas.microsoft.com/office/drawing/2014/main" id="{84763E7E-F806-F44A-9510-5C9C0E76ACA9}"/>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6EC4A0EB-F5D3-6043-BF9F-02FAD3F4E092}"/>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5" name="Rectangle 3">
            <a:extLst>
              <a:ext uri="{FF2B5EF4-FFF2-40B4-BE49-F238E27FC236}">
                <a16:creationId xmlns:a16="http://schemas.microsoft.com/office/drawing/2014/main" id="{F3E472C4-D077-1944-A232-F931550B1284}"/>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42B6756-D6D6-8545-B5AB-B89A3C4E61B8}"/>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683" name="Rectangle 3">
            <a:extLst>
              <a:ext uri="{FF2B5EF4-FFF2-40B4-BE49-F238E27FC236}">
                <a16:creationId xmlns:a16="http://schemas.microsoft.com/office/drawing/2014/main" id="{057100A8-D70B-1C41-9301-8D12287C1D57}"/>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E809E026-C8CB-CB41-B8C5-8D60377D131F}"/>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3731" name="Rectangle 3">
            <a:extLst>
              <a:ext uri="{FF2B5EF4-FFF2-40B4-BE49-F238E27FC236}">
                <a16:creationId xmlns:a16="http://schemas.microsoft.com/office/drawing/2014/main" id="{3495BA38-FD7A-F940-ACA4-C29303EBF6E8}"/>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4D0345ED-A8A9-BE41-8106-275CCED4DF77}"/>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79" name="Rectangle 3">
            <a:extLst>
              <a:ext uri="{FF2B5EF4-FFF2-40B4-BE49-F238E27FC236}">
                <a16:creationId xmlns:a16="http://schemas.microsoft.com/office/drawing/2014/main" id="{35B94461-46DC-E846-AEB4-CF19A021E456}"/>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27022C8A-8C37-AE4E-AF7F-A0C730BF267F}"/>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7827" name="Rectangle 3">
            <a:extLst>
              <a:ext uri="{FF2B5EF4-FFF2-40B4-BE49-F238E27FC236}">
                <a16:creationId xmlns:a16="http://schemas.microsoft.com/office/drawing/2014/main" id="{52A058EC-E0A9-334B-A3D2-F4077912BA2E}"/>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6799558D-7166-C74D-826C-A3247520C47D}"/>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9875" name="Rectangle 3">
            <a:extLst>
              <a:ext uri="{FF2B5EF4-FFF2-40B4-BE49-F238E27FC236}">
                <a16:creationId xmlns:a16="http://schemas.microsoft.com/office/drawing/2014/main" id="{DD55892B-DD9B-7F4E-AF8D-083069B8A439}"/>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505BCE5A-7EF1-F84F-84A8-4D2B51D36A90}"/>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3" name="Rectangle 3">
            <a:extLst>
              <a:ext uri="{FF2B5EF4-FFF2-40B4-BE49-F238E27FC236}">
                <a16:creationId xmlns:a16="http://schemas.microsoft.com/office/drawing/2014/main" id="{07A94451-37A1-4C4A-86FF-2D12C86D7FD1}"/>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2052A177-1E35-BA4D-AAAD-C43FCA47A465}"/>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3" name="Rectangle 3">
            <a:extLst>
              <a:ext uri="{FF2B5EF4-FFF2-40B4-BE49-F238E27FC236}">
                <a16:creationId xmlns:a16="http://schemas.microsoft.com/office/drawing/2014/main" id="{D61BC410-7686-174C-97A9-162C5F5E0B51}"/>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AF3BC55D-C492-564A-952E-FD5BEAFC313B}"/>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a:extLst>
              <a:ext uri="{FF2B5EF4-FFF2-40B4-BE49-F238E27FC236}">
                <a16:creationId xmlns:a16="http://schemas.microsoft.com/office/drawing/2014/main" id="{393D1F40-B36F-624D-BE7A-419D30135BC8}"/>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AA5B7BB3-0B00-9D40-8C75-1186E3735671}"/>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6019" name="Rectangle 3">
            <a:extLst>
              <a:ext uri="{FF2B5EF4-FFF2-40B4-BE49-F238E27FC236}">
                <a16:creationId xmlns:a16="http://schemas.microsoft.com/office/drawing/2014/main" id="{E353F431-D223-2F44-88B0-BCC839EACF82}"/>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A1D46188-1482-504A-A245-B46ED498A697}"/>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8067" name="Rectangle 3">
            <a:extLst>
              <a:ext uri="{FF2B5EF4-FFF2-40B4-BE49-F238E27FC236}">
                <a16:creationId xmlns:a16="http://schemas.microsoft.com/office/drawing/2014/main" id="{8F038F88-437C-B642-89E5-D9C805A53A53}"/>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D06B58C-89FF-7246-A612-CA054BAA2770}"/>
              </a:ext>
            </a:extLst>
          </p:cNvPr>
          <p:cNvSpPr>
            <a:spLocks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291" name="Rectangle 3">
            <a:extLst>
              <a:ext uri="{FF2B5EF4-FFF2-40B4-BE49-F238E27FC236}">
                <a16:creationId xmlns:a16="http://schemas.microsoft.com/office/drawing/2014/main" id="{484B5EC4-85BF-7445-9C32-9CF0F30F98B6}"/>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3162048-D071-E441-8C1E-94F9F6B131BD}"/>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39" name="Rectangle 3">
            <a:extLst>
              <a:ext uri="{FF2B5EF4-FFF2-40B4-BE49-F238E27FC236}">
                <a16:creationId xmlns:a16="http://schemas.microsoft.com/office/drawing/2014/main" id="{4D94FCEF-2D13-EC47-9129-FC4C7369133F}"/>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0BC8ABC-F028-F84D-8C51-F8AADB30E450}"/>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7" name="Rectangle 3">
            <a:extLst>
              <a:ext uri="{FF2B5EF4-FFF2-40B4-BE49-F238E27FC236}">
                <a16:creationId xmlns:a16="http://schemas.microsoft.com/office/drawing/2014/main" id="{135F0311-9242-CE45-9A28-A98919D2B66E}"/>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75ACD5A-F0DC-6941-B0BE-65549294B8E3}"/>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435" name="Rectangle 3">
            <a:extLst>
              <a:ext uri="{FF2B5EF4-FFF2-40B4-BE49-F238E27FC236}">
                <a16:creationId xmlns:a16="http://schemas.microsoft.com/office/drawing/2014/main" id="{DA887515-5FAA-D148-AC53-50061B7C4450}"/>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E35C5B9-CA20-8A48-A138-8E3DF68BFC1F}"/>
              </a:ext>
            </a:extLst>
          </p:cNvPr>
          <p:cNvSpPr>
            <a:spLocks noRo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483" name="Rectangle 3">
            <a:extLst>
              <a:ext uri="{FF2B5EF4-FFF2-40B4-BE49-F238E27FC236}">
                <a16:creationId xmlns:a16="http://schemas.microsoft.com/office/drawing/2014/main" id="{CD05016D-408E-0649-B593-D6FB039F16AB}"/>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CC09FA0F-7CA9-C442-8B06-B49ADDC7D822}"/>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90BE598C-ECC4-EC40-BB85-7F934D8A9B6A}"/>
                </a:ext>
              </a:extLst>
            </p:cNvPr>
            <p:cNvSpPr>
              <a:spLocks noChangeArrowheads="1"/>
            </p:cNvSpPr>
            <p:nvPr/>
          </p:nvSpPr>
          <p:spPr bwMode="hidden">
            <a:xfrm>
              <a:off x="0" y="2112"/>
              <a:ext cx="5759" cy="2207"/>
            </a:xfrm>
            <a:prstGeom prst="rect">
              <a:avLst/>
            </a:prstGeom>
            <a:solidFill>
              <a:schemeClr val="bg1"/>
            </a:soli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6" name="Group 30">
              <a:extLst>
                <a:ext uri="{FF2B5EF4-FFF2-40B4-BE49-F238E27FC236}">
                  <a16:creationId xmlns:a16="http://schemas.microsoft.com/office/drawing/2014/main" id="{B95CD3E2-538C-0048-84D1-8E0FB8C13275}"/>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2C002139-9A45-F642-8533-55E12AA4BE57}"/>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8" name="Group 9">
                <a:extLst>
                  <a:ext uri="{FF2B5EF4-FFF2-40B4-BE49-F238E27FC236}">
                    <a16:creationId xmlns:a16="http://schemas.microsoft.com/office/drawing/2014/main" id="{807C894A-87F7-EC4A-8CE3-2EA1D8853E51}"/>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A778BA62-ABA3-C842-B98F-B1FC9AB0A4E3}"/>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F295DFA3-7D61-EE4F-A4E8-FF271B5F1049}"/>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56627050-FE3B-A142-AFC8-EC7FB7F18083}"/>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B4E8C6F6-E915-C341-985E-782874A9027D}"/>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AE9F8351-C9E7-3D43-98BC-3B8A28F283F7}"/>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B71E9FDB-3CE3-714C-9EDE-68782338F908}"/>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 name="Group 29">
                <a:extLst>
                  <a:ext uri="{FF2B5EF4-FFF2-40B4-BE49-F238E27FC236}">
                    <a16:creationId xmlns:a16="http://schemas.microsoft.com/office/drawing/2014/main" id="{01B7CE3E-37BB-5347-BC4B-320E3346FC68}"/>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5E0D2A73-FDAC-F948-8886-1EFB4F0520E8}"/>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55B4AF45-3736-094A-9622-0822760D9148}"/>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AD266081-D192-1740-9610-F2D8FD875217}"/>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D7F57D83-6CDB-A846-AE4D-279F7C12AECD}"/>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7D38718E-F29E-704B-932F-B211F227D21A}"/>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1F929FEF-FFC5-6B47-BFEE-F234F5AE2BAE}"/>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7EC5E3E7-65F0-DB40-A45F-70AD659D88D0}"/>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766AA732-DBE3-2E45-A67C-B90E8F91F6A6}"/>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2B5A2B30-326F-0D45-BBD9-75076C48DD4E}"/>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FF1484A1-8F2F-3D41-AA2D-2FB621B4C075}"/>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DD842077-8516-C44F-867E-2BB38AF5C19C}"/>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674F5F95-D3ED-434E-B3B8-EC544E67A52A}"/>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9219131C-9B53-C743-BB77-BAAFC2E63E68}"/>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3A3B98EF-1AC6-ED4D-BA08-826B61465ABC}"/>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9A0DA005-D343-3F46-ADC4-3D2BE3E29CD8}"/>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9C2C0861-2179-F346-9E80-4775727426D4}"/>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32873846-1B3B-E24C-B6AC-D6CED2233F8E}"/>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30C2191C-E66F-0244-86BA-763D0C15713E}"/>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6B75C267-619A-9D4E-B531-B841F61B8332}"/>
              </a:ext>
            </a:extLst>
          </p:cNvPr>
          <p:cNvSpPr>
            <a:spLocks noGrp="1" noChangeArrowheads="1"/>
          </p:cNvSpPr>
          <p:nvPr>
            <p:ph type="dt" sz="quarter" idx="10"/>
          </p:nvPr>
        </p:nvSpPr>
        <p:spPr/>
        <p:txBody>
          <a:bodyPr/>
          <a:lstStyle>
            <a:lvl1pPr>
              <a:defRPr/>
            </a:lvl1pPr>
          </a:lstStyle>
          <a:p>
            <a:pPr>
              <a:defRPr/>
            </a:pPr>
            <a:endParaRPr lang="en-US"/>
          </a:p>
        </p:txBody>
      </p:sp>
      <p:sp>
        <p:nvSpPr>
          <p:cNvPr id="35" name="Rectangle 35">
            <a:extLst>
              <a:ext uri="{FF2B5EF4-FFF2-40B4-BE49-F238E27FC236}">
                <a16:creationId xmlns:a16="http://schemas.microsoft.com/office/drawing/2014/main" id="{555C6933-CCFF-D345-82BE-2F4E337CD03A}"/>
              </a:ext>
            </a:extLst>
          </p:cNvPr>
          <p:cNvSpPr>
            <a:spLocks noGrp="1" noChangeArrowheads="1"/>
          </p:cNvSpPr>
          <p:nvPr>
            <p:ph type="ftr" sz="quarter" idx="11"/>
          </p:nvPr>
        </p:nvSpPr>
        <p:spPr bwMode="auto">
          <a:xfrm>
            <a:off x="3124200" y="6400800"/>
            <a:ext cx="2895600" cy="457200"/>
          </a:xfrm>
          <a:prstGeom prst="rect">
            <a:avLst/>
          </a:prstGeom>
        </p:spPr>
        <p:txBody>
          <a:bodyPr vert="horz" wrap="none" lIns="92075" tIns="46038" rIns="92075" bIns="46038" numCol="1" anchor="ctr" anchorCtr="0" compatLnSpc="1">
            <a:prstTxWarp prst="textNoShape">
              <a:avLst/>
            </a:prstTxWarp>
          </a:bodyPr>
          <a:lstStyle>
            <a:lvl1pPr algn="ctr">
              <a:defRPr sz="1400"/>
            </a:lvl1pPr>
          </a:lstStyle>
          <a:p>
            <a:pPr>
              <a:defRPr/>
            </a:pPr>
            <a:r>
              <a:rPr lang="en-US"/>
              <a:t>© Copyright 2018 by Pearson Education, Inc. All Rights Reserved.</a:t>
            </a:r>
          </a:p>
        </p:txBody>
      </p:sp>
      <p:sp>
        <p:nvSpPr>
          <p:cNvPr id="36" name="Rectangle 36">
            <a:extLst>
              <a:ext uri="{FF2B5EF4-FFF2-40B4-BE49-F238E27FC236}">
                <a16:creationId xmlns:a16="http://schemas.microsoft.com/office/drawing/2014/main" id="{8C597292-FF53-D94E-BFF9-6E48BB89048D}"/>
              </a:ext>
            </a:extLst>
          </p:cNvPr>
          <p:cNvSpPr>
            <a:spLocks noGrp="1" noChangeArrowheads="1"/>
          </p:cNvSpPr>
          <p:nvPr>
            <p:ph type="sldNum" sz="quarter" idx="12"/>
          </p:nvPr>
        </p:nvSpPr>
        <p:spPr>
          <a:xfrm>
            <a:off x="6553200" y="6400800"/>
            <a:ext cx="1905000" cy="457200"/>
          </a:xfrm>
        </p:spPr>
        <p:txBody>
          <a:bodyPr/>
          <a:lstStyle>
            <a:lvl1pPr>
              <a:defRPr/>
            </a:lvl1pPr>
          </a:lstStyle>
          <a:p>
            <a:pPr>
              <a:defRPr/>
            </a:pPr>
            <a:fld id="{45417533-6A37-884D-B23C-555BF465091C}" type="slidenum">
              <a:rPr lang="en-US" altLang="en-US"/>
              <a:pPr>
                <a:defRPr/>
              </a:pPr>
              <a:t>‹#›</a:t>
            </a:fld>
            <a:endParaRPr lang="en-US" altLang="en-US"/>
          </a:p>
        </p:txBody>
      </p:sp>
    </p:spTree>
    <p:extLst>
      <p:ext uri="{BB962C8B-B14F-4D97-AF65-F5344CB8AC3E}">
        <p14:creationId xmlns:p14="http://schemas.microsoft.com/office/powerpoint/2010/main" val="742748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593208C3-2D76-924C-9F54-FA836729B92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8A2B8AB3-927F-FB4E-970C-E9F5319938A6}"/>
              </a:ext>
            </a:extLst>
          </p:cNvPr>
          <p:cNvSpPr>
            <a:spLocks noGrp="1" noChangeArrowheads="1"/>
          </p:cNvSpPr>
          <p:nvPr>
            <p:ph type="sldNum" sz="quarter" idx="11"/>
          </p:nvPr>
        </p:nvSpPr>
        <p:spPr>
          <a:ln/>
        </p:spPr>
        <p:txBody>
          <a:bodyPr/>
          <a:lstStyle>
            <a:lvl1pPr>
              <a:defRPr/>
            </a:lvl1pPr>
          </a:lstStyle>
          <a:p>
            <a:pPr>
              <a:defRPr/>
            </a:pPr>
            <a:fld id="{F6F2BA5A-5EA7-694D-AFBA-1DCF2A952B75}" type="slidenum">
              <a:rPr lang="en-US" altLang="en-US"/>
              <a:pPr>
                <a:defRPr/>
              </a:pPr>
              <a:t>‹#›</a:t>
            </a:fld>
            <a:endParaRPr lang="en-US" altLang="en-US"/>
          </a:p>
        </p:txBody>
      </p:sp>
    </p:spTree>
    <p:extLst>
      <p:ext uri="{BB962C8B-B14F-4D97-AF65-F5344CB8AC3E}">
        <p14:creationId xmlns:p14="http://schemas.microsoft.com/office/powerpoint/2010/main" val="128924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4510999D-D827-3347-B7C7-8ADC358C95E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87240D3A-CBE3-D247-B966-4D94D7A5A321}"/>
              </a:ext>
            </a:extLst>
          </p:cNvPr>
          <p:cNvSpPr>
            <a:spLocks noGrp="1" noChangeArrowheads="1"/>
          </p:cNvSpPr>
          <p:nvPr>
            <p:ph type="sldNum" sz="quarter" idx="11"/>
          </p:nvPr>
        </p:nvSpPr>
        <p:spPr>
          <a:ln/>
        </p:spPr>
        <p:txBody>
          <a:bodyPr/>
          <a:lstStyle>
            <a:lvl1pPr>
              <a:defRPr/>
            </a:lvl1pPr>
          </a:lstStyle>
          <a:p>
            <a:pPr>
              <a:defRPr/>
            </a:pPr>
            <a:fld id="{6A3EBFB4-149A-9945-BB64-A56634282C29}" type="slidenum">
              <a:rPr lang="en-US" altLang="en-US"/>
              <a:pPr>
                <a:defRPr/>
              </a:pPr>
              <a:t>‹#›</a:t>
            </a:fld>
            <a:endParaRPr lang="en-US" altLang="en-US"/>
          </a:p>
        </p:txBody>
      </p:sp>
    </p:spTree>
    <p:extLst>
      <p:ext uri="{BB962C8B-B14F-4D97-AF65-F5344CB8AC3E}">
        <p14:creationId xmlns:p14="http://schemas.microsoft.com/office/powerpoint/2010/main" val="840940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5E0C0BBA-7CEB-9746-86FB-F79A1D04CE8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293EFC9A-84CD-D243-9BF3-262A20E3E7D8}"/>
              </a:ext>
            </a:extLst>
          </p:cNvPr>
          <p:cNvSpPr>
            <a:spLocks noGrp="1" noChangeArrowheads="1"/>
          </p:cNvSpPr>
          <p:nvPr>
            <p:ph type="sldNum" sz="quarter" idx="11"/>
          </p:nvPr>
        </p:nvSpPr>
        <p:spPr>
          <a:ln/>
        </p:spPr>
        <p:txBody>
          <a:bodyPr/>
          <a:lstStyle>
            <a:lvl1pPr>
              <a:defRPr/>
            </a:lvl1pPr>
          </a:lstStyle>
          <a:p>
            <a:pPr>
              <a:defRPr/>
            </a:pPr>
            <a:fld id="{BC93970B-85DA-DB49-9D37-3A460994AF5C}" type="slidenum">
              <a:rPr lang="en-US" altLang="en-US"/>
              <a:pPr>
                <a:defRPr/>
              </a:pPr>
              <a:t>‹#›</a:t>
            </a:fld>
            <a:endParaRPr lang="en-US" altLang="en-US"/>
          </a:p>
        </p:txBody>
      </p:sp>
    </p:spTree>
    <p:extLst>
      <p:ext uri="{BB962C8B-B14F-4D97-AF65-F5344CB8AC3E}">
        <p14:creationId xmlns:p14="http://schemas.microsoft.com/office/powerpoint/2010/main" val="3751534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82D99060-B206-1A40-B08C-2E616BE75E5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096CB1B2-15D7-7A4E-B97E-B2F120FD2E72}"/>
              </a:ext>
            </a:extLst>
          </p:cNvPr>
          <p:cNvSpPr>
            <a:spLocks noGrp="1" noChangeArrowheads="1"/>
          </p:cNvSpPr>
          <p:nvPr>
            <p:ph type="sldNum" sz="quarter" idx="11"/>
          </p:nvPr>
        </p:nvSpPr>
        <p:spPr>
          <a:ln/>
        </p:spPr>
        <p:txBody>
          <a:bodyPr/>
          <a:lstStyle>
            <a:lvl1pPr>
              <a:defRPr/>
            </a:lvl1pPr>
          </a:lstStyle>
          <a:p>
            <a:pPr>
              <a:defRPr/>
            </a:pPr>
            <a:fld id="{BCF569E0-3DB6-2949-82A2-0963F1DB6CF4}" type="slidenum">
              <a:rPr lang="en-US" altLang="en-US"/>
              <a:pPr>
                <a:defRPr/>
              </a:pPr>
              <a:t>‹#›</a:t>
            </a:fld>
            <a:endParaRPr lang="en-US" altLang="en-US"/>
          </a:p>
        </p:txBody>
      </p:sp>
    </p:spTree>
    <p:extLst>
      <p:ext uri="{BB962C8B-B14F-4D97-AF65-F5344CB8AC3E}">
        <p14:creationId xmlns:p14="http://schemas.microsoft.com/office/powerpoint/2010/main" val="2261363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710534C9-3CEC-D34C-9A3F-A787F4718C8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7585D2E2-C156-1149-A619-CE1F5041BEA1}"/>
              </a:ext>
            </a:extLst>
          </p:cNvPr>
          <p:cNvSpPr>
            <a:spLocks noGrp="1" noChangeArrowheads="1"/>
          </p:cNvSpPr>
          <p:nvPr>
            <p:ph type="sldNum" sz="quarter" idx="11"/>
          </p:nvPr>
        </p:nvSpPr>
        <p:spPr>
          <a:ln/>
        </p:spPr>
        <p:txBody>
          <a:bodyPr/>
          <a:lstStyle>
            <a:lvl1pPr>
              <a:defRPr/>
            </a:lvl1pPr>
          </a:lstStyle>
          <a:p>
            <a:pPr>
              <a:defRPr/>
            </a:pPr>
            <a:fld id="{EEA7CDD3-E727-5142-90F0-C50E793E0F5C}" type="slidenum">
              <a:rPr lang="en-US" altLang="en-US"/>
              <a:pPr>
                <a:defRPr/>
              </a:pPr>
              <a:t>‹#›</a:t>
            </a:fld>
            <a:endParaRPr lang="en-US" altLang="en-US"/>
          </a:p>
        </p:txBody>
      </p:sp>
    </p:spTree>
    <p:extLst>
      <p:ext uri="{BB962C8B-B14F-4D97-AF65-F5344CB8AC3E}">
        <p14:creationId xmlns:p14="http://schemas.microsoft.com/office/powerpoint/2010/main" val="838070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C88C4134-FCA7-394E-84FA-1FE8062739B7}"/>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4">
            <a:extLst>
              <a:ext uri="{FF2B5EF4-FFF2-40B4-BE49-F238E27FC236}">
                <a16:creationId xmlns:a16="http://schemas.microsoft.com/office/drawing/2014/main" id="{4F8A8E11-2CF2-814B-9C49-6A7664E948A2}"/>
              </a:ext>
            </a:extLst>
          </p:cNvPr>
          <p:cNvSpPr>
            <a:spLocks noGrp="1" noChangeArrowheads="1"/>
          </p:cNvSpPr>
          <p:nvPr>
            <p:ph type="sldNum" sz="quarter" idx="11"/>
          </p:nvPr>
        </p:nvSpPr>
        <p:spPr>
          <a:ln/>
        </p:spPr>
        <p:txBody>
          <a:bodyPr/>
          <a:lstStyle>
            <a:lvl1pPr>
              <a:defRPr/>
            </a:lvl1pPr>
          </a:lstStyle>
          <a:p>
            <a:pPr>
              <a:defRPr/>
            </a:pPr>
            <a:fld id="{A419D8D3-315E-A74F-B702-FB1717A81F1A}" type="slidenum">
              <a:rPr lang="en-US" altLang="en-US"/>
              <a:pPr>
                <a:defRPr/>
              </a:pPr>
              <a:t>‹#›</a:t>
            </a:fld>
            <a:endParaRPr lang="en-US" altLang="en-US"/>
          </a:p>
        </p:txBody>
      </p:sp>
    </p:spTree>
    <p:extLst>
      <p:ext uri="{BB962C8B-B14F-4D97-AF65-F5344CB8AC3E}">
        <p14:creationId xmlns:p14="http://schemas.microsoft.com/office/powerpoint/2010/main" val="1148720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723C84F8-B9A0-3640-AAA8-A34BB81F58FD}"/>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4">
            <a:extLst>
              <a:ext uri="{FF2B5EF4-FFF2-40B4-BE49-F238E27FC236}">
                <a16:creationId xmlns:a16="http://schemas.microsoft.com/office/drawing/2014/main" id="{1B977649-E67E-404B-AE9B-3927DAA00472}"/>
              </a:ext>
            </a:extLst>
          </p:cNvPr>
          <p:cNvSpPr>
            <a:spLocks noGrp="1" noChangeArrowheads="1"/>
          </p:cNvSpPr>
          <p:nvPr>
            <p:ph type="sldNum" sz="quarter" idx="11"/>
          </p:nvPr>
        </p:nvSpPr>
        <p:spPr>
          <a:ln/>
        </p:spPr>
        <p:txBody>
          <a:bodyPr/>
          <a:lstStyle>
            <a:lvl1pPr>
              <a:defRPr/>
            </a:lvl1pPr>
          </a:lstStyle>
          <a:p>
            <a:pPr>
              <a:defRPr/>
            </a:pPr>
            <a:fld id="{3DD1FF2D-5CFC-FC42-B383-D54A3481F2F6}" type="slidenum">
              <a:rPr lang="en-US" altLang="en-US"/>
              <a:pPr>
                <a:defRPr/>
              </a:pPr>
              <a:t>‹#›</a:t>
            </a:fld>
            <a:endParaRPr lang="en-US" altLang="en-US"/>
          </a:p>
        </p:txBody>
      </p:sp>
    </p:spTree>
    <p:extLst>
      <p:ext uri="{BB962C8B-B14F-4D97-AF65-F5344CB8AC3E}">
        <p14:creationId xmlns:p14="http://schemas.microsoft.com/office/powerpoint/2010/main" val="2052903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CBD41534-6E53-7242-A4D2-A9AF7A9F6CAD}"/>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4">
            <a:extLst>
              <a:ext uri="{FF2B5EF4-FFF2-40B4-BE49-F238E27FC236}">
                <a16:creationId xmlns:a16="http://schemas.microsoft.com/office/drawing/2014/main" id="{5CDFB84B-E947-D945-BD5F-3FCDA32F92D7}"/>
              </a:ext>
            </a:extLst>
          </p:cNvPr>
          <p:cNvSpPr>
            <a:spLocks noGrp="1" noChangeArrowheads="1"/>
          </p:cNvSpPr>
          <p:nvPr>
            <p:ph type="sldNum" sz="quarter" idx="11"/>
          </p:nvPr>
        </p:nvSpPr>
        <p:spPr>
          <a:ln/>
        </p:spPr>
        <p:txBody>
          <a:bodyPr/>
          <a:lstStyle>
            <a:lvl1pPr>
              <a:defRPr/>
            </a:lvl1pPr>
          </a:lstStyle>
          <a:p>
            <a:pPr>
              <a:defRPr/>
            </a:pPr>
            <a:fld id="{22EC4352-B5ED-D945-BA50-6351AD49AB22}" type="slidenum">
              <a:rPr lang="en-US" altLang="en-US"/>
              <a:pPr>
                <a:defRPr/>
              </a:pPr>
              <a:t>‹#›</a:t>
            </a:fld>
            <a:endParaRPr lang="en-US" altLang="en-US"/>
          </a:p>
        </p:txBody>
      </p:sp>
    </p:spTree>
    <p:extLst>
      <p:ext uri="{BB962C8B-B14F-4D97-AF65-F5344CB8AC3E}">
        <p14:creationId xmlns:p14="http://schemas.microsoft.com/office/powerpoint/2010/main" val="2553839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A50B17C3-B00B-0342-ABEF-1E3AA5FB21D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6D467D3F-DAD6-AF46-93AC-06D38AE4C7BA}"/>
              </a:ext>
            </a:extLst>
          </p:cNvPr>
          <p:cNvSpPr>
            <a:spLocks noGrp="1" noChangeArrowheads="1"/>
          </p:cNvSpPr>
          <p:nvPr>
            <p:ph type="sldNum" sz="quarter" idx="11"/>
          </p:nvPr>
        </p:nvSpPr>
        <p:spPr>
          <a:ln/>
        </p:spPr>
        <p:txBody>
          <a:bodyPr/>
          <a:lstStyle>
            <a:lvl1pPr>
              <a:defRPr/>
            </a:lvl1pPr>
          </a:lstStyle>
          <a:p>
            <a:pPr>
              <a:defRPr/>
            </a:pPr>
            <a:fld id="{C218A4E6-864F-C14C-AB3D-13D1104794AB}" type="slidenum">
              <a:rPr lang="en-US" altLang="en-US"/>
              <a:pPr>
                <a:defRPr/>
              </a:pPr>
              <a:t>‹#›</a:t>
            </a:fld>
            <a:endParaRPr lang="en-US" altLang="en-US"/>
          </a:p>
        </p:txBody>
      </p:sp>
    </p:spTree>
    <p:extLst>
      <p:ext uri="{BB962C8B-B14F-4D97-AF65-F5344CB8AC3E}">
        <p14:creationId xmlns:p14="http://schemas.microsoft.com/office/powerpoint/2010/main" val="2308106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C221A4AA-3F81-E94C-8EDD-4C610A9B0E0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5220F6B3-1640-4940-A046-CE3E450281AA}"/>
              </a:ext>
            </a:extLst>
          </p:cNvPr>
          <p:cNvSpPr>
            <a:spLocks noGrp="1" noChangeArrowheads="1"/>
          </p:cNvSpPr>
          <p:nvPr>
            <p:ph type="sldNum" sz="quarter" idx="11"/>
          </p:nvPr>
        </p:nvSpPr>
        <p:spPr>
          <a:ln/>
        </p:spPr>
        <p:txBody>
          <a:bodyPr/>
          <a:lstStyle>
            <a:lvl1pPr>
              <a:defRPr/>
            </a:lvl1pPr>
          </a:lstStyle>
          <a:p>
            <a:pPr>
              <a:defRPr/>
            </a:pPr>
            <a:fld id="{0C84CA0C-36C6-D140-BE86-492E3DDBCA29}" type="slidenum">
              <a:rPr lang="en-US" altLang="en-US"/>
              <a:pPr>
                <a:defRPr/>
              </a:pPr>
              <a:t>‹#›</a:t>
            </a:fld>
            <a:endParaRPr lang="en-US" altLang="en-US"/>
          </a:p>
        </p:txBody>
      </p:sp>
    </p:spTree>
    <p:extLst>
      <p:ext uri="{BB962C8B-B14F-4D97-AF65-F5344CB8AC3E}">
        <p14:creationId xmlns:p14="http://schemas.microsoft.com/office/powerpoint/2010/main" val="2562230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39EED29B-A78D-B646-BB38-5C002543EA9D}"/>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295C1C75-D8A4-9B43-8D92-3F567A8A25DF}"/>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33" name="Group 28">
              <a:extLst>
                <a:ext uri="{FF2B5EF4-FFF2-40B4-BE49-F238E27FC236}">
                  <a16:creationId xmlns:a16="http://schemas.microsoft.com/office/drawing/2014/main" id="{2E618DFB-50F7-334D-A261-050B7BBC3D33}"/>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C51ED25B-DD09-3D4C-BDA2-69AA9DB2312A}"/>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4697D454-AAA7-D949-BA14-D66A114E0D48}"/>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BA0DC369-2484-AE47-9224-70CB49085768}"/>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E876B26D-31E2-2945-A6F4-F3C3F6B28486}"/>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6AE9B8E4-BE5E-6243-A811-B1FD9FAFF6DB}"/>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5239BFAB-4B62-4D42-928A-EC6321B3B213}"/>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40" name="Group 27">
                <a:extLst>
                  <a:ext uri="{FF2B5EF4-FFF2-40B4-BE49-F238E27FC236}">
                    <a16:creationId xmlns:a16="http://schemas.microsoft.com/office/drawing/2014/main" id="{8185293E-3DEC-C240-83C9-0117E13F9E40}"/>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54AA3308-DC59-C248-84A9-F76D649B11A7}"/>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7F377D54-38E0-374B-A2C5-B1E3E3E185A0}"/>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4FE67B1F-9947-6B4B-BE5B-671B99852318}"/>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345BE2C2-ACCF-074D-91E7-C42CE7092904}"/>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59F177B5-2AEA-9845-8BEF-E9A4A989AE03}"/>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2A20EA99-A742-7145-AA1E-2448C2935CF7}"/>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2ABD1342-CB96-0844-A4C1-A9479BD110BA}"/>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243399B2-C317-DC4F-939B-B6E4C91C0528}"/>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CD07934E-EF7C-A245-8E5E-A7E473508CF0}"/>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396D0540-D8CC-B940-8194-F5373D5E5D42}"/>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79FFFF68-AAF0-3C42-984F-5EBF172202BC}"/>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66B185DD-1ADF-944D-9B35-D6CAE5FC7FA4}"/>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7E732383-1B5C-9649-9217-C05B61369B21}"/>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9C54CEC2-BAB2-4946-8E48-55C0951FB14E}"/>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F31067F8-9C60-294C-A6AF-76B001112D77}"/>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05889A49-9801-A847-A606-40B45C8F114B}"/>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D354303C-EE41-184D-8709-FD80477B15F0}"/>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52CB7957-F03E-5045-BF91-A1DCFC6059A9}"/>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05F3BEB3-F868-3148-96DA-7071A6D0CD11}"/>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3A051EE0-5D4D-604C-A53C-1806193A9F0B}"/>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23F634CB-CB45-A24E-AAC4-148C2653BD74}"/>
              </a:ext>
            </a:extLst>
          </p:cNvPr>
          <p:cNvSpPr>
            <a:spLocks noGrp="1" noChangeArrowheads="1"/>
          </p:cNvSpPr>
          <p:nvPr>
            <p:ph type="dt" sz="half" idx="2"/>
          </p:nvPr>
        </p:nvSpPr>
        <p:spPr bwMode="auto">
          <a:xfrm>
            <a:off x="685800" y="6400800"/>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a:extLst>
              <a:ext uri="{FF2B5EF4-FFF2-40B4-BE49-F238E27FC236}">
                <a16:creationId xmlns:a16="http://schemas.microsoft.com/office/drawing/2014/main" id="{3EA833FE-D52E-9F4E-9ED8-89F805753C3F}"/>
              </a:ext>
            </a:extLst>
          </p:cNvPr>
          <p:cNvSpPr>
            <a:spLocks noGrp="1" noChangeArrowheads="1"/>
          </p:cNvSpPr>
          <p:nvPr>
            <p:ph type="sldNum" sz="quarter" idx="4"/>
          </p:nvPr>
        </p:nvSpPr>
        <p:spPr bwMode="auto">
          <a:xfrm>
            <a:off x="6553200" y="6399213"/>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lgn="r">
              <a:defRPr sz="1400"/>
            </a:lvl1pPr>
          </a:lstStyle>
          <a:p>
            <a:pPr>
              <a:defRPr/>
            </a:pPr>
            <a:fld id="{593142D9-EC1B-5D4B-983A-98A6FD2DF08A}" type="slidenum">
              <a:rPr lang="en-US" altLang="en-US"/>
              <a:pPr>
                <a:defRPr/>
              </a:pPr>
              <a:t>‹#›</a:t>
            </a:fld>
            <a:endParaRPr lang="en-US" altLang="en-US"/>
          </a:p>
        </p:txBody>
      </p:sp>
      <p:sp>
        <p:nvSpPr>
          <p:cNvPr id="1031" name="Rectangle 35">
            <a:extLst>
              <a:ext uri="{FF2B5EF4-FFF2-40B4-BE49-F238E27FC236}">
                <a16:creationId xmlns:a16="http://schemas.microsoft.com/office/drawing/2014/main" id="{E665ED2A-E3F7-4343-B44F-C71BA8E04BE9}"/>
              </a:ext>
            </a:extLst>
          </p:cNvPr>
          <p:cNvSpPr>
            <a:spLocks noChangeArrowheads="1"/>
          </p:cNvSpPr>
          <p:nvPr userDrawn="1"/>
        </p:nvSpPr>
        <p:spPr bwMode="auto">
          <a:xfrm>
            <a:off x="1676400" y="6438900"/>
            <a:ext cx="5581650" cy="419100"/>
          </a:xfrm>
          <a:prstGeom prst="rect">
            <a:avLst/>
          </a:prstGeom>
          <a:noFill/>
          <a:ln>
            <a:noFill/>
          </a:ln>
          <a:effec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dirty="0">
                <a:latin typeface="Arial" pitchFamily="34" charset="0"/>
              </a:rPr>
              <a:t>© Copyright 2022 by Pearson Education, Inc. All Rights Reserved.</a:t>
            </a:r>
          </a:p>
        </p:txBody>
      </p:sp>
    </p:spTree>
  </p:cSld>
  <p:clrMap bg1="lt1" tx1="dk1" bg2="lt2" tx2="dk2" accent1="accent1" accent2="accent2" accent3="accent3" accent4="accent4" accent5="accent5" accent6="accent6" hlink="hlink" folHlink="folHlink"/>
  <p:sldLayoutIdLst>
    <p:sldLayoutId id="2147483815"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liangcpp.pearsoncmg.com/pyhtml/SubtractionQuiz.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4.e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5.emf"/><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hyperlink" Target="https://liangcpp.pearsoncmg.com/pyhtml/ChineseZodiac.html" TargetMode="External"/><Relationship Id="rId5" Type="http://schemas.openxmlformats.org/officeDocument/2006/relationships/image" Target="../media/image6.emf"/><Relationship Id="rId4" Type="http://schemas.openxmlformats.org/officeDocument/2006/relationships/oleObject" Target="../embeddings/oleObject6.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7.emf"/><Relationship Id="rId4" Type="http://schemas.openxmlformats.org/officeDocument/2006/relationships/oleObject" Target="../embeddings/oleObject7.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8.emf"/><Relationship Id="rId4" Type="http://schemas.openxmlformats.org/officeDocument/2006/relationships/oleObject" Target="../embeddings/oleObject8.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hyperlink" Target="https://liangcpp.pearsoncmg.com/pyhtml/ComputeAndInterpretBMI.html" TargetMode="External"/><Relationship Id="rId5" Type="http://schemas.openxmlformats.org/officeDocument/2006/relationships/image" Target="../media/image9.emf"/><Relationship Id="rId4" Type="http://schemas.openxmlformats.org/officeDocument/2006/relationships/oleObject" Target="../embeddings/oleObject9.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liangcpp.pearsoncmg.com/pyhtml/ComputeTax.htm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0.emf"/><Relationship Id="rId4" Type="http://schemas.openxmlformats.org/officeDocument/2006/relationships/oleObject" Target="../embeddings/oleObject10.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1.emf"/><Relationship Id="rId4" Type="http://schemas.openxmlformats.org/officeDocument/2006/relationships/oleObject" Target="../embeddings/oleObject11.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12.emf"/><Relationship Id="rId4" Type="http://schemas.openxmlformats.org/officeDocument/2006/relationships/oleObject" Target="../embeddings/oleObject12.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3.emf"/><Relationship Id="rId4" Type="http://schemas.openxmlformats.org/officeDocument/2006/relationships/oleObject" Target="../embeddings/oleObject13.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liangcpp.pearsoncmg.com/pyhtml/TestBooleanOperators.html"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liangcpp.pearsoncmg.com/pyhtml/LeapYear.html"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liangcpp.pearsoncmg.com/pyhtml/Lottery.html"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hyperlink" Target="https://liangcpp.pearsoncmg.com/pyhtml/ChineseZodiacUsingMatchCase.html"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s://liangcpp.pearsoncmg.com/pyhtml/PointInCircle.html" TargetMode="External"/><Relationship Id="rId3" Type="http://schemas.openxmlformats.org/officeDocument/2006/relationships/notesSlide" Target="../notesSlides/notesSlide42.xml"/><Relationship Id="rId7" Type="http://schemas.openxmlformats.org/officeDocument/2006/relationships/image" Target="../media/image16.e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14.bin"/><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iangcpp.pearsoncmg.com/pyhtml/AdditionQuiz.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hyperlink" Target="https://liangcpp.pearsoncmg.com/pyhtml/SimpleIfDemo.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5">
            <a:extLst>
              <a:ext uri="{FF2B5EF4-FFF2-40B4-BE49-F238E27FC236}">
                <a16:creationId xmlns:a16="http://schemas.microsoft.com/office/drawing/2014/main" id="{30710050-B07D-B543-82C3-2D2ADFCAFD7D}"/>
              </a:ext>
            </a:extLst>
          </p:cNvPr>
          <p:cNvSpPr>
            <a:spLocks noGrp="1" noChangeArrowheads="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t>© Copyright 2018 by Pearson Education, Inc. All Rights Reserved.</a:t>
            </a:r>
          </a:p>
        </p:txBody>
      </p:sp>
      <p:sp>
        <p:nvSpPr>
          <p:cNvPr id="3075" name="Rectangle 36">
            <a:extLst>
              <a:ext uri="{FF2B5EF4-FFF2-40B4-BE49-F238E27FC236}">
                <a16:creationId xmlns:a16="http://schemas.microsoft.com/office/drawing/2014/main" id="{17D87959-8BCB-BF43-AFCB-C24891920567}"/>
              </a:ext>
            </a:extLst>
          </p:cNvPr>
          <p:cNvSpPr>
            <a:spLocks noGrp="1" noChangeArrowheads="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2AE1F95-7375-674E-9FA5-04EABC4CED8F}" type="slidenum">
              <a:rPr lang="en-US" altLang="en-US" sz="1400" smtClean="0"/>
              <a:pPr>
                <a:spcBef>
                  <a:spcPct val="0"/>
                </a:spcBef>
                <a:buClrTx/>
                <a:buSzTx/>
                <a:buFontTx/>
                <a:buNone/>
              </a:pPr>
              <a:t>1</a:t>
            </a:fld>
            <a:endParaRPr lang="en-US" altLang="en-US" sz="1400"/>
          </a:p>
        </p:txBody>
      </p:sp>
      <p:sp>
        <p:nvSpPr>
          <p:cNvPr id="3076" name="Rectangle 1026">
            <a:extLst>
              <a:ext uri="{FF2B5EF4-FFF2-40B4-BE49-F238E27FC236}">
                <a16:creationId xmlns:a16="http://schemas.microsoft.com/office/drawing/2014/main" id="{967216BA-BE3D-E842-B71C-CD6947E1F851}"/>
              </a:ext>
            </a:extLst>
          </p:cNvPr>
          <p:cNvSpPr>
            <a:spLocks noGrp="1" noChangeArrowheads="1"/>
          </p:cNvSpPr>
          <p:nvPr>
            <p:ph type="ctrTitle"/>
          </p:nvPr>
        </p:nvSpPr>
        <p:spPr>
          <a:xfrm>
            <a:off x="615950" y="701675"/>
            <a:ext cx="7772400" cy="838200"/>
          </a:xfrm>
        </p:spPr>
        <p:txBody>
          <a:bodyPr/>
          <a:lstStyle/>
          <a:p>
            <a:r>
              <a:rPr lang="en-US" altLang="en-US" sz="4000"/>
              <a:t>Chapter 3 Selections</a:t>
            </a: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32D89F7C-C8AD-6543-A689-B80BB5DD22F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F952146-ABF4-1842-BDC3-0FE93D2BCAF3}" type="slidenum">
              <a:rPr lang="en-US" altLang="en-US" sz="1400" smtClean="0"/>
              <a:pPr>
                <a:spcBef>
                  <a:spcPct val="0"/>
                </a:spcBef>
                <a:buClrTx/>
                <a:buSzTx/>
                <a:buFontTx/>
                <a:buNone/>
              </a:pPr>
              <a:t>10</a:t>
            </a:fld>
            <a:endParaRPr lang="en-US" altLang="en-US" sz="1400"/>
          </a:p>
        </p:txBody>
      </p:sp>
      <p:sp>
        <p:nvSpPr>
          <p:cNvPr id="21507" name="Rectangle 2">
            <a:extLst>
              <a:ext uri="{FF2B5EF4-FFF2-40B4-BE49-F238E27FC236}">
                <a16:creationId xmlns:a16="http://schemas.microsoft.com/office/drawing/2014/main" id="{6D9D9455-BD1C-E14A-86D1-B96EA7D66ED6}"/>
              </a:ext>
            </a:extLst>
          </p:cNvPr>
          <p:cNvSpPr>
            <a:spLocks noGrp="1" noChangeArrowheads="1"/>
          </p:cNvSpPr>
          <p:nvPr>
            <p:ph type="title"/>
          </p:nvPr>
        </p:nvSpPr>
        <p:spPr>
          <a:xfrm>
            <a:off x="685800" y="0"/>
            <a:ext cx="7772400" cy="1428750"/>
          </a:xfrm>
        </p:spPr>
        <p:txBody>
          <a:bodyPr/>
          <a:lstStyle/>
          <a:p>
            <a:r>
              <a:rPr lang="en-US" altLang="en-US"/>
              <a:t>The Two-way </a:t>
            </a:r>
            <a:r>
              <a:rPr lang="en-US" altLang="en-US" sz="4200">
                <a:latin typeface="Courier New" panose="02070309020205020404" pitchFamily="49" charset="0"/>
              </a:rPr>
              <a:t>if</a:t>
            </a:r>
            <a:r>
              <a:rPr lang="en-US" altLang="en-US"/>
              <a:t> Statement</a:t>
            </a:r>
            <a:endParaRPr lang="en-US" altLang="en-US">
              <a:solidFill>
                <a:schemeClr val="tx1"/>
              </a:solidFill>
            </a:endParaRPr>
          </a:p>
        </p:txBody>
      </p:sp>
      <p:sp>
        <p:nvSpPr>
          <p:cNvPr id="21508" name="Rectangle 3">
            <a:extLst>
              <a:ext uri="{FF2B5EF4-FFF2-40B4-BE49-F238E27FC236}">
                <a16:creationId xmlns:a16="http://schemas.microsoft.com/office/drawing/2014/main" id="{70C70777-F0B2-D745-9B9A-4DE78A1CD3A7}"/>
              </a:ext>
            </a:extLst>
          </p:cNvPr>
          <p:cNvSpPr>
            <a:spLocks noGrp="1" noChangeArrowheads="1"/>
          </p:cNvSpPr>
          <p:nvPr>
            <p:ph type="body" idx="1"/>
          </p:nvPr>
        </p:nvSpPr>
        <p:spPr>
          <a:xfrm>
            <a:off x="533400" y="1295400"/>
            <a:ext cx="8001000" cy="2057400"/>
          </a:xfrm>
        </p:spPr>
        <p:txBody>
          <a:bodyPr/>
          <a:lstStyle/>
          <a:p>
            <a:pPr>
              <a:lnSpc>
                <a:spcPct val="90000"/>
              </a:lnSpc>
              <a:buFont typeface="Monotype Sorts" pitchFamily="2" charset="2"/>
              <a:buNone/>
            </a:pPr>
            <a:r>
              <a:rPr lang="en-US" altLang="en-US" sz="2800" b="1">
                <a:solidFill>
                  <a:schemeClr val="tx2"/>
                </a:solidFill>
                <a:latin typeface="Courier New" panose="02070309020205020404" pitchFamily="49" charset="0"/>
              </a:rPr>
              <a:t>if</a:t>
            </a:r>
            <a:r>
              <a:rPr lang="en-US" altLang="en-US" sz="2800">
                <a:solidFill>
                  <a:schemeClr val="tx2"/>
                </a:solidFill>
                <a:latin typeface="Courier New" panose="02070309020205020404" pitchFamily="49" charset="0"/>
              </a:rPr>
              <a:t> boolean-expression: </a:t>
            </a:r>
          </a:p>
          <a:p>
            <a:pPr>
              <a:lnSpc>
                <a:spcPct val="90000"/>
              </a:lnSpc>
              <a:buFont typeface="Monotype Sorts" pitchFamily="2" charset="2"/>
              <a:buNone/>
            </a:pPr>
            <a:r>
              <a:rPr lang="en-US" altLang="en-US" sz="2800">
                <a:solidFill>
                  <a:schemeClr val="tx2"/>
                </a:solidFill>
                <a:latin typeface="Courier New" panose="02070309020205020404" pitchFamily="49" charset="0"/>
              </a:rPr>
              <a:t>    statement(s)-for-the-true-case</a:t>
            </a:r>
            <a:endParaRPr lang="en-US" altLang="en-US" sz="2800" b="1">
              <a:solidFill>
                <a:schemeClr val="tx2"/>
              </a:solidFill>
              <a:latin typeface="Courier New" panose="02070309020205020404" pitchFamily="49" charset="0"/>
            </a:endParaRPr>
          </a:p>
          <a:p>
            <a:pPr>
              <a:lnSpc>
                <a:spcPct val="90000"/>
              </a:lnSpc>
              <a:buFont typeface="Monotype Sorts" pitchFamily="2" charset="2"/>
              <a:buNone/>
            </a:pPr>
            <a:r>
              <a:rPr lang="en-US" altLang="en-US" sz="2800" b="1">
                <a:solidFill>
                  <a:schemeClr val="tx2"/>
                </a:solidFill>
                <a:latin typeface="Courier New" panose="02070309020205020404" pitchFamily="49" charset="0"/>
              </a:rPr>
              <a:t>else:</a:t>
            </a:r>
            <a:r>
              <a:rPr lang="en-US" altLang="en-US" sz="2800">
                <a:solidFill>
                  <a:schemeClr val="tx2"/>
                </a:solidFill>
                <a:latin typeface="Courier New" panose="02070309020205020404" pitchFamily="49" charset="0"/>
              </a:rPr>
              <a:t> </a:t>
            </a:r>
          </a:p>
          <a:p>
            <a:pPr>
              <a:lnSpc>
                <a:spcPct val="90000"/>
              </a:lnSpc>
              <a:buFont typeface="Monotype Sorts" pitchFamily="2" charset="2"/>
              <a:buNone/>
            </a:pPr>
            <a:r>
              <a:rPr lang="en-US" altLang="en-US" sz="2800">
                <a:solidFill>
                  <a:schemeClr val="tx2"/>
                </a:solidFill>
                <a:latin typeface="Courier New" panose="02070309020205020404" pitchFamily="49" charset="0"/>
              </a:rPr>
              <a:t>    statement(s)-for-the-false-case</a:t>
            </a:r>
            <a:endParaRPr lang="en-US" altLang="en-US" sz="1800">
              <a:solidFill>
                <a:schemeClr val="tx2"/>
              </a:solidFill>
              <a:latin typeface="Courier New" panose="02070309020205020404" pitchFamily="49" charset="0"/>
            </a:endParaRPr>
          </a:p>
        </p:txBody>
      </p:sp>
      <p:sp>
        <p:nvSpPr>
          <p:cNvPr id="21509" name="Rectangle 6">
            <a:extLst>
              <a:ext uri="{FF2B5EF4-FFF2-40B4-BE49-F238E27FC236}">
                <a16:creationId xmlns:a16="http://schemas.microsoft.com/office/drawing/2014/main" id="{A32D447D-FD69-A947-A48F-4D87BFB3E39C}"/>
              </a:ext>
            </a:extLst>
          </p:cNvPr>
          <p:cNvSpPr>
            <a:spLocks noChangeArrowheads="1"/>
          </p:cNvSpPr>
          <p:nvPr/>
        </p:nvSpPr>
        <p:spPr bwMode="auto">
          <a:xfrm>
            <a:off x="2162175"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0" name="Rectangle 8">
            <a:extLst>
              <a:ext uri="{FF2B5EF4-FFF2-40B4-BE49-F238E27FC236}">
                <a16:creationId xmlns:a16="http://schemas.microsoft.com/office/drawing/2014/main" id="{E2680706-90B3-E14B-9DFE-C15F7B628679}"/>
              </a:ext>
            </a:extLst>
          </p:cNvPr>
          <p:cNvSpPr>
            <a:spLocks noChangeArrowheads="1"/>
          </p:cNvSpPr>
          <p:nvPr/>
        </p:nvSpPr>
        <p:spPr bwMode="auto">
          <a:xfrm>
            <a:off x="0" y="2428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1511" name="Object 7">
            <a:extLst>
              <a:ext uri="{FF2B5EF4-FFF2-40B4-BE49-F238E27FC236}">
                <a16:creationId xmlns:a16="http://schemas.microsoft.com/office/drawing/2014/main" id="{C7DEFAE7-B292-A64F-A0B8-9563510B2F1C}"/>
              </a:ext>
            </a:extLst>
          </p:cNvPr>
          <p:cNvGraphicFramePr>
            <a:graphicFrameLocks noChangeAspect="1"/>
          </p:cNvGraphicFramePr>
          <p:nvPr/>
        </p:nvGraphicFramePr>
        <p:xfrm>
          <a:off x="693738" y="3467100"/>
          <a:ext cx="6875462" cy="2852738"/>
        </p:xfrm>
        <a:graphic>
          <a:graphicData uri="http://schemas.openxmlformats.org/presentationml/2006/ole">
            <mc:AlternateContent xmlns:mc="http://schemas.openxmlformats.org/markup-compatibility/2006">
              <mc:Choice xmlns:v="urn:schemas-microsoft-com:vml" Requires="v">
                <p:oleObj spid="_x0000_s21512" name="Picture" r:id="rId4" imgW="3479800" imgH="1447800" progId="Word.Picture.8">
                  <p:embed/>
                </p:oleObj>
              </mc:Choice>
              <mc:Fallback>
                <p:oleObj name="Picture" r:id="rId4" imgW="3479800" imgH="1447800" progId="Word.Picture.8">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738" y="3467100"/>
                        <a:ext cx="6875462" cy="285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D7A53D0D-40CA-6A49-A78D-B2643B021E7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C72ED6D-B40A-8A49-9DAE-EDE5B6719EF6}" type="slidenum">
              <a:rPr lang="en-US" altLang="en-US" sz="1400" smtClean="0"/>
              <a:pPr>
                <a:spcBef>
                  <a:spcPct val="0"/>
                </a:spcBef>
                <a:buClrTx/>
                <a:buSzTx/>
                <a:buFontTx/>
                <a:buNone/>
              </a:pPr>
              <a:t>11</a:t>
            </a:fld>
            <a:endParaRPr lang="en-US" altLang="en-US" sz="1400"/>
          </a:p>
        </p:txBody>
      </p:sp>
      <p:sp>
        <p:nvSpPr>
          <p:cNvPr id="23555" name="Rectangle 2">
            <a:extLst>
              <a:ext uri="{FF2B5EF4-FFF2-40B4-BE49-F238E27FC236}">
                <a16:creationId xmlns:a16="http://schemas.microsoft.com/office/drawing/2014/main" id="{54386E48-4E70-6D49-A72C-7F8B2F524424}"/>
              </a:ext>
            </a:extLst>
          </p:cNvPr>
          <p:cNvSpPr>
            <a:spLocks noGrp="1" noChangeArrowheads="1"/>
          </p:cNvSpPr>
          <p:nvPr>
            <p:ph type="title"/>
          </p:nvPr>
        </p:nvSpPr>
        <p:spPr>
          <a:xfrm>
            <a:off x="685800" y="0"/>
            <a:ext cx="7772400" cy="1428750"/>
          </a:xfrm>
        </p:spPr>
        <p:txBody>
          <a:bodyPr/>
          <a:lstStyle/>
          <a:p>
            <a:r>
              <a:rPr lang="en-US" altLang="en-US" sz="4200">
                <a:latin typeface="Courier New" panose="02070309020205020404" pitchFamily="49" charset="0"/>
              </a:rPr>
              <a:t>if...else</a:t>
            </a:r>
            <a:r>
              <a:rPr lang="en-US" altLang="en-US"/>
              <a:t> Example</a:t>
            </a:r>
          </a:p>
        </p:txBody>
      </p:sp>
      <p:sp>
        <p:nvSpPr>
          <p:cNvPr id="23556" name="Rectangle 3">
            <a:extLst>
              <a:ext uri="{FF2B5EF4-FFF2-40B4-BE49-F238E27FC236}">
                <a16:creationId xmlns:a16="http://schemas.microsoft.com/office/drawing/2014/main" id="{E7CED4FA-422B-2B4B-AA31-A9ED928B8F6F}"/>
              </a:ext>
            </a:extLst>
          </p:cNvPr>
          <p:cNvSpPr>
            <a:spLocks noGrp="1" noChangeArrowheads="1"/>
          </p:cNvSpPr>
          <p:nvPr>
            <p:ph type="body" idx="1"/>
          </p:nvPr>
        </p:nvSpPr>
        <p:spPr>
          <a:xfrm>
            <a:off x="193675" y="1371600"/>
            <a:ext cx="8718550" cy="4724400"/>
          </a:xfrm>
        </p:spPr>
        <p:txBody>
          <a:bodyPr/>
          <a:lstStyle/>
          <a:p>
            <a:pPr>
              <a:buFont typeface="Monotype Sorts" pitchFamily="2" charset="2"/>
              <a:buNone/>
            </a:pPr>
            <a:r>
              <a:rPr lang="en-US" altLang="en-US" sz="2500" b="1">
                <a:solidFill>
                  <a:schemeClr val="tx2"/>
                </a:solidFill>
              </a:rPr>
              <a:t>if</a:t>
            </a:r>
            <a:r>
              <a:rPr lang="en-US" altLang="en-US" sz="2500">
                <a:solidFill>
                  <a:schemeClr val="tx2"/>
                </a:solidFill>
              </a:rPr>
              <a:t> radius &gt;= 0:</a:t>
            </a:r>
          </a:p>
          <a:p>
            <a:pPr>
              <a:buFont typeface="Monotype Sorts" pitchFamily="2" charset="2"/>
              <a:buNone/>
            </a:pPr>
            <a:r>
              <a:rPr lang="en-US" altLang="en-US" sz="2500">
                <a:solidFill>
                  <a:schemeClr val="tx2"/>
                </a:solidFill>
              </a:rPr>
              <a:t>    area = radius * radius * math.pi</a:t>
            </a:r>
          </a:p>
          <a:p>
            <a:pPr>
              <a:buFont typeface="Monotype Sorts" pitchFamily="2" charset="2"/>
              <a:buNone/>
            </a:pPr>
            <a:r>
              <a:rPr lang="en-US" altLang="en-US" sz="2500">
                <a:solidFill>
                  <a:schemeClr val="tx2"/>
                </a:solidFill>
              </a:rPr>
              <a:t>    print("The area for the circle of radius", radius, "is", area)</a:t>
            </a:r>
            <a:endParaRPr lang="en-US" altLang="en-US" sz="2500" b="1">
              <a:solidFill>
                <a:schemeClr val="tx2"/>
              </a:solidFill>
            </a:endParaRPr>
          </a:p>
          <a:p>
            <a:pPr>
              <a:buFont typeface="Monotype Sorts" pitchFamily="2" charset="2"/>
              <a:buNone/>
            </a:pPr>
            <a:r>
              <a:rPr lang="en-US" altLang="en-US" sz="2500" b="1">
                <a:solidFill>
                  <a:schemeClr val="tx2"/>
                </a:solidFill>
              </a:rPr>
              <a:t>else:</a:t>
            </a:r>
            <a:r>
              <a:rPr lang="en-US" altLang="en-US" sz="2500">
                <a:solidFill>
                  <a:schemeClr val="tx2"/>
                </a:solidFill>
              </a:rPr>
              <a:t> </a:t>
            </a:r>
          </a:p>
          <a:p>
            <a:pPr>
              <a:buFont typeface="Monotype Sorts" pitchFamily="2" charset="2"/>
              <a:buNone/>
            </a:pPr>
            <a:r>
              <a:rPr lang="en-US" altLang="en-US" sz="2500">
                <a:solidFill>
                  <a:schemeClr val="tx2"/>
                </a:solidFill>
              </a:rPr>
              <a:t>    print("Negative input")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57AB6FE9-8E7E-9D48-B4EF-200FA264DC0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6638FA8-451F-6743-90E5-01685BC04BE8}" type="slidenum">
              <a:rPr lang="en-US" altLang="en-US" sz="1400" smtClean="0"/>
              <a:pPr>
                <a:spcBef>
                  <a:spcPct val="0"/>
                </a:spcBef>
                <a:buClrTx/>
                <a:buSzTx/>
                <a:buFontTx/>
                <a:buNone/>
              </a:pPr>
              <a:t>12</a:t>
            </a:fld>
            <a:endParaRPr lang="en-US" altLang="en-US" sz="1400"/>
          </a:p>
        </p:txBody>
      </p:sp>
      <p:sp>
        <p:nvSpPr>
          <p:cNvPr id="25603" name="Rectangle 2">
            <a:extLst>
              <a:ext uri="{FF2B5EF4-FFF2-40B4-BE49-F238E27FC236}">
                <a16:creationId xmlns:a16="http://schemas.microsoft.com/office/drawing/2014/main" id="{420449F3-F9BD-A744-A082-DD7791F3D976}"/>
              </a:ext>
            </a:extLst>
          </p:cNvPr>
          <p:cNvSpPr>
            <a:spLocks noGrp="1" noChangeArrowheads="1"/>
          </p:cNvSpPr>
          <p:nvPr>
            <p:ph type="title"/>
          </p:nvPr>
        </p:nvSpPr>
        <p:spPr>
          <a:xfrm>
            <a:off x="193675" y="241300"/>
            <a:ext cx="8640763" cy="627063"/>
          </a:xfrm>
        </p:spPr>
        <p:txBody>
          <a:bodyPr/>
          <a:lstStyle/>
          <a:p>
            <a:r>
              <a:rPr lang="en-US" altLang="en-US" sz="3600"/>
              <a:t>Problem: An Improved Math Learning Tool</a:t>
            </a:r>
            <a:r>
              <a:rPr lang="en-US" altLang="en-US"/>
              <a:t> </a:t>
            </a:r>
          </a:p>
        </p:txBody>
      </p:sp>
      <p:sp>
        <p:nvSpPr>
          <p:cNvPr id="25604" name="Rectangle 3">
            <a:extLst>
              <a:ext uri="{FF2B5EF4-FFF2-40B4-BE49-F238E27FC236}">
                <a16:creationId xmlns:a16="http://schemas.microsoft.com/office/drawing/2014/main" id="{4E9F3F1A-31E6-A74C-8430-0F289ED4FBF5}"/>
              </a:ext>
            </a:extLst>
          </p:cNvPr>
          <p:cNvSpPr>
            <a:spLocks noGrp="1" noChangeArrowheads="1"/>
          </p:cNvSpPr>
          <p:nvPr>
            <p:ph type="body" idx="1"/>
          </p:nvPr>
        </p:nvSpPr>
        <p:spPr>
          <a:xfrm>
            <a:off x="228600" y="1066800"/>
            <a:ext cx="8683625" cy="4513263"/>
          </a:xfrm>
        </p:spPr>
        <p:txBody>
          <a:bodyPr/>
          <a:lstStyle/>
          <a:p>
            <a:pPr marL="0" indent="0">
              <a:lnSpc>
                <a:spcPct val="80000"/>
              </a:lnSpc>
              <a:buFont typeface="Monotype Sorts" pitchFamily="2" charset="2"/>
              <a:buNone/>
            </a:pPr>
            <a:r>
              <a:rPr lang="en-US" altLang="en-US" sz="3600"/>
              <a:t>This example creates a program to teach a first grade child how to learn subtractions. The program randomly generates two single-digit integers number1 and number2 with number1 &gt;= number2 and displays a question such as “What is 9 – 2?” to the student. After the student types the answer, the program displays a message to indicate whether the answer is correct.</a:t>
            </a:r>
          </a:p>
        </p:txBody>
      </p:sp>
      <p:sp>
        <p:nvSpPr>
          <p:cNvPr id="25605" name="Rectangle 7">
            <a:hlinkClick r:id="rId3"/>
            <a:extLst>
              <a:ext uri="{FF2B5EF4-FFF2-40B4-BE49-F238E27FC236}">
                <a16:creationId xmlns:a16="http://schemas.microsoft.com/office/drawing/2014/main" id="{69E93EB8-6012-0C45-AF28-14A99BC88FE9}"/>
              </a:ext>
            </a:extLst>
          </p:cNvPr>
          <p:cNvSpPr>
            <a:spLocks noChangeArrowheads="1"/>
          </p:cNvSpPr>
          <p:nvPr/>
        </p:nvSpPr>
        <p:spPr bwMode="auto">
          <a:xfrm>
            <a:off x="3649663" y="5568950"/>
            <a:ext cx="19970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SubtractionQuiz</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3DD1A04B-EAAE-F54C-A0E4-A0B73426A78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CAB8E1E-5BE3-E44F-B776-E8E7CD1983AE}" type="slidenum">
              <a:rPr lang="en-US" altLang="en-US" sz="1400" smtClean="0"/>
              <a:pPr>
                <a:spcBef>
                  <a:spcPct val="0"/>
                </a:spcBef>
                <a:buClrTx/>
                <a:buSzTx/>
                <a:buFontTx/>
                <a:buNone/>
              </a:pPr>
              <a:t>13</a:t>
            </a:fld>
            <a:endParaRPr lang="en-US" altLang="en-US" sz="1400"/>
          </a:p>
        </p:txBody>
      </p:sp>
      <p:sp>
        <p:nvSpPr>
          <p:cNvPr id="27651" name="Rectangle 2">
            <a:extLst>
              <a:ext uri="{FF2B5EF4-FFF2-40B4-BE49-F238E27FC236}">
                <a16:creationId xmlns:a16="http://schemas.microsoft.com/office/drawing/2014/main" id="{0739D42E-C73B-1B4A-A8E4-36629C626FEE}"/>
              </a:ext>
            </a:extLst>
          </p:cNvPr>
          <p:cNvSpPr>
            <a:spLocks noGrp="1" noChangeArrowheads="1"/>
          </p:cNvSpPr>
          <p:nvPr>
            <p:ph type="title"/>
          </p:nvPr>
        </p:nvSpPr>
        <p:spPr>
          <a:xfrm>
            <a:off x="615950" y="433388"/>
            <a:ext cx="8001000" cy="914400"/>
          </a:xfrm>
        </p:spPr>
        <p:txBody>
          <a:bodyPr/>
          <a:lstStyle/>
          <a:p>
            <a:r>
              <a:rPr lang="en-US" altLang="en-US"/>
              <a:t>Multiple Alternative if Statements</a:t>
            </a:r>
          </a:p>
        </p:txBody>
      </p:sp>
      <p:sp>
        <p:nvSpPr>
          <p:cNvPr id="27652" name="Rectangle 7">
            <a:extLst>
              <a:ext uri="{FF2B5EF4-FFF2-40B4-BE49-F238E27FC236}">
                <a16:creationId xmlns:a16="http://schemas.microsoft.com/office/drawing/2014/main" id="{64628CB2-3CD3-4648-ABEB-9CBB0756C1D1}"/>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3" name="Rectangle 9">
            <a:extLst>
              <a:ext uri="{FF2B5EF4-FFF2-40B4-BE49-F238E27FC236}">
                <a16:creationId xmlns:a16="http://schemas.microsoft.com/office/drawing/2014/main" id="{B02DDAB3-6EBE-9549-B4B7-5F31FFA6E567}"/>
              </a:ext>
            </a:extLst>
          </p:cNvPr>
          <p:cNvSpPr>
            <a:spLocks noChangeArrowheads="1"/>
          </p:cNvSpPr>
          <p:nvPr/>
        </p:nvSpPr>
        <p:spPr bwMode="auto">
          <a:xfrm>
            <a:off x="0" y="2538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4" name="Rectangle 11">
            <a:extLst>
              <a:ext uri="{FF2B5EF4-FFF2-40B4-BE49-F238E27FC236}">
                <a16:creationId xmlns:a16="http://schemas.microsoft.com/office/drawing/2014/main" id="{5F4EBF2D-9FFC-B94C-8A9D-D32AA8655CE1}"/>
              </a:ext>
            </a:extLst>
          </p:cNvPr>
          <p:cNvSpPr>
            <a:spLocks noChangeArrowheads="1"/>
          </p:cNvSpPr>
          <p:nvPr/>
        </p:nvSpPr>
        <p:spPr bwMode="auto">
          <a:xfrm>
            <a:off x="0" y="2538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7655" name="Object 10">
            <a:extLst>
              <a:ext uri="{FF2B5EF4-FFF2-40B4-BE49-F238E27FC236}">
                <a16:creationId xmlns:a16="http://schemas.microsoft.com/office/drawing/2014/main" id="{836D7600-7DC0-3346-8DDC-52A5AA0C753B}"/>
              </a:ext>
            </a:extLst>
          </p:cNvPr>
          <p:cNvGraphicFramePr>
            <a:graphicFrameLocks noChangeAspect="1"/>
          </p:cNvGraphicFramePr>
          <p:nvPr/>
        </p:nvGraphicFramePr>
        <p:xfrm>
          <a:off x="3175" y="2282825"/>
          <a:ext cx="9137650" cy="3795713"/>
        </p:xfrm>
        <a:graphic>
          <a:graphicData uri="http://schemas.openxmlformats.org/presentationml/2006/ole">
            <mc:AlternateContent xmlns:mc="http://schemas.openxmlformats.org/markup-compatibility/2006">
              <mc:Choice xmlns:v="urn:schemas-microsoft-com:vml" Requires="v">
                <p:oleObj spid="_x0000_s27656" name="Picture" r:id="rId4" imgW="3187700" imgH="1320800" progId="Word.Picture.8">
                  <p:embed/>
                </p:oleObj>
              </mc:Choice>
              <mc:Fallback>
                <p:oleObj name="Picture" r:id="rId4" imgW="3187700" imgH="1320800" progId="Word.Picture.8">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5" y="2282825"/>
                        <a:ext cx="9137650" cy="379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B7454040-C3D6-264F-8105-2497F17F4FA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6A1822E-5CF3-654F-9FF6-B8CBEE63CC6A}" type="slidenum">
              <a:rPr lang="en-US" altLang="en-US" sz="1400" smtClean="0"/>
              <a:pPr>
                <a:spcBef>
                  <a:spcPct val="0"/>
                </a:spcBef>
                <a:buClrTx/>
                <a:buSzTx/>
                <a:buFontTx/>
                <a:buNone/>
              </a:pPr>
              <a:t>14</a:t>
            </a:fld>
            <a:endParaRPr lang="en-US" altLang="en-US" sz="1400"/>
          </a:p>
        </p:txBody>
      </p:sp>
      <p:sp>
        <p:nvSpPr>
          <p:cNvPr id="29699" name="Rectangle 2">
            <a:extLst>
              <a:ext uri="{FF2B5EF4-FFF2-40B4-BE49-F238E27FC236}">
                <a16:creationId xmlns:a16="http://schemas.microsoft.com/office/drawing/2014/main" id="{095E7D88-18F7-CE42-9EF9-B0F1CF9ED42B}"/>
              </a:ext>
            </a:extLst>
          </p:cNvPr>
          <p:cNvSpPr>
            <a:spLocks noGrp="1" noChangeArrowheads="1"/>
          </p:cNvSpPr>
          <p:nvPr>
            <p:ph type="title"/>
          </p:nvPr>
        </p:nvSpPr>
        <p:spPr>
          <a:xfrm>
            <a:off x="654050" y="279400"/>
            <a:ext cx="8001000" cy="652463"/>
          </a:xfrm>
        </p:spPr>
        <p:txBody>
          <a:bodyPr/>
          <a:lstStyle/>
          <a:p>
            <a:r>
              <a:rPr lang="en-US" altLang="en-US" sz="4000"/>
              <a:t>Flowchart</a:t>
            </a:r>
          </a:p>
        </p:txBody>
      </p:sp>
      <p:sp>
        <p:nvSpPr>
          <p:cNvPr id="29700" name="Rectangle 3">
            <a:extLst>
              <a:ext uri="{FF2B5EF4-FFF2-40B4-BE49-F238E27FC236}">
                <a16:creationId xmlns:a16="http://schemas.microsoft.com/office/drawing/2014/main" id="{9E61C9B9-121B-7542-A04E-7A48FFB31C81}"/>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1" name="Rectangle 4">
            <a:extLst>
              <a:ext uri="{FF2B5EF4-FFF2-40B4-BE49-F238E27FC236}">
                <a16:creationId xmlns:a16="http://schemas.microsoft.com/office/drawing/2014/main" id="{1DD8B8DE-BE5F-CD4C-9CB2-1E35BD6A82FC}"/>
              </a:ext>
            </a:extLst>
          </p:cNvPr>
          <p:cNvSpPr>
            <a:spLocks noChangeArrowheads="1"/>
          </p:cNvSpPr>
          <p:nvPr/>
        </p:nvSpPr>
        <p:spPr bwMode="auto">
          <a:xfrm>
            <a:off x="0" y="2538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2" name="Rectangle 5">
            <a:extLst>
              <a:ext uri="{FF2B5EF4-FFF2-40B4-BE49-F238E27FC236}">
                <a16:creationId xmlns:a16="http://schemas.microsoft.com/office/drawing/2014/main" id="{3ECBF3A6-8E85-5E4E-80D1-5B5DAB894CB6}"/>
              </a:ext>
            </a:extLst>
          </p:cNvPr>
          <p:cNvSpPr>
            <a:spLocks noChangeArrowheads="1"/>
          </p:cNvSpPr>
          <p:nvPr/>
        </p:nvSpPr>
        <p:spPr bwMode="auto">
          <a:xfrm>
            <a:off x="0" y="2538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3" name="Rectangle 8">
            <a:extLst>
              <a:ext uri="{FF2B5EF4-FFF2-40B4-BE49-F238E27FC236}">
                <a16:creationId xmlns:a16="http://schemas.microsoft.com/office/drawing/2014/main" id="{B1CA8B2A-758D-944D-852B-217EBDDF97F3}"/>
              </a:ext>
            </a:extLst>
          </p:cNvPr>
          <p:cNvSpPr>
            <a:spLocks noChangeArrowheads="1"/>
          </p:cNvSpPr>
          <p:nvPr/>
        </p:nvSpPr>
        <p:spPr bwMode="auto">
          <a:xfrm>
            <a:off x="0" y="2033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9704" name="Object 7">
            <a:extLst>
              <a:ext uri="{FF2B5EF4-FFF2-40B4-BE49-F238E27FC236}">
                <a16:creationId xmlns:a16="http://schemas.microsoft.com/office/drawing/2014/main" id="{5476B3BE-CC7A-A641-A11A-5840885E41C9}"/>
              </a:ext>
            </a:extLst>
          </p:cNvPr>
          <p:cNvGraphicFramePr>
            <a:graphicFrameLocks noChangeAspect="1"/>
          </p:cNvGraphicFramePr>
          <p:nvPr/>
        </p:nvGraphicFramePr>
        <p:xfrm>
          <a:off x="193675" y="1547813"/>
          <a:ext cx="8756650" cy="4454525"/>
        </p:xfrm>
        <a:graphic>
          <a:graphicData uri="http://schemas.openxmlformats.org/presentationml/2006/ole">
            <mc:AlternateContent xmlns:mc="http://schemas.openxmlformats.org/markup-compatibility/2006">
              <mc:Choice xmlns:v="urn:schemas-microsoft-com:vml" Requires="v">
                <p:oleObj spid="_x0000_s29705" name="Picture" r:id="rId4" imgW="4419600" imgH="2247900" progId="Word.Picture.8">
                  <p:embed/>
                </p:oleObj>
              </mc:Choice>
              <mc:Fallback>
                <p:oleObj name="Picture" r:id="rId4" imgW="4419600" imgH="2247900" progId="Word.Picture.8">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675" y="1547813"/>
                        <a:ext cx="8756650"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75CE461A-A2F5-5D47-BF20-B97F3119AA7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64C3E5C-EE71-6D4A-A8E3-293867686F62}" type="slidenum">
              <a:rPr lang="en-US" altLang="en-US" sz="1400" smtClean="0"/>
              <a:pPr>
                <a:spcBef>
                  <a:spcPct val="0"/>
                </a:spcBef>
                <a:buClrTx/>
                <a:buSzTx/>
                <a:buFontTx/>
                <a:buNone/>
              </a:pPr>
              <a:t>15</a:t>
            </a:fld>
            <a:endParaRPr lang="en-US" altLang="en-US" sz="1400"/>
          </a:p>
        </p:txBody>
      </p:sp>
      <p:sp>
        <p:nvSpPr>
          <p:cNvPr id="31747" name="Rectangle 2">
            <a:extLst>
              <a:ext uri="{FF2B5EF4-FFF2-40B4-BE49-F238E27FC236}">
                <a16:creationId xmlns:a16="http://schemas.microsoft.com/office/drawing/2014/main" id="{498F12B9-37B7-7D49-9093-7FD73F759D98}"/>
              </a:ext>
            </a:extLst>
          </p:cNvPr>
          <p:cNvSpPr>
            <a:spLocks noGrp="1" noChangeArrowheads="1"/>
          </p:cNvSpPr>
          <p:nvPr>
            <p:ph type="title"/>
          </p:nvPr>
        </p:nvSpPr>
        <p:spPr>
          <a:xfrm>
            <a:off x="685800" y="0"/>
            <a:ext cx="8001000" cy="914400"/>
          </a:xfrm>
        </p:spPr>
        <p:txBody>
          <a:bodyPr/>
          <a:lstStyle/>
          <a:p>
            <a:r>
              <a:rPr lang="en-US" altLang="en-US"/>
              <a:t>Trace if-else statement</a:t>
            </a:r>
          </a:p>
        </p:txBody>
      </p:sp>
      <p:sp>
        <p:nvSpPr>
          <p:cNvPr id="31748" name="Rectangle 3">
            <a:extLst>
              <a:ext uri="{FF2B5EF4-FFF2-40B4-BE49-F238E27FC236}">
                <a16:creationId xmlns:a16="http://schemas.microsoft.com/office/drawing/2014/main" id="{73184E2F-DFF5-914B-BD3E-B11DCD7C67F4}"/>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49" name="Text Box 5">
            <a:extLst>
              <a:ext uri="{FF2B5EF4-FFF2-40B4-BE49-F238E27FC236}">
                <a16:creationId xmlns:a16="http://schemas.microsoft.com/office/drawing/2014/main" id="{77F0D6E1-9A67-5148-9A90-868A4E5D51A3}"/>
              </a:ext>
            </a:extLst>
          </p:cNvPr>
          <p:cNvSpPr txBox="1">
            <a:spLocks noChangeArrowheads="1"/>
          </p:cNvSpPr>
          <p:nvPr/>
        </p:nvSpPr>
        <p:spPr bwMode="auto">
          <a:xfrm>
            <a:off x="381000" y="1524000"/>
            <a:ext cx="4651375"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latin typeface="Courier New" panose="02070309020205020404" pitchFamily="49" charset="0"/>
              </a:rPr>
              <a:t>if score &gt;= 90.0:</a:t>
            </a:r>
          </a:p>
          <a:p>
            <a:pPr>
              <a:spcBef>
                <a:spcPct val="0"/>
              </a:spcBef>
              <a:buClrTx/>
              <a:buSzTx/>
              <a:buFontTx/>
              <a:buNone/>
            </a:pPr>
            <a:r>
              <a:rPr lang="en-US" altLang="en-US" sz="2400">
                <a:solidFill>
                  <a:schemeClr val="tx2"/>
                </a:solidFill>
                <a:latin typeface="Courier New" panose="02070309020205020404" pitchFamily="49" charset="0"/>
              </a:rPr>
              <a:t>    grade = 'A'</a:t>
            </a:r>
          </a:p>
          <a:p>
            <a:pPr>
              <a:spcBef>
                <a:spcPct val="0"/>
              </a:spcBef>
              <a:buClrTx/>
              <a:buSzTx/>
              <a:buFontTx/>
              <a:buNone/>
            </a:pPr>
            <a:r>
              <a:rPr lang="en-US" altLang="en-US" sz="2400">
                <a:solidFill>
                  <a:schemeClr val="tx2"/>
                </a:solidFill>
                <a:latin typeface="Courier New" panose="02070309020205020404" pitchFamily="49" charset="0"/>
              </a:rPr>
              <a:t>elif score &gt;= 80.0:</a:t>
            </a:r>
          </a:p>
          <a:p>
            <a:pPr>
              <a:spcBef>
                <a:spcPct val="0"/>
              </a:spcBef>
              <a:buClrTx/>
              <a:buSzTx/>
              <a:buFontTx/>
              <a:buNone/>
            </a:pPr>
            <a:r>
              <a:rPr lang="en-US" altLang="en-US" sz="2400">
                <a:solidFill>
                  <a:schemeClr val="tx2"/>
                </a:solidFill>
                <a:latin typeface="Courier New" panose="02070309020205020404" pitchFamily="49" charset="0"/>
              </a:rPr>
              <a:t>    grade = 'B'</a:t>
            </a:r>
          </a:p>
          <a:p>
            <a:pPr>
              <a:spcBef>
                <a:spcPct val="0"/>
              </a:spcBef>
              <a:buClrTx/>
              <a:buSzTx/>
              <a:buFontTx/>
              <a:buNone/>
            </a:pPr>
            <a:r>
              <a:rPr lang="en-US" altLang="en-US" sz="2400">
                <a:solidFill>
                  <a:schemeClr val="tx2"/>
                </a:solidFill>
                <a:latin typeface="Courier New" panose="02070309020205020404" pitchFamily="49" charset="0"/>
              </a:rPr>
              <a:t>elif score &gt;= 70.0:</a:t>
            </a:r>
          </a:p>
          <a:p>
            <a:pPr>
              <a:spcBef>
                <a:spcPct val="0"/>
              </a:spcBef>
              <a:buClrTx/>
              <a:buSzTx/>
              <a:buFontTx/>
              <a:buNone/>
            </a:pPr>
            <a:r>
              <a:rPr lang="en-US" altLang="en-US" sz="2400">
                <a:solidFill>
                  <a:schemeClr val="tx2"/>
                </a:solidFill>
                <a:latin typeface="Courier New" panose="02070309020205020404" pitchFamily="49" charset="0"/>
              </a:rPr>
              <a:t>    grade = 'C'</a:t>
            </a:r>
          </a:p>
          <a:p>
            <a:pPr>
              <a:spcBef>
                <a:spcPct val="0"/>
              </a:spcBef>
              <a:buClrTx/>
              <a:buSzTx/>
              <a:buFontTx/>
              <a:buNone/>
            </a:pPr>
            <a:r>
              <a:rPr lang="en-US" altLang="en-US" sz="2400">
                <a:solidFill>
                  <a:schemeClr val="tx2"/>
                </a:solidFill>
                <a:latin typeface="Courier New" panose="02070309020205020404" pitchFamily="49" charset="0"/>
              </a:rPr>
              <a:t>elif score &gt;= 60.0:</a:t>
            </a:r>
          </a:p>
          <a:p>
            <a:pPr>
              <a:spcBef>
                <a:spcPct val="0"/>
              </a:spcBef>
              <a:buClrTx/>
              <a:buSzTx/>
              <a:buFontTx/>
              <a:buNone/>
            </a:pPr>
            <a:r>
              <a:rPr lang="en-US" altLang="en-US" sz="2400">
                <a:solidFill>
                  <a:schemeClr val="tx2"/>
                </a:solidFill>
                <a:latin typeface="Courier New" panose="02070309020205020404" pitchFamily="49" charset="0"/>
              </a:rPr>
              <a:t>    grade = 'D'</a:t>
            </a:r>
          </a:p>
          <a:p>
            <a:pPr>
              <a:spcBef>
                <a:spcPct val="0"/>
              </a:spcBef>
              <a:buClrTx/>
              <a:buSzTx/>
              <a:buFontTx/>
              <a:buNone/>
            </a:pPr>
            <a:r>
              <a:rPr lang="en-US" altLang="en-US" sz="2400">
                <a:solidFill>
                  <a:schemeClr val="tx2"/>
                </a:solidFill>
                <a:latin typeface="Courier New" panose="02070309020205020404" pitchFamily="49" charset="0"/>
              </a:rPr>
              <a:t>else:</a:t>
            </a:r>
          </a:p>
          <a:p>
            <a:pPr>
              <a:spcBef>
                <a:spcPct val="0"/>
              </a:spcBef>
              <a:buClrTx/>
              <a:buSzTx/>
              <a:buFontTx/>
              <a:buNone/>
            </a:pPr>
            <a:r>
              <a:rPr lang="en-US" altLang="en-US" sz="2400">
                <a:solidFill>
                  <a:schemeClr val="tx2"/>
                </a:solidFill>
                <a:latin typeface="Courier New" panose="02070309020205020404" pitchFamily="49" charset="0"/>
              </a:rPr>
              <a:t>    grade = 'F'</a:t>
            </a:r>
          </a:p>
        </p:txBody>
      </p:sp>
      <p:sp>
        <p:nvSpPr>
          <p:cNvPr id="31750" name="AutoShape 6">
            <a:extLst>
              <a:ext uri="{FF2B5EF4-FFF2-40B4-BE49-F238E27FC236}">
                <a16:creationId xmlns:a16="http://schemas.microsoft.com/office/drawing/2014/main" id="{1C209B29-DF2C-1643-8F7F-A0CEC9213713}"/>
              </a:ext>
            </a:extLst>
          </p:cNvPr>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Suppose score is 70.0</a:t>
            </a:r>
          </a:p>
        </p:txBody>
      </p:sp>
      <p:sp>
        <p:nvSpPr>
          <p:cNvPr id="31751" name="Rectangle 7">
            <a:extLst>
              <a:ext uri="{FF2B5EF4-FFF2-40B4-BE49-F238E27FC236}">
                <a16:creationId xmlns:a16="http://schemas.microsoft.com/office/drawing/2014/main" id="{BA85D3E5-5971-664B-BAF9-4A26F900030E}"/>
              </a:ext>
            </a:extLst>
          </p:cNvPr>
          <p:cNvSpPr>
            <a:spLocks noChangeArrowheads="1"/>
          </p:cNvSpPr>
          <p:nvPr/>
        </p:nvSpPr>
        <p:spPr bwMode="auto">
          <a:xfrm>
            <a:off x="461963" y="1585913"/>
            <a:ext cx="4306887"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752" name="AutoShape 8">
            <a:extLst>
              <a:ext uri="{FF2B5EF4-FFF2-40B4-BE49-F238E27FC236}">
                <a16:creationId xmlns:a16="http://schemas.microsoft.com/office/drawing/2014/main" id="{B5805384-7E83-5449-98D5-F1894719973E}"/>
              </a:ext>
            </a:extLst>
          </p:cNvPr>
          <p:cNvSpPr>
            <a:spLocks noChangeArrowheads="1"/>
          </p:cNvSpPr>
          <p:nvPr/>
        </p:nvSpPr>
        <p:spPr bwMode="auto">
          <a:xfrm>
            <a:off x="3810000" y="914400"/>
            <a:ext cx="2590800" cy="536575"/>
          </a:xfrm>
          <a:prstGeom prst="wedgeRoundRectCallout">
            <a:avLst>
              <a:gd name="adj1" fmla="val -99144"/>
              <a:gd name="adj2" fmla="val 90236"/>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The condition is false</a:t>
            </a:r>
          </a:p>
        </p:txBody>
      </p:sp>
      <p:sp>
        <p:nvSpPr>
          <p:cNvPr id="31753" name="Rectangle 9">
            <a:extLst>
              <a:ext uri="{FF2B5EF4-FFF2-40B4-BE49-F238E27FC236}">
                <a16:creationId xmlns:a16="http://schemas.microsoft.com/office/drawing/2014/main" id="{7619E1EF-AA9D-8347-87DF-AECA7009F91E}"/>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4F87A81A-10D8-5B48-8085-237FFF85DEE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F2CB669-5368-2843-83AA-C336D82DA052}" type="slidenum">
              <a:rPr lang="en-US" altLang="en-US" sz="1400" smtClean="0"/>
              <a:pPr>
                <a:spcBef>
                  <a:spcPct val="0"/>
                </a:spcBef>
                <a:buClrTx/>
                <a:buSzTx/>
                <a:buFontTx/>
                <a:buNone/>
              </a:pPr>
              <a:t>16</a:t>
            </a:fld>
            <a:endParaRPr lang="en-US" altLang="en-US" sz="1400"/>
          </a:p>
        </p:txBody>
      </p:sp>
      <p:sp>
        <p:nvSpPr>
          <p:cNvPr id="33795" name="Rectangle 2">
            <a:extLst>
              <a:ext uri="{FF2B5EF4-FFF2-40B4-BE49-F238E27FC236}">
                <a16:creationId xmlns:a16="http://schemas.microsoft.com/office/drawing/2014/main" id="{74C19A48-BB7F-B14F-8AFB-CFEBB063A957}"/>
              </a:ext>
            </a:extLst>
          </p:cNvPr>
          <p:cNvSpPr>
            <a:spLocks noGrp="1" noChangeArrowheads="1"/>
          </p:cNvSpPr>
          <p:nvPr>
            <p:ph type="title"/>
          </p:nvPr>
        </p:nvSpPr>
        <p:spPr>
          <a:xfrm>
            <a:off x="685800" y="0"/>
            <a:ext cx="8001000" cy="914400"/>
          </a:xfrm>
        </p:spPr>
        <p:txBody>
          <a:bodyPr/>
          <a:lstStyle/>
          <a:p>
            <a:r>
              <a:rPr lang="en-US" altLang="en-US"/>
              <a:t>Trace if-else statement</a:t>
            </a:r>
          </a:p>
        </p:txBody>
      </p:sp>
      <p:sp>
        <p:nvSpPr>
          <p:cNvPr id="33796" name="Rectangle 3">
            <a:extLst>
              <a:ext uri="{FF2B5EF4-FFF2-40B4-BE49-F238E27FC236}">
                <a16:creationId xmlns:a16="http://schemas.microsoft.com/office/drawing/2014/main" id="{D6401D5B-E5C8-C548-9344-1F92D4EB2F16}"/>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7" name="Text Box 4">
            <a:extLst>
              <a:ext uri="{FF2B5EF4-FFF2-40B4-BE49-F238E27FC236}">
                <a16:creationId xmlns:a16="http://schemas.microsoft.com/office/drawing/2014/main" id="{E904812B-FA7D-4544-B846-BD39D04A2083}"/>
              </a:ext>
            </a:extLst>
          </p:cNvPr>
          <p:cNvSpPr txBox="1">
            <a:spLocks noChangeArrowheads="1"/>
          </p:cNvSpPr>
          <p:nvPr/>
        </p:nvSpPr>
        <p:spPr bwMode="auto">
          <a:xfrm>
            <a:off x="385763" y="1508125"/>
            <a:ext cx="3844925"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latin typeface="Courier New" panose="02070309020205020404" pitchFamily="49" charset="0"/>
              </a:rPr>
              <a:t>if score &gt;= 90.0:</a:t>
            </a:r>
          </a:p>
          <a:p>
            <a:pPr>
              <a:spcBef>
                <a:spcPct val="0"/>
              </a:spcBef>
              <a:buClrTx/>
              <a:buSzTx/>
              <a:buFontTx/>
              <a:buNone/>
            </a:pPr>
            <a:r>
              <a:rPr lang="en-US" altLang="en-US" sz="2400">
                <a:solidFill>
                  <a:schemeClr val="tx2"/>
                </a:solidFill>
                <a:latin typeface="Courier New" panose="02070309020205020404" pitchFamily="49" charset="0"/>
              </a:rPr>
              <a:t>    grade = 'A'</a:t>
            </a:r>
          </a:p>
          <a:p>
            <a:pPr>
              <a:spcBef>
                <a:spcPct val="0"/>
              </a:spcBef>
              <a:buClrTx/>
              <a:buSzTx/>
              <a:buFontTx/>
              <a:buNone/>
            </a:pPr>
            <a:r>
              <a:rPr lang="en-US" altLang="en-US" sz="2400">
                <a:solidFill>
                  <a:schemeClr val="tx2"/>
                </a:solidFill>
                <a:latin typeface="Courier New" panose="02070309020205020404" pitchFamily="49" charset="0"/>
              </a:rPr>
              <a:t>elif score &gt;= 80.0:</a:t>
            </a:r>
          </a:p>
          <a:p>
            <a:pPr>
              <a:spcBef>
                <a:spcPct val="0"/>
              </a:spcBef>
              <a:buClrTx/>
              <a:buSzTx/>
              <a:buFontTx/>
              <a:buNone/>
            </a:pPr>
            <a:r>
              <a:rPr lang="en-US" altLang="en-US" sz="2400">
                <a:solidFill>
                  <a:schemeClr val="tx2"/>
                </a:solidFill>
                <a:latin typeface="Courier New" panose="02070309020205020404" pitchFamily="49" charset="0"/>
              </a:rPr>
              <a:t>    grade = 'B'</a:t>
            </a:r>
          </a:p>
          <a:p>
            <a:pPr>
              <a:spcBef>
                <a:spcPct val="0"/>
              </a:spcBef>
              <a:buClrTx/>
              <a:buSzTx/>
              <a:buFontTx/>
              <a:buNone/>
            </a:pPr>
            <a:r>
              <a:rPr lang="en-US" altLang="en-US" sz="2400">
                <a:solidFill>
                  <a:schemeClr val="tx2"/>
                </a:solidFill>
                <a:latin typeface="Courier New" panose="02070309020205020404" pitchFamily="49" charset="0"/>
              </a:rPr>
              <a:t>elif score &gt;= 70.0:</a:t>
            </a:r>
          </a:p>
          <a:p>
            <a:pPr>
              <a:spcBef>
                <a:spcPct val="0"/>
              </a:spcBef>
              <a:buClrTx/>
              <a:buSzTx/>
              <a:buFontTx/>
              <a:buNone/>
            </a:pPr>
            <a:r>
              <a:rPr lang="en-US" altLang="en-US" sz="2400">
                <a:solidFill>
                  <a:schemeClr val="tx2"/>
                </a:solidFill>
                <a:latin typeface="Courier New" panose="02070309020205020404" pitchFamily="49" charset="0"/>
              </a:rPr>
              <a:t>    grade = 'C'</a:t>
            </a:r>
          </a:p>
          <a:p>
            <a:pPr>
              <a:spcBef>
                <a:spcPct val="0"/>
              </a:spcBef>
              <a:buClrTx/>
              <a:buSzTx/>
              <a:buFontTx/>
              <a:buNone/>
            </a:pPr>
            <a:r>
              <a:rPr lang="en-US" altLang="en-US" sz="2400">
                <a:solidFill>
                  <a:schemeClr val="tx2"/>
                </a:solidFill>
                <a:latin typeface="Courier New" panose="02070309020205020404" pitchFamily="49" charset="0"/>
              </a:rPr>
              <a:t>elif score &gt;= 60.0:</a:t>
            </a:r>
          </a:p>
          <a:p>
            <a:pPr>
              <a:spcBef>
                <a:spcPct val="0"/>
              </a:spcBef>
              <a:buClrTx/>
              <a:buSzTx/>
              <a:buFontTx/>
              <a:buNone/>
            </a:pPr>
            <a:r>
              <a:rPr lang="en-US" altLang="en-US" sz="2400">
                <a:solidFill>
                  <a:schemeClr val="tx2"/>
                </a:solidFill>
                <a:latin typeface="Courier New" panose="02070309020205020404" pitchFamily="49" charset="0"/>
              </a:rPr>
              <a:t>    grade = 'D'</a:t>
            </a:r>
          </a:p>
          <a:p>
            <a:pPr>
              <a:spcBef>
                <a:spcPct val="0"/>
              </a:spcBef>
              <a:buClrTx/>
              <a:buSzTx/>
              <a:buFontTx/>
              <a:buNone/>
            </a:pPr>
            <a:r>
              <a:rPr lang="en-US" altLang="en-US" sz="2400">
                <a:solidFill>
                  <a:schemeClr val="tx2"/>
                </a:solidFill>
                <a:latin typeface="Courier New" panose="02070309020205020404" pitchFamily="49" charset="0"/>
              </a:rPr>
              <a:t>else:</a:t>
            </a:r>
          </a:p>
          <a:p>
            <a:pPr>
              <a:spcBef>
                <a:spcPct val="0"/>
              </a:spcBef>
              <a:buClrTx/>
              <a:buSzTx/>
              <a:buFontTx/>
              <a:buNone/>
            </a:pPr>
            <a:r>
              <a:rPr lang="en-US" altLang="en-US" sz="2400">
                <a:solidFill>
                  <a:schemeClr val="tx2"/>
                </a:solidFill>
                <a:latin typeface="Courier New" panose="02070309020205020404" pitchFamily="49" charset="0"/>
              </a:rPr>
              <a:t>    grade = 'F'</a:t>
            </a:r>
          </a:p>
        </p:txBody>
      </p:sp>
      <p:sp>
        <p:nvSpPr>
          <p:cNvPr id="33798" name="AutoShape 5">
            <a:extLst>
              <a:ext uri="{FF2B5EF4-FFF2-40B4-BE49-F238E27FC236}">
                <a16:creationId xmlns:a16="http://schemas.microsoft.com/office/drawing/2014/main" id="{08613DB8-DD01-B740-ABAA-7FD14B6BCA28}"/>
              </a:ext>
            </a:extLst>
          </p:cNvPr>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Suppose score is 70.0</a:t>
            </a:r>
          </a:p>
        </p:txBody>
      </p:sp>
      <p:sp>
        <p:nvSpPr>
          <p:cNvPr id="33799" name="AutoShape 7">
            <a:extLst>
              <a:ext uri="{FF2B5EF4-FFF2-40B4-BE49-F238E27FC236}">
                <a16:creationId xmlns:a16="http://schemas.microsoft.com/office/drawing/2014/main" id="{B902B062-0142-124E-814A-3E8DB0E4C488}"/>
              </a:ext>
            </a:extLst>
          </p:cNvPr>
          <p:cNvSpPr>
            <a:spLocks noChangeArrowheads="1"/>
          </p:cNvSpPr>
          <p:nvPr/>
        </p:nvSpPr>
        <p:spPr bwMode="auto">
          <a:xfrm>
            <a:off x="3810000" y="914400"/>
            <a:ext cx="2590800" cy="536575"/>
          </a:xfrm>
          <a:prstGeom prst="wedgeRoundRectCallout">
            <a:avLst>
              <a:gd name="adj1" fmla="val -87745"/>
              <a:gd name="adj2" fmla="val 22278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The condition is false</a:t>
            </a:r>
          </a:p>
        </p:txBody>
      </p:sp>
      <p:sp>
        <p:nvSpPr>
          <p:cNvPr id="33800" name="Rectangle 8">
            <a:extLst>
              <a:ext uri="{FF2B5EF4-FFF2-40B4-BE49-F238E27FC236}">
                <a16:creationId xmlns:a16="http://schemas.microsoft.com/office/drawing/2014/main" id="{20ABCE4D-16A2-0B48-A6A7-1F19A95A4C72}"/>
              </a:ext>
            </a:extLst>
          </p:cNvPr>
          <p:cNvSpPr>
            <a:spLocks noChangeArrowheads="1"/>
          </p:cNvSpPr>
          <p:nvPr/>
        </p:nvSpPr>
        <p:spPr bwMode="auto">
          <a:xfrm>
            <a:off x="381000" y="2286000"/>
            <a:ext cx="30480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801" name="Rectangle 9">
            <a:extLst>
              <a:ext uri="{FF2B5EF4-FFF2-40B4-BE49-F238E27FC236}">
                <a16:creationId xmlns:a16="http://schemas.microsoft.com/office/drawing/2014/main" id="{9BFE47EC-BC18-764E-8C83-6BD700755ECB}"/>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B20F94DB-8776-FE46-A6E6-8FA4ED1D95B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95601C4-7245-D34B-8DB9-20DDF88498C2}" type="slidenum">
              <a:rPr lang="en-US" altLang="en-US" sz="1400" smtClean="0"/>
              <a:pPr>
                <a:spcBef>
                  <a:spcPct val="0"/>
                </a:spcBef>
                <a:buClrTx/>
                <a:buSzTx/>
                <a:buFontTx/>
                <a:buNone/>
              </a:pPr>
              <a:t>17</a:t>
            </a:fld>
            <a:endParaRPr lang="en-US" altLang="en-US" sz="1400"/>
          </a:p>
        </p:txBody>
      </p:sp>
      <p:sp>
        <p:nvSpPr>
          <p:cNvPr id="35843" name="Rectangle 2">
            <a:extLst>
              <a:ext uri="{FF2B5EF4-FFF2-40B4-BE49-F238E27FC236}">
                <a16:creationId xmlns:a16="http://schemas.microsoft.com/office/drawing/2014/main" id="{0CE5C28E-A2D4-8040-8570-8AEA88504C91}"/>
              </a:ext>
            </a:extLst>
          </p:cNvPr>
          <p:cNvSpPr>
            <a:spLocks noGrp="1" noChangeArrowheads="1"/>
          </p:cNvSpPr>
          <p:nvPr>
            <p:ph type="title"/>
          </p:nvPr>
        </p:nvSpPr>
        <p:spPr>
          <a:xfrm>
            <a:off x="685800" y="0"/>
            <a:ext cx="8001000" cy="914400"/>
          </a:xfrm>
        </p:spPr>
        <p:txBody>
          <a:bodyPr/>
          <a:lstStyle/>
          <a:p>
            <a:r>
              <a:rPr lang="en-US" altLang="en-US"/>
              <a:t>Trace if-else statement</a:t>
            </a:r>
          </a:p>
        </p:txBody>
      </p:sp>
      <p:sp>
        <p:nvSpPr>
          <p:cNvPr id="35844" name="Rectangle 3">
            <a:extLst>
              <a:ext uri="{FF2B5EF4-FFF2-40B4-BE49-F238E27FC236}">
                <a16:creationId xmlns:a16="http://schemas.microsoft.com/office/drawing/2014/main" id="{E74C4F64-6FC7-6445-AB61-EDAE1928405D}"/>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5" name="Text Box 4">
            <a:extLst>
              <a:ext uri="{FF2B5EF4-FFF2-40B4-BE49-F238E27FC236}">
                <a16:creationId xmlns:a16="http://schemas.microsoft.com/office/drawing/2014/main" id="{83BC516B-62EC-BD4C-BD00-634D2A7E9D53}"/>
              </a:ext>
            </a:extLst>
          </p:cNvPr>
          <p:cNvSpPr txBox="1">
            <a:spLocks noChangeArrowheads="1"/>
          </p:cNvSpPr>
          <p:nvPr/>
        </p:nvSpPr>
        <p:spPr bwMode="auto">
          <a:xfrm>
            <a:off x="381000" y="1524000"/>
            <a:ext cx="4344988"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latin typeface="Courier New" panose="02070309020205020404" pitchFamily="49" charset="0"/>
                <a:ea typeface="Arial Unicode MS" panose="020B0604020202020204" pitchFamily="34" charset="-128"/>
                <a:cs typeface="Arial Unicode MS" panose="020B0604020202020204" pitchFamily="34" charset="-128"/>
              </a:rPr>
              <a:t>if score &gt;= 90.0:</a:t>
            </a:r>
          </a:p>
          <a:p>
            <a:pPr>
              <a:spcBef>
                <a:spcPct val="0"/>
              </a:spcBef>
              <a:buClrTx/>
              <a:buSzTx/>
              <a:buFontTx/>
              <a:buNone/>
            </a:pPr>
            <a:r>
              <a:rPr lang="en-US" altLang="en-US" sz="2400">
                <a:solidFill>
                  <a:schemeClr val="tx2"/>
                </a:solidFill>
                <a:latin typeface="Courier New" panose="02070309020205020404" pitchFamily="49" charset="0"/>
                <a:ea typeface="Arial Unicode MS" panose="020B0604020202020204" pitchFamily="34" charset="-128"/>
                <a:cs typeface="Arial Unicode MS" panose="020B0604020202020204" pitchFamily="34" charset="-128"/>
              </a:rPr>
              <a:t>    grade = 'A'</a:t>
            </a:r>
          </a:p>
          <a:p>
            <a:pPr>
              <a:spcBef>
                <a:spcPct val="0"/>
              </a:spcBef>
              <a:buClrTx/>
              <a:buSzTx/>
              <a:buFontTx/>
              <a:buNone/>
            </a:pPr>
            <a:r>
              <a:rPr lang="en-US" altLang="en-US" sz="2400">
                <a:solidFill>
                  <a:schemeClr val="tx2"/>
                </a:solidFill>
                <a:latin typeface="Courier New" panose="02070309020205020404" pitchFamily="49" charset="0"/>
                <a:ea typeface="Arial Unicode MS" panose="020B0604020202020204" pitchFamily="34" charset="-128"/>
                <a:cs typeface="Arial Unicode MS" panose="020B0604020202020204" pitchFamily="34" charset="-128"/>
              </a:rPr>
              <a:t>elif score &gt;= 80.0:</a:t>
            </a:r>
          </a:p>
          <a:p>
            <a:pPr>
              <a:spcBef>
                <a:spcPct val="0"/>
              </a:spcBef>
              <a:buClrTx/>
              <a:buSzTx/>
              <a:buFontTx/>
              <a:buNone/>
            </a:pPr>
            <a:r>
              <a:rPr lang="en-US" altLang="en-US" sz="2400">
                <a:solidFill>
                  <a:schemeClr val="tx2"/>
                </a:solidFill>
                <a:latin typeface="Courier New" panose="02070309020205020404" pitchFamily="49" charset="0"/>
                <a:ea typeface="Arial Unicode MS" panose="020B0604020202020204" pitchFamily="34" charset="-128"/>
                <a:cs typeface="Arial Unicode MS" panose="020B0604020202020204" pitchFamily="34" charset="-128"/>
              </a:rPr>
              <a:t>    grade = 'B'</a:t>
            </a:r>
          </a:p>
          <a:p>
            <a:pPr>
              <a:spcBef>
                <a:spcPct val="0"/>
              </a:spcBef>
              <a:buClrTx/>
              <a:buSzTx/>
              <a:buFontTx/>
              <a:buNone/>
            </a:pPr>
            <a:r>
              <a:rPr lang="en-US" altLang="en-US" sz="2400">
                <a:solidFill>
                  <a:schemeClr val="tx2"/>
                </a:solidFill>
                <a:latin typeface="Courier New" panose="02070309020205020404" pitchFamily="49" charset="0"/>
                <a:ea typeface="Arial Unicode MS" panose="020B0604020202020204" pitchFamily="34" charset="-128"/>
                <a:cs typeface="Arial Unicode MS" panose="020B0604020202020204" pitchFamily="34" charset="-128"/>
              </a:rPr>
              <a:t>elif score &gt;= 70.0:</a:t>
            </a:r>
          </a:p>
          <a:p>
            <a:pPr>
              <a:spcBef>
                <a:spcPct val="0"/>
              </a:spcBef>
              <a:buClrTx/>
              <a:buSzTx/>
              <a:buFontTx/>
              <a:buNone/>
            </a:pPr>
            <a:r>
              <a:rPr lang="en-US" altLang="en-US" sz="2400">
                <a:solidFill>
                  <a:schemeClr val="tx2"/>
                </a:solidFill>
                <a:latin typeface="Courier New" panose="02070309020205020404" pitchFamily="49" charset="0"/>
                <a:ea typeface="Arial Unicode MS" panose="020B0604020202020204" pitchFamily="34" charset="-128"/>
                <a:cs typeface="Arial Unicode MS" panose="020B0604020202020204" pitchFamily="34" charset="-128"/>
              </a:rPr>
              <a:t>    grade = 'C'</a:t>
            </a:r>
          </a:p>
          <a:p>
            <a:pPr>
              <a:spcBef>
                <a:spcPct val="0"/>
              </a:spcBef>
              <a:buClrTx/>
              <a:buSzTx/>
              <a:buFontTx/>
              <a:buNone/>
            </a:pPr>
            <a:r>
              <a:rPr lang="en-US" altLang="en-US" sz="2400">
                <a:solidFill>
                  <a:schemeClr val="tx2"/>
                </a:solidFill>
                <a:latin typeface="Courier New" panose="02070309020205020404" pitchFamily="49" charset="0"/>
                <a:ea typeface="Arial Unicode MS" panose="020B0604020202020204" pitchFamily="34" charset="-128"/>
                <a:cs typeface="Arial Unicode MS" panose="020B0604020202020204" pitchFamily="34" charset="-128"/>
              </a:rPr>
              <a:t>elif score &gt;= 60.0:</a:t>
            </a:r>
          </a:p>
          <a:p>
            <a:pPr>
              <a:spcBef>
                <a:spcPct val="0"/>
              </a:spcBef>
              <a:buClrTx/>
              <a:buSzTx/>
              <a:buFontTx/>
              <a:buNone/>
            </a:pPr>
            <a:r>
              <a:rPr lang="en-US" altLang="en-US" sz="2400">
                <a:solidFill>
                  <a:schemeClr val="tx2"/>
                </a:solidFill>
                <a:latin typeface="Courier New" panose="02070309020205020404" pitchFamily="49" charset="0"/>
                <a:ea typeface="Arial Unicode MS" panose="020B0604020202020204" pitchFamily="34" charset="-128"/>
                <a:cs typeface="Arial Unicode MS" panose="020B0604020202020204" pitchFamily="34" charset="-128"/>
              </a:rPr>
              <a:t>    grade = 'D'</a:t>
            </a:r>
          </a:p>
          <a:p>
            <a:pPr>
              <a:spcBef>
                <a:spcPct val="0"/>
              </a:spcBef>
              <a:buClrTx/>
              <a:buSzTx/>
              <a:buFontTx/>
              <a:buNone/>
            </a:pPr>
            <a:r>
              <a:rPr lang="en-US" altLang="en-US" sz="2400">
                <a:solidFill>
                  <a:schemeClr val="tx2"/>
                </a:solidFill>
                <a:latin typeface="Courier New" panose="02070309020205020404" pitchFamily="49" charset="0"/>
                <a:ea typeface="Arial Unicode MS" panose="020B0604020202020204" pitchFamily="34" charset="-128"/>
                <a:cs typeface="Arial Unicode MS" panose="020B0604020202020204" pitchFamily="34" charset="-128"/>
              </a:rPr>
              <a:t>else:</a:t>
            </a:r>
          </a:p>
          <a:p>
            <a:pPr>
              <a:spcBef>
                <a:spcPct val="0"/>
              </a:spcBef>
              <a:buClrTx/>
              <a:buSzTx/>
              <a:buFontTx/>
              <a:buNone/>
            </a:pPr>
            <a:r>
              <a:rPr lang="en-US" altLang="en-US" sz="2400">
                <a:solidFill>
                  <a:schemeClr val="tx2"/>
                </a:solidFill>
                <a:latin typeface="Courier New" panose="02070309020205020404" pitchFamily="49" charset="0"/>
                <a:ea typeface="Arial Unicode MS" panose="020B0604020202020204" pitchFamily="34" charset="-128"/>
                <a:cs typeface="Arial Unicode MS" panose="020B0604020202020204" pitchFamily="34" charset="-128"/>
              </a:rPr>
              <a:t>    grade = 'F'</a:t>
            </a:r>
          </a:p>
        </p:txBody>
      </p:sp>
      <p:sp>
        <p:nvSpPr>
          <p:cNvPr id="35846" name="AutoShape 5">
            <a:extLst>
              <a:ext uri="{FF2B5EF4-FFF2-40B4-BE49-F238E27FC236}">
                <a16:creationId xmlns:a16="http://schemas.microsoft.com/office/drawing/2014/main" id="{D3E4AED1-2C52-9745-9E34-3E6474587300}"/>
              </a:ext>
            </a:extLst>
          </p:cNvPr>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Suppose score is 70.0</a:t>
            </a:r>
          </a:p>
        </p:txBody>
      </p:sp>
      <p:sp>
        <p:nvSpPr>
          <p:cNvPr id="35847" name="AutoShape 7">
            <a:extLst>
              <a:ext uri="{FF2B5EF4-FFF2-40B4-BE49-F238E27FC236}">
                <a16:creationId xmlns:a16="http://schemas.microsoft.com/office/drawing/2014/main" id="{4DC2F371-38D1-9A49-AC68-D8559F9A04C9}"/>
              </a:ext>
            </a:extLst>
          </p:cNvPr>
          <p:cNvSpPr>
            <a:spLocks noChangeArrowheads="1"/>
          </p:cNvSpPr>
          <p:nvPr/>
        </p:nvSpPr>
        <p:spPr bwMode="auto">
          <a:xfrm>
            <a:off x="3810000" y="914400"/>
            <a:ext cx="2590800" cy="536575"/>
          </a:xfrm>
          <a:prstGeom prst="wedgeRoundRectCallout">
            <a:avLst>
              <a:gd name="adj1" fmla="val -79472"/>
              <a:gd name="adj2" fmla="val 35710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The condition is true</a:t>
            </a:r>
          </a:p>
        </p:txBody>
      </p:sp>
      <p:sp>
        <p:nvSpPr>
          <p:cNvPr id="35848" name="Rectangle 8">
            <a:extLst>
              <a:ext uri="{FF2B5EF4-FFF2-40B4-BE49-F238E27FC236}">
                <a16:creationId xmlns:a16="http://schemas.microsoft.com/office/drawing/2014/main" id="{2C45252B-4814-FB44-8069-FE660663D81D}"/>
              </a:ext>
            </a:extLst>
          </p:cNvPr>
          <p:cNvSpPr>
            <a:spLocks noChangeArrowheads="1"/>
          </p:cNvSpPr>
          <p:nvPr/>
        </p:nvSpPr>
        <p:spPr bwMode="auto">
          <a:xfrm>
            <a:off x="381000" y="3048000"/>
            <a:ext cx="30480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5849" name="Rectangle 9">
            <a:extLst>
              <a:ext uri="{FF2B5EF4-FFF2-40B4-BE49-F238E27FC236}">
                <a16:creationId xmlns:a16="http://schemas.microsoft.com/office/drawing/2014/main" id="{1F4E5676-CA0A-7842-B256-C73B3BA3A95F}"/>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FED016EF-7FAA-A64C-90F6-B06D57F5614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4989682-2C22-524E-A178-3389A503C72B}" type="slidenum">
              <a:rPr lang="en-US" altLang="en-US" sz="1400" smtClean="0"/>
              <a:pPr>
                <a:spcBef>
                  <a:spcPct val="0"/>
                </a:spcBef>
                <a:buClrTx/>
                <a:buSzTx/>
                <a:buFontTx/>
                <a:buNone/>
              </a:pPr>
              <a:t>18</a:t>
            </a:fld>
            <a:endParaRPr lang="en-US" altLang="en-US" sz="1400"/>
          </a:p>
        </p:txBody>
      </p:sp>
      <p:sp>
        <p:nvSpPr>
          <p:cNvPr id="37891" name="Rectangle 2">
            <a:extLst>
              <a:ext uri="{FF2B5EF4-FFF2-40B4-BE49-F238E27FC236}">
                <a16:creationId xmlns:a16="http://schemas.microsoft.com/office/drawing/2014/main" id="{81C1E466-0926-A246-A8FD-35BEF6B0C43F}"/>
              </a:ext>
            </a:extLst>
          </p:cNvPr>
          <p:cNvSpPr>
            <a:spLocks noGrp="1" noChangeArrowheads="1"/>
          </p:cNvSpPr>
          <p:nvPr>
            <p:ph type="title"/>
          </p:nvPr>
        </p:nvSpPr>
        <p:spPr>
          <a:xfrm>
            <a:off x="685800" y="0"/>
            <a:ext cx="8001000" cy="914400"/>
          </a:xfrm>
        </p:spPr>
        <p:txBody>
          <a:bodyPr/>
          <a:lstStyle/>
          <a:p>
            <a:r>
              <a:rPr lang="en-US" altLang="en-US"/>
              <a:t>Trace if-else statement</a:t>
            </a:r>
          </a:p>
        </p:txBody>
      </p:sp>
      <p:sp>
        <p:nvSpPr>
          <p:cNvPr id="37892" name="Rectangle 3">
            <a:extLst>
              <a:ext uri="{FF2B5EF4-FFF2-40B4-BE49-F238E27FC236}">
                <a16:creationId xmlns:a16="http://schemas.microsoft.com/office/drawing/2014/main" id="{968A5D32-DE8E-FC4C-8887-F43D76CC6F27}"/>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3" name="Text Box 4">
            <a:extLst>
              <a:ext uri="{FF2B5EF4-FFF2-40B4-BE49-F238E27FC236}">
                <a16:creationId xmlns:a16="http://schemas.microsoft.com/office/drawing/2014/main" id="{E90460A0-DC97-124F-A4A6-0C20FCD21450}"/>
              </a:ext>
            </a:extLst>
          </p:cNvPr>
          <p:cNvSpPr txBox="1">
            <a:spLocks noChangeArrowheads="1"/>
          </p:cNvSpPr>
          <p:nvPr/>
        </p:nvSpPr>
        <p:spPr bwMode="auto">
          <a:xfrm>
            <a:off x="381000" y="1524000"/>
            <a:ext cx="4421188"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latin typeface="Courier New" panose="02070309020205020404" pitchFamily="49" charset="0"/>
              </a:rPr>
              <a:t>if score &gt;= 90.0:</a:t>
            </a:r>
          </a:p>
          <a:p>
            <a:pPr>
              <a:spcBef>
                <a:spcPct val="0"/>
              </a:spcBef>
              <a:buClrTx/>
              <a:buSzTx/>
              <a:buFontTx/>
              <a:buNone/>
            </a:pPr>
            <a:r>
              <a:rPr lang="en-US" altLang="en-US" sz="2400">
                <a:solidFill>
                  <a:schemeClr val="tx2"/>
                </a:solidFill>
                <a:latin typeface="Courier New" panose="02070309020205020404" pitchFamily="49" charset="0"/>
              </a:rPr>
              <a:t>    grade = 'A'</a:t>
            </a:r>
          </a:p>
          <a:p>
            <a:pPr>
              <a:spcBef>
                <a:spcPct val="0"/>
              </a:spcBef>
              <a:buClrTx/>
              <a:buSzTx/>
              <a:buFontTx/>
              <a:buNone/>
            </a:pPr>
            <a:r>
              <a:rPr lang="en-US" altLang="en-US" sz="2400">
                <a:solidFill>
                  <a:schemeClr val="tx2"/>
                </a:solidFill>
                <a:latin typeface="Courier New" panose="02070309020205020404" pitchFamily="49" charset="0"/>
              </a:rPr>
              <a:t>elif score &gt;= 80.0:</a:t>
            </a:r>
          </a:p>
          <a:p>
            <a:pPr>
              <a:spcBef>
                <a:spcPct val="0"/>
              </a:spcBef>
              <a:buClrTx/>
              <a:buSzTx/>
              <a:buFontTx/>
              <a:buNone/>
            </a:pPr>
            <a:r>
              <a:rPr lang="en-US" altLang="en-US" sz="2400">
                <a:solidFill>
                  <a:schemeClr val="tx2"/>
                </a:solidFill>
                <a:latin typeface="Courier New" panose="02070309020205020404" pitchFamily="49" charset="0"/>
              </a:rPr>
              <a:t>    grade = 'B'</a:t>
            </a:r>
          </a:p>
          <a:p>
            <a:pPr>
              <a:spcBef>
                <a:spcPct val="0"/>
              </a:spcBef>
              <a:buClrTx/>
              <a:buSzTx/>
              <a:buFontTx/>
              <a:buNone/>
            </a:pPr>
            <a:r>
              <a:rPr lang="en-US" altLang="en-US" sz="2400">
                <a:solidFill>
                  <a:schemeClr val="tx2"/>
                </a:solidFill>
                <a:latin typeface="Courier New" panose="02070309020205020404" pitchFamily="49" charset="0"/>
              </a:rPr>
              <a:t>elif score &gt;= 70.0:</a:t>
            </a:r>
          </a:p>
          <a:p>
            <a:pPr>
              <a:spcBef>
                <a:spcPct val="0"/>
              </a:spcBef>
              <a:buClrTx/>
              <a:buSzTx/>
              <a:buFontTx/>
              <a:buNone/>
            </a:pPr>
            <a:r>
              <a:rPr lang="en-US" altLang="en-US" sz="2400">
                <a:solidFill>
                  <a:schemeClr val="tx2"/>
                </a:solidFill>
                <a:latin typeface="Courier New" panose="02070309020205020404" pitchFamily="49" charset="0"/>
              </a:rPr>
              <a:t>    grade = 'C'</a:t>
            </a:r>
          </a:p>
          <a:p>
            <a:pPr>
              <a:spcBef>
                <a:spcPct val="0"/>
              </a:spcBef>
              <a:buClrTx/>
              <a:buSzTx/>
              <a:buFontTx/>
              <a:buNone/>
            </a:pPr>
            <a:r>
              <a:rPr lang="en-US" altLang="en-US" sz="2400">
                <a:solidFill>
                  <a:schemeClr val="tx2"/>
                </a:solidFill>
                <a:latin typeface="Courier New" panose="02070309020205020404" pitchFamily="49" charset="0"/>
              </a:rPr>
              <a:t>elif score &gt;= 60.0:</a:t>
            </a:r>
          </a:p>
          <a:p>
            <a:pPr>
              <a:spcBef>
                <a:spcPct val="0"/>
              </a:spcBef>
              <a:buClrTx/>
              <a:buSzTx/>
              <a:buFontTx/>
              <a:buNone/>
            </a:pPr>
            <a:r>
              <a:rPr lang="en-US" altLang="en-US" sz="2400">
                <a:solidFill>
                  <a:schemeClr val="tx2"/>
                </a:solidFill>
                <a:latin typeface="Courier New" panose="02070309020205020404" pitchFamily="49" charset="0"/>
              </a:rPr>
              <a:t>    grade = 'D'</a:t>
            </a:r>
          </a:p>
          <a:p>
            <a:pPr>
              <a:spcBef>
                <a:spcPct val="0"/>
              </a:spcBef>
              <a:buClrTx/>
              <a:buSzTx/>
              <a:buFontTx/>
              <a:buNone/>
            </a:pPr>
            <a:r>
              <a:rPr lang="en-US" altLang="en-US" sz="2400">
                <a:solidFill>
                  <a:schemeClr val="tx2"/>
                </a:solidFill>
                <a:latin typeface="Courier New" panose="02070309020205020404" pitchFamily="49" charset="0"/>
              </a:rPr>
              <a:t>else:</a:t>
            </a:r>
          </a:p>
          <a:p>
            <a:pPr>
              <a:spcBef>
                <a:spcPct val="0"/>
              </a:spcBef>
              <a:buClrTx/>
              <a:buSzTx/>
              <a:buFontTx/>
              <a:buNone/>
            </a:pPr>
            <a:r>
              <a:rPr lang="en-US" altLang="en-US" sz="2400">
                <a:solidFill>
                  <a:schemeClr val="tx2"/>
                </a:solidFill>
                <a:latin typeface="Courier New" panose="02070309020205020404" pitchFamily="49" charset="0"/>
              </a:rPr>
              <a:t>    grade = 'F'</a:t>
            </a:r>
          </a:p>
        </p:txBody>
      </p:sp>
      <p:sp>
        <p:nvSpPr>
          <p:cNvPr id="37894" name="AutoShape 5">
            <a:extLst>
              <a:ext uri="{FF2B5EF4-FFF2-40B4-BE49-F238E27FC236}">
                <a16:creationId xmlns:a16="http://schemas.microsoft.com/office/drawing/2014/main" id="{84C0BA9E-4E96-824F-94DA-D1E5C2152773}"/>
              </a:ext>
            </a:extLst>
          </p:cNvPr>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Suppose score is 70.0</a:t>
            </a:r>
          </a:p>
        </p:txBody>
      </p:sp>
      <p:sp>
        <p:nvSpPr>
          <p:cNvPr id="37895" name="AutoShape 6">
            <a:extLst>
              <a:ext uri="{FF2B5EF4-FFF2-40B4-BE49-F238E27FC236}">
                <a16:creationId xmlns:a16="http://schemas.microsoft.com/office/drawing/2014/main" id="{A60375BA-599B-A14C-B529-04EA31620B0A}"/>
              </a:ext>
            </a:extLst>
          </p:cNvPr>
          <p:cNvSpPr>
            <a:spLocks noChangeArrowheads="1"/>
          </p:cNvSpPr>
          <p:nvPr/>
        </p:nvSpPr>
        <p:spPr bwMode="auto">
          <a:xfrm>
            <a:off x="3810000" y="914400"/>
            <a:ext cx="2590800" cy="536575"/>
          </a:xfrm>
          <a:prstGeom prst="wedgeRoundRectCallout">
            <a:avLst>
              <a:gd name="adj1" fmla="val -78676"/>
              <a:gd name="adj2" fmla="val 45355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grade is C</a:t>
            </a:r>
          </a:p>
        </p:txBody>
      </p:sp>
      <p:sp>
        <p:nvSpPr>
          <p:cNvPr id="37896" name="Rectangle 7">
            <a:extLst>
              <a:ext uri="{FF2B5EF4-FFF2-40B4-BE49-F238E27FC236}">
                <a16:creationId xmlns:a16="http://schemas.microsoft.com/office/drawing/2014/main" id="{D7FFF3C8-2393-624A-88B4-03C0E3564E3B}"/>
              </a:ext>
            </a:extLst>
          </p:cNvPr>
          <p:cNvSpPr>
            <a:spLocks noChangeArrowheads="1"/>
          </p:cNvSpPr>
          <p:nvPr/>
        </p:nvSpPr>
        <p:spPr bwMode="auto">
          <a:xfrm>
            <a:off x="381000" y="3429000"/>
            <a:ext cx="30480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7" name="Rectangle 8">
            <a:extLst>
              <a:ext uri="{FF2B5EF4-FFF2-40B4-BE49-F238E27FC236}">
                <a16:creationId xmlns:a16="http://schemas.microsoft.com/office/drawing/2014/main" id="{49FB310B-E332-1B4E-8D58-3509B5304D9A}"/>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8ED42C90-6865-6E4B-B352-A94B53D8F5B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EE36874-8684-2C4D-ABA3-C6F759AB137F}" type="slidenum">
              <a:rPr lang="en-US" altLang="en-US" sz="1400" smtClean="0"/>
              <a:pPr>
                <a:spcBef>
                  <a:spcPct val="0"/>
                </a:spcBef>
                <a:buClrTx/>
                <a:buSzTx/>
                <a:buFontTx/>
                <a:buNone/>
              </a:pPr>
              <a:t>19</a:t>
            </a:fld>
            <a:endParaRPr lang="en-US" altLang="en-US" sz="1400"/>
          </a:p>
        </p:txBody>
      </p:sp>
      <p:sp>
        <p:nvSpPr>
          <p:cNvPr id="39939" name="Rectangle 2">
            <a:extLst>
              <a:ext uri="{FF2B5EF4-FFF2-40B4-BE49-F238E27FC236}">
                <a16:creationId xmlns:a16="http://schemas.microsoft.com/office/drawing/2014/main" id="{D87C0FA2-7E1C-AA4C-8839-62528CE371E9}"/>
              </a:ext>
            </a:extLst>
          </p:cNvPr>
          <p:cNvSpPr>
            <a:spLocks noGrp="1" noChangeArrowheads="1"/>
          </p:cNvSpPr>
          <p:nvPr>
            <p:ph type="title"/>
          </p:nvPr>
        </p:nvSpPr>
        <p:spPr>
          <a:xfrm>
            <a:off x="685800" y="0"/>
            <a:ext cx="8001000" cy="914400"/>
          </a:xfrm>
        </p:spPr>
        <p:txBody>
          <a:bodyPr/>
          <a:lstStyle/>
          <a:p>
            <a:r>
              <a:rPr lang="en-US" altLang="en-US"/>
              <a:t>Trace if-else statement</a:t>
            </a:r>
          </a:p>
        </p:txBody>
      </p:sp>
      <p:sp>
        <p:nvSpPr>
          <p:cNvPr id="39940" name="Rectangle 3">
            <a:extLst>
              <a:ext uri="{FF2B5EF4-FFF2-40B4-BE49-F238E27FC236}">
                <a16:creationId xmlns:a16="http://schemas.microsoft.com/office/drawing/2014/main" id="{2C42812F-8C3F-E549-B81B-49532C8CA0C9}"/>
              </a:ext>
            </a:extLst>
          </p:cNvPr>
          <p:cNvSpPr>
            <a:spLocks noChangeArrowheads="1"/>
          </p:cNvSpPr>
          <p:nvPr/>
        </p:nvSpPr>
        <p:spPr bwMode="auto">
          <a:xfrm>
            <a:off x="270510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1" name="Text Box 4">
            <a:extLst>
              <a:ext uri="{FF2B5EF4-FFF2-40B4-BE49-F238E27FC236}">
                <a16:creationId xmlns:a16="http://schemas.microsoft.com/office/drawing/2014/main" id="{CCE2A5E1-98E1-4D4C-A546-21CCD373D946}"/>
              </a:ext>
            </a:extLst>
          </p:cNvPr>
          <p:cNvSpPr txBox="1">
            <a:spLocks noChangeArrowheads="1"/>
          </p:cNvSpPr>
          <p:nvPr/>
        </p:nvSpPr>
        <p:spPr bwMode="auto">
          <a:xfrm>
            <a:off x="381000" y="1524000"/>
            <a:ext cx="4421188"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latin typeface="Courier New" panose="02070309020205020404" pitchFamily="49" charset="0"/>
              </a:rPr>
              <a:t>if score &gt;= 90.0:</a:t>
            </a:r>
          </a:p>
          <a:p>
            <a:pPr>
              <a:spcBef>
                <a:spcPct val="0"/>
              </a:spcBef>
              <a:buClrTx/>
              <a:buSzTx/>
              <a:buFontTx/>
              <a:buNone/>
            </a:pPr>
            <a:r>
              <a:rPr lang="en-US" altLang="en-US" sz="2400">
                <a:solidFill>
                  <a:schemeClr val="tx2"/>
                </a:solidFill>
                <a:latin typeface="Courier New" panose="02070309020205020404" pitchFamily="49" charset="0"/>
              </a:rPr>
              <a:t>    grade = 'A'</a:t>
            </a:r>
          </a:p>
          <a:p>
            <a:pPr>
              <a:spcBef>
                <a:spcPct val="0"/>
              </a:spcBef>
              <a:buClrTx/>
              <a:buSzTx/>
              <a:buFontTx/>
              <a:buNone/>
            </a:pPr>
            <a:r>
              <a:rPr lang="en-US" altLang="en-US" sz="2400">
                <a:solidFill>
                  <a:schemeClr val="tx2"/>
                </a:solidFill>
                <a:latin typeface="Courier New" panose="02070309020205020404" pitchFamily="49" charset="0"/>
              </a:rPr>
              <a:t>elif score &gt;= 80.0:</a:t>
            </a:r>
          </a:p>
          <a:p>
            <a:pPr>
              <a:spcBef>
                <a:spcPct val="0"/>
              </a:spcBef>
              <a:buClrTx/>
              <a:buSzTx/>
              <a:buFontTx/>
              <a:buNone/>
            </a:pPr>
            <a:r>
              <a:rPr lang="en-US" altLang="en-US" sz="2400">
                <a:solidFill>
                  <a:schemeClr val="tx2"/>
                </a:solidFill>
                <a:latin typeface="Courier New" panose="02070309020205020404" pitchFamily="49" charset="0"/>
              </a:rPr>
              <a:t>    grade = 'B'</a:t>
            </a:r>
          </a:p>
          <a:p>
            <a:pPr>
              <a:spcBef>
                <a:spcPct val="0"/>
              </a:spcBef>
              <a:buClrTx/>
              <a:buSzTx/>
              <a:buFontTx/>
              <a:buNone/>
            </a:pPr>
            <a:r>
              <a:rPr lang="en-US" altLang="en-US" sz="2400">
                <a:solidFill>
                  <a:schemeClr val="tx2"/>
                </a:solidFill>
                <a:latin typeface="Courier New" panose="02070309020205020404" pitchFamily="49" charset="0"/>
              </a:rPr>
              <a:t>elif score &gt;= 70.0:</a:t>
            </a:r>
          </a:p>
          <a:p>
            <a:pPr>
              <a:spcBef>
                <a:spcPct val="0"/>
              </a:spcBef>
              <a:buClrTx/>
              <a:buSzTx/>
              <a:buFontTx/>
              <a:buNone/>
            </a:pPr>
            <a:r>
              <a:rPr lang="en-US" altLang="en-US" sz="2400">
                <a:solidFill>
                  <a:schemeClr val="tx2"/>
                </a:solidFill>
                <a:latin typeface="Courier New" panose="02070309020205020404" pitchFamily="49" charset="0"/>
              </a:rPr>
              <a:t>    grade = 'C'</a:t>
            </a:r>
          </a:p>
          <a:p>
            <a:pPr>
              <a:spcBef>
                <a:spcPct val="0"/>
              </a:spcBef>
              <a:buClrTx/>
              <a:buSzTx/>
              <a:buFontTx/>
              <a:buNone/>
            </a:pPr>
            <a:r>
              <a:rPr lang="en-US" altLang="en-US" sz="2400">
                <a:solidFill>
                  <a:schemeClr val="tx2"/>
                </a:solidFill>
                <a:latin typeface="Courier New" panose="02070309020205020404" pitchFamily="49" charset="0"/>
              </a:rPr>
              <a:t>elif score &gt;= 60.0:</a:t>
            </a:r>
          </a:p>
          <a:p>
            <a:pPr>
              <a:spcBef>
                <a:spcPct val="0"/>
              </a:spcBef>
              <a:buClrTx/>
              <a:buSzTx/>
              <a:buFontTx/>
              <a:buNone/>
            </a:pPr>
            <a:r>
              <a:rPr lang="en-US" altLang="en-US" sz="2400">
                <a:solidFill>
                  <a:schemeClr val="tx2"/>
                </a:solidFill>
                <a:latin typeface="Courier New" panose="02070309020205020404" pitchFamily="49" charset="0"/>
              </a:rPr>
              <a:t>    grade = 'D'</a:t>
            </a:r>
          </a:p>
          <a:p>
            <a:pPr>
              <a:spcBef>
                <a:spcPct val="0"/>
              </a:spcBef>
              <a:buClrTx/>
              <a:buSzTx/>
              <a:buFontTx/>
              <a:buNone/>
            </a:pPr>
            <a:r>
              <a:rPr lang="en-US" altLang="en-US" sz="2400">
                <a:solidFill>
                  <a:schemeClr val="tx2"/>
                </a:solidFill>
                <a:latin typeface="Courier New" panose="02070309020205020404" pitchFamily="49" charset="0"/>
              </a:rPr>
              <a:t>else:</a:t>
            </a:r>
          </a:p>
          <a:p>
            <a:pPr>
              <a:spcBef>
                <a:spcPct val="0"/>
              </a:spcBef>
              <a:buClrTx/>
              <a:buSzTx/>
              <a:buFontTx/>
              <a:buNone/>
            </a:pPr>
            <a:r>
              <a:rPr lang="en-US" altLang="en-US" sz="2400">
                <a:solidFill>
                  <a:schemeClr val="tx2"/>
                </a:solidFill>
                <a:latin typeface="Courier New" panose="02070309020205020404" pitchFamily="49" charset="0"/>
              </a:rPr>
              <a:t>    grade = 'F'</a:t>
            </a:r>
          </a:p>
        </p:txBody>
      </p:sp>
      <p:sp>
        <p:nvSpPr>
          <p:cNvPr id="39942" name="AutoShape 5">
            <a:extLst>
              <a:ext uri="{FF2B5EF4-FFF2-40B4-BE49-F238E27FC236}">
                <a16:creationId xmlns:a16="http://schemas.microsoft.com/office/drawing/2014/main" id="{061F695B-C57C-1F47-B3B3-2EF8291B0F7A}"/>
              </a:ext>
            </a:extLst>
          </p:cNvPr>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Suppose score is 70.0</a:t>
            </a:r>
          </a:p>
        </p:txBody>
      </p:sp>
      <p:sp>
        <p:nvSpPr>
          <p:cNvPr id="39943" name="Rectangle 8">
            <a:extLst>
              <a:ext uri="{FF2B5EF4-FFF2-40B4-BE49-F238E27FC236}">
                <a16:creationId xmlns:a16="http://schemas.microsoft.com/office/drawing/2014/main" id="{DF9E3F8E-D59F-FB45-91D9-28DBB94A1536}"/>
              </a:ext>
            </a:extLst>
          </p:cNvPr>
          <p:cNvSpPr>
            <a:spLocks noChangeArrowheads="1"/>
          </p:cNvSpPr>
          <p:nvPr/>
        </p:nvSpPr>
        <p:spPr bwMode="auto">
          <a:xfrm>
            <a:off x="381000" y="5334000"/>
            <a:ext cx="30480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4" name="Text Box 9">
            <a:extLst>
              <a:ext uri="{FF2B5EF4-FFF2-40B4-BE49-F238E27FC236}">
                <a16:creationId xmlns:a16="http://schemas.microsoft.com/office/drawing/2014/main" id="{E3DE223E-5721-BC4E-86A3-1C58FCC03758}"/>
              </a:ext>
            </a:extLst>
          </p:cNvPr>
          <p:cNvSpPr txBox="1">
            <a:spLocks noChangeArrowheads="1"/>
          </p:cNvSpPr>
          <p:nvPr/>
        </p:nvSpPr>
        <p:spPr bwMode="auto">
          <a:xfrm>
            <a:off x="381000" y="5257800"/>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solidFill>
                <a:schemeClr val="bg2"/>
              </a:solidFill>
            </a:endParaRPr>
          </a:p>
        </p:txBody>
      </p:sp>
      <p:sp>
        <p:nvSpPr>
          <p:cNvPr id="39945" name="Rectangle 10">
            <a:extLst>
              <a:ext uri="{FF2B5EF4-FFF2-40B4-BE49-F238E27FC236}">
                <a16:creationId xmlns:a16="http://schemas.microsoft.com/office/drawing/2014/main" id="{B134DB43-35A5-CB44-91F2-3589D242AE93}"/>
              </a:ext>
            </a:extLst>
          </p:cNvPr>
          <p:cNvSpPr>
            <a:spLocks noChangeArrowheads="1"/>
          </p:cNvSpPr>
          <p:nvPr/>
        </p:nvSpPr>
        <p:spPr bwMode="auto">
          <a:xfrm>
            <a:off x="381000" y="5334000"/>
            <a:ext cx="3048000" cy="3810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946" name="AutoShape 6">
            <a:extLst>
              <a:ext uri="{FF2B5EF4-FFF2-40B4-BE49-F238E27FC236}">
                <a16:creationId xmlns:a16="http://schemas.microsoft.com/office/drawing/2014/main" id="{7D3604DC-5941-3541-A533-A5B920031ADF}"/>
              </a:ext>
            </a:extLst>
          </p:cNvPr>
          <p:cNvSpPr>
            <a:spLocks noChangeArrowheads="1"/>
          </p:cNvSpPr>
          <p:nvPr/>
        </p:nvSpPr>
        <p:spPr bwMode="auto">
          <a:xfrm>
            <a:off x="3810000" y="914400"/>
            <a:ext cx="2590800" cy="536575"/>
          </a:xfrm>
          <a:prstGeom prst="wedgeRoundRectCallout">
            <a:avLst>
              <a:gd name="adj1" fmla="val -88847"/>
              <a:gd name="adj2" fmla="val 817162"/>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Exit the if statement</a:t>
            </a:r>
          </a:p>
        </p:txBody>
      </p:sp>
      <p:sp>
        <p:nvSpPr>
          <p:cNvPr id="39947" name="Rectangle 11">
            <a:extLst>
              <a:ext uri="{FF2B5EF4-FFF2-40B4-BE49-F238E27FC236}">
                <a16:creationId xmlns:a16="http://schemas.microsoft.com/office/drawing/2014/main" id="{942600C5-46EF-6942-89C8-79E53C291FA9}"/>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77"/>
              </a:rPr>
              <a:t>animation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a:extLst>
              <a:ext uri="{FF2B5EF4-FFF2-40B4-BE49-F238E27FC236}">
                <a16:creationId xmlns:a16="http://schemas.microsoft.com/office/drawing/2014/main" id="{828BB190-E16F-2742-861C-D84E8FFE8B8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9E9B285-C4D5-1A40-8479-F606BD3B1BED}" type="slidenum">
              <a:rPr lang="en-US" altLang="en-US" sz="1400" smtClean="0"/>
              <a:pPr>
                <a:spcBef>
                  <a:spcPct val="0"/>
                </a:spcBef>
                <a:buClrTx/>
                <a:buSzTx/>
                <a:buFontTx/>
                <a:buNone/>
              </a:pPr>
              <a:t>2</a:t>
            </a:fld>
            <a:endParaRPr lang="en-US" altLang="en-US" sz="1400"/>
          </a:p>
        </p:txBody>
      </p:sp>
      <p:sp>
        <p:nvSpPr>
          <p:cNvPr id="5123" name="Rectangle 2">
            <a:extLst>
              <a:ext uri="{FF2B5EF4-FFF2-40B4-BE49-F238E27FC236}">
                <a16:creationId xmlns:a16="http://schemas.microsoft.com/office/drawing/2014/main" id="{D63D2A93-D03D-3042-9B0F-F6DE4814027C}"/>
              </a:ext>
            </a:extLst>
          </p:cNvPr>
          <p:cNvSpPr>
            <a:spLocks noGrp="1" noChangeArrowheads="1"/>
          </p:cNvSpPr>
          <p:nvPr>
            <p:ph type="title"/>
          </p:nvPr>
        </p:nvSpPr>
        <p:spPr>
          <a:xfrm>
            <a:off x="152400" y="228600"/>
            <a:ext cx="8763000" cy="1066800"/>
          </a:xfrm>
          <a:noFill/>
        </p:spPr>
        <p:txBody>
          <a:bodyPr/>
          <a:lstStyle/>
          <a:p>
            <a:r>
              <a:rPr lang="en-US" altLang="en-US"/>
              <a:t>Motivations</a:t>
            </a:r>
          </a:p>
        </p:txBody>
      </p:sp>
      <p:sp>
        <p:nvSpPr>
          <p:cNvPr id="5124" name="Rectangle 3">
            <a:extLst>
              <a:ext uri="{FF2B5EF4-FFF2-40B4-BE49-F238E27FC236}">
                <a16:creationId xmlns:a16="http://schemas.microsoft.com/office/drawing/2014/main" id="{8003FE4D-90B9-604A-9870-3F05701C36A0}"/>
              </a:ext>
            </a:extLst>
          </p:cNvPr>
          <p:cNvSpPr>
            <a:spLocks noGrp="1" noChangeArrowheads="1"/>
          </p:cNvSpPr>
          <p:nvPr>
            <p:ph type="body" idx="1"/>
          </p:nvPr>
        </p:nvSpPr>
        <p:spPr>
          <a:xfrm>
            <a:off x="304800" y="1371600"/>
            <a:ext cx="8610600" cy="4114800"/>
          </a:xfrm>
          <a:noFill/>
        </p:spPr>
        <p:txBody>
          <a:bodyPr/>
          <a:lstStyle/>
          <a:p>
            <a:pPr marL="0" indent="0">
              <a:buFont typeface="Monotype Sorts" pitchFamily="2" charset="2"/>
              <a:buNone/>
            </a:pPr>
            <a:r>
              <a:rPr lang="en-US" altLang="en-US"/>
              <a:t>If you input a negative value for radius in Listing 2.2, ComputeAreaWithConsoleInput.py, the program would print an invalid result. If the radius is negative, you don't want the program to compute the area. How can you deal with this situation?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9D85A940-81B3-B347-BF9E-A532CECA09B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EB4F279-FE85-014D-9E19-3121E145778A}" type="slidenum">
              <a:rPr lang="en-US" altLang="en-US" sz="1400" smtClean="0"/>
              <a:pPr>
                <a:spcBef>
                  <a:spcPct val="0"/>
                </a:spcBef>
                <a:buClrTx/>
                <a:buSzTx/>
                <a:buFontTx/>
                <a:buNone/>
              </a:pPr>
              <a:t>20</a:t>
            </a:fld>
            <a:endParaRPr lang="en-US" altLang="en-US" sz="1400"/>
          </a:p>
        </p:txBody>
      </p:sp>
      <p:sp>
        <p:nvSpPr>
          <p:cNvPr id="41987" name="Rectangle 2">
            <a:extLst>
              <a:ext uri="{FF2B5EF4-FFF2-40B4-BE49-F238E27FC236}">
                <a16:creationId xmlns:a16="http://schemas.microsoft.com/office/drawing/2014/main" id="{B7120404-F5A7-7A4B-AEB9-C3A249E4A959}"/>
              </a:ext>
            </a:extLst>
          </p:cNvPr>
          <p:cNvSpPr>
            <a:spLocks noGrp="1" noChangeArrowheads="1"/>
          </p:cNvSpPr>
          <p:nvPr>
            <p:ph type="title"/>
          </p:nvPr>
        </p:nvSpPr>
        <p:spPr>
          <a:xfrm>
            <a:off x="685800" y="0"/>
            <a:ext cx="8001000" cy="914400"/>
          </a:xfrm>
        </p:spPr>
        <p:txBody>
          <a:bodyPr/>
          <a:lstStyle/>
          <a:p>
            <a:r>
              <a:rPr lang="en-US" altLang="en-US"/>
              <a:t>Example</a:t>
            </a:r>
          </a:p>
        </p:txBody>
      </p:sp>
      <p:sp>
        <p:nvSpPr>
          <p:cNvPr id="41988" name="Rectangle 3">
            <a:extLst>
              <a:ext uri="{FF2B5EF4-FFF2-40B4-BE49-F238E27FC236}">
                <a16:creationId xmlns:a16="http://schemas.microsoft.com/office/drawing/2014/main" id="{775826FA-C792-9844-8248-3C93482FF7EB}"/>
              </a:ext>
            </a:extLst>
          </p:cNvPr>
          <p:cNvSpPr>
            <a:spLocks noGrp="1" noChangeArrowheads="1"/>
          </p:cNvSpPr>
          <p:nvPr>
            <p:ph type="body" idx="1"/>
          </p:nvPr>
        </p:nvSpPr>
        <p:spPr>
          <a:xfrm>
            <a:off x="309563" y="990600"/>
            <a:ext cx="8529637" cy="2208213"/>
          </a:xfrm>
        </p:spPr>
        <p:txBody>
          <a:bodyPr/>
          <a:lstStyle/>
          <a:p>
            <a:pPr marL="0" indent="0">
              <a:lnSpc>
                <a:spcPct val="90000"/>
              </a:lnSpc>
              <a:spcBef>
                <a:spcPct val="0"/>
              </a:spcBef>
              <a:buFont typeface="Monotype Sorts" pitchFamily="2" charset="2"/>
              <a:buNone/>
            </a:pPr>
            <a:r>
              <a:rPr lang="en-US" altLang="en-US" sz="2800"/>
              <a:t>Now let us write a program to find out the Chinese Zodiac sign for a given year. The Chinese Zodiac sign is based on a 12-year cycle, each year being represented by an animal: rat, ox, tiger, rabbit, dragon, snake, horse, sheep, monkey, rooster, dog, and pig, in this cycle.</a:t>
            </a:r>
          </a:p>
        </p:txBody>
      </p:sp>
      <p:sp>
        <p:nvSpPr>
          <p:cNvPr id="41989" name="Rectangle 11">
            <a:extLst>
              <a:ext uri="{FF2B5EF4-FFF2-40B4-BE49-F238E27FC236}">
                <a16:creationId xmlns:a16="http://schemas.microsoft.com/office/drawing/2014/main" id="{28837129-D6FE-344B-98B8-5CD8FF69405C}"/>
              </a:ext>
            </a:extLst>
          </p:cNvPr>
          <p:cNvSpPr>
            <a:spLocks noChangeArrowheads="1"/>
          </p:cNvSpPr>
          <p:nvPr/>
        </p:nvSpPr>
        <p:spPr bwMode="auto">
          <a:xfrm>
            <a:off x="0"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990" name="Rectangle 13">
            <a:extLst>
              <a:ext uri="{FF2B5EF4-FFF2-40B4-BE49-F238E27FC236}">
                <a16:creationId xmlns:a16="http://schemas.microsoft.com/office/drawing/2014/main" id="{51B65AE4-6FAE-BC44-94E3-D82242329C40}"/>
              </a:ext>
            </a:extLst>
          </p:cNvPr>
          <p:cNvSpPr>
            <a:spLocks noChangeArrowheads="1"/>
          </p:cNvSpPr>
          <p:nvPr/>
        </p:nvSpPr>
        <p:spPr bwMode="auto">
          <a:xfrm>
            <a:off x="0" y="2595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1991" name="Object 12">
            <a:extLst>
              <a:ext uri="{FF2B5EF4-FFF2-40B4-BE49-F238E27FC236}">
                <a16:creationId xmlns:a16="http://schemas.microsoft.com/office/drawing/2014/main" id="{CBC8DED0-244A-E94B-98DF-C3073ADE1DB2}"/>
              </a:ext>
            </a:extLst>
          </p:cNvPr>
          <p:cNvGraphicFramePr>
            <a:graphicFrameLocks noChangeAspect="1"/>
          </p:cNvGraphicFramePr>
          <p:nvPr/>
        </p:nvGraphicFramePr>
        <p:xfrm>
          <a:off x="193675" y="3198813"/>
          <a:ext cx="6605588" cy="3184525"/>
        </p:xfrm>
        <a:graphic>
          <a:graphicData uri="http://schemas.openxmlformats.org/presentationml/2006/ole">
            <mc:AlternateContent xmlns:mc="http://schemas.openxmlformats.org/markup-compatibility/2006">
              <mc:Choice xmlns:v="urn:schemas-microsoft-com:vml" Requires="v">
                <p:oleObj spid="_x0000_s41993" name="Picture" r:id="rId4" imgW="2501900" imgH="1206500" progId="Word.Picture.8">
                  <p:embed/>
                </p:oleObj>
              </mc:Choice>
              <mc:Fallback>
                <p:oleObj name="Picture" r:id="rId4" imgW="2501900" imgH="1206500" progId="Word.Picture.8">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675" y="3198813"/>
                        <a:ext cx="6605588" cy="318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2" name="Rectangle 10">
            <a:hlinkClick r:id="rId6"/>
            <a:extLst>
              <a:ext uri="{FF2B5EF4-FFF2-40B4-BE49-F238E27FC236}">
                <a16:creationId xmlns:a16="http://schemas.microsoft.com/office/drawing/2014/main" id="{2BA70763-6C39-0B41-AEE0-2A6E34608AFC}"/>
              </a:ext>
            </a:extLst>
          </p:cNvPr>
          <p:cNvSpPr>
            <a:spLocks noChangeArrowheads="1"/>
          </p:cNvSpPr>
          <p:nvPr/>
        </p:nvSpPr>
        <p:spPr bwMode="auto">
          <a:xfrm>
            <a:off x="6324600" y="5181600"/>
            <a:ext cx="19970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ChineseZodiac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a:extLst>
              <a:ext uri="{FF2B5EF4-FFF2-40B4-BE49-F238E27FC236}">
                <a16:creationId xmlns:a16="http://schemas.microsoft.com/office/drawing/2014/main" id="{D038299C-440D-6F4F-8008-98D8680499C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D51D9E9-B3C3-1B4B-AC1C-516EBF4B5BC6}" type="slidenum">
              <a:rPr lang="en-US" altLang="en-US" sz="1400" smtClean="0"/>
              <a:pPr>
                <a:spcBef>
                  <a:spcPct val="0"/>
                </a:spcBef>
                <a:buClrTx/>
                <a:buSzTx/>
                <a:buFontTx/>
                <a:buNone/>
              </a:pPr>
              <a:t>21</a:t>
            </a:fld>
            <a:endParaRPr lang="en-US" altLang="en-US" sz="1400"/>
          </a:p>
        </p:txBody>
      </p:sp>
      <p:sp>
        <p:nvSpPr>
          <p:cNvPr id="44035" name="Rectangle 2">
            <a:extLst>
              <a:ext uri="{FF2B5EF4-FFF2-40B4-BE49-F238E27FC236}">
                <a16:creationId xmlns:a16="http://schemas.microsoft.com/office/drawing/2014/main" id="{BC6D501A-0FC8-CB49-B432-76183DDC6BD3}"/>
              </a:ext>
            </a:extLst>
          </p:cNvPr>
          <p:cNvSpPr>
            <a:spLocks noGrp="1" noChangeArrowheads="1"/>
          </p:cNvSpPr>
          <p:nvPr>
            <p:ph type="title"/>
          </p:nvPr>
        </p:nvSpPr>
        <p:spPr>
          <a:xfrm>
            <a:off x="685800" y="0"/>
            <a:ext cx="8001000" cy="914400"/>
          </a:xfrm>
        </p:spPr>
        <p:txBody>
          <a:bodyPr/>
          <a:lstStyle/>
          <a:p>
            <a:r>
              <a:rPr lang="en-US" altLang="en-US"/>
              <a:t>Common Errors</a:t>
            </a:r>
          </a:p>
        </p:txBody>
      </p:sp>
      <p:sp>
        <p:nvSpPr>
          <p:cNvPr id="44036" name="Rectangle 3">
            <a:extLst>
              <a:ext uri="{FF2B5EF4-FFF2-40B4-BE49-F238E27FC236}">
                <a16:creationId xmlns:a16="http://schemas.microsoft.com/office/drawing/2014/main" id="{D71A32F2-7EC0-5540-B5DC-1A7CCA9DFC2B}"/>
              </a:ext>
            </a:extLst>
          </p:cNvPr>
          <p:cNvSpPr>
            <a:spLocks noGrp="1" noChangeArrowheads="1"/>
          </p:cNvSpPr>
          <p:nvPr>
            <p:ph type="body" idx="1"/>
          </p:nvPr>
        </p:nvSpPr>
        <p:spPr>
          <a:xfrm>
            <a:off x="309563" y="990600"/>
            <a:ext cx="8529637" cy="1785938"/>
          </a:xfrm>
        </p:spPr>
        <p:txBody>
          <a:bodyPr/>
          <a:lstStyle/>
          <a:p>
            <a:pPr marL="0" indent="0">
              <a:spcBef>
                <a:spcPct val="0"/>
              </a:spcBef>
              <a:buFont typeface="Monotype Sorts" pitchFamily="2" charset="2"/>
              <a:buNone/>
            </a:pPr>
            <a:r>
              <a:rPr lang="en-US" altLang="en-US" sz="3600"/>
              <a:t>Most common errors in selection statements are caused by incorrect indentation. Consider the following code in (a) and (b).</a:t>
            </a:r>
          </a:p>
        </p:txBody>
      </p:sp>
      <p:sp>
        <p:nvSpPr>
          <p:cNvPr id="44037" name="Rectangle 4">
            <a:extLst>
              <a:ext uri="{FF2B5EF4-FFF2-40B4-BE49-F238E27FC236}">
                <a16:creationId xmlns:a16="http://schemas.microsoft.com/office/drawing/2014/main" id="{C877F23F-112C-4B4F-B3B9-4EDA200916A0}"/>
              </a:ext>
            </a:extLst>
          </p:cNvPr>
          <p:cNvSpPr>
            <a:spLocks noChangeArrowheads="1"/>
          </p:cNvSpPr>
          <p:nvPr/>
        </p:nvSpPr>
        <p:spPr bwMode="auto">
          <a:xfrm>
            <a:off x="0"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4038" name="Object 5">
            <a:extLst>
              <a:ext uri="{FF2B5EF4-FFF2-40B4-BE49-F238E27FC236}">
                <a16:creationId xmlns:a16="http://schemas.microsoft.com/office/drawing/2014/main" id="{6D4C0FB3-5B6F-D646-B865-12FAFC43E9DC}"/>
              </a:ext>
            </a:extLst>
          </p:cNvPr>
          <p:cNvGraphicFramePr>
            <a:graphicFrameLocks noChangeAspect="1"/>
          </p:cNvGraphicFramePr>
          <p:nvPr/>
        </p:nvGraphicFramePr>
        <p:xfrm>
          <a:off x="269875" y="3160713"/>
          <a:ext cx="8682038" cy="1527175"/>
        </p:xfrm>
        <a:graphic>
          <a:graphicData uri="http://schemas.openxmlformats.org/presentationml/2006/ole">
            <mc:AlternateContent xmlns:mc="http://schemas.openxmlformats.org/markup-compatibility/2006">
              <mc:Choice xmlns:v="urn:schemas-microsoft-com:vml" Requires="v">
                <p:oleObj spid="_x0000_s44039" name="Picture" r:id="rId4" imgW="3530600" imgH="635000" progId="Word.Picture.8">
                  <p:embed/>
                </p:oleObj>
              </mc:Choice>
              <mc:Fallback>
                <p:oleObj name="Picture" r:id="rId4" imgW="3530600" imgH="63500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875" y="3160713"/>
                        <a:ext cx="8682038"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a:extLst>
              <a:ext uri="{FF2B5EF4-FFF2-40B4-BE49-F238E27FC236}">
                <a16:creationId xmlns:a16="http://schemas.microsoft.com/office/drawing/2014/main" id="{A9615A03-C419-3949-BBDE-9402297DDBD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7B86224-64A3-344A-9EDC-2BF15ADF784A}" type="slidenum">
              <a:rPr lang="en-US" altLang="en-US" sz="1400" smtClean="0"/>
              <a:pPr>
                <a:spcBef>
                  <a:spcPct val="0"/>
                </a:spcBef>
                <a:buClrTx/>
                <a:buSzTx/>
                <a:buFontTx/>
                <a:buNone/>
              </a:pPr>
              <a:t>22</a:t>
            </a:fld>
            <a:endParaRPr lang="en-US" altLang="en-US" sz="1400"/>
          </a:p>
        </p:txBody>
      </p:sp>
      <p:sp>
        <p:nvSpPr>
          <p:cNvPr id="46083" name="Rectangle 2">
            <a:extLst>
              <a:ext uri="{FF2B5EF4-FFF2-40B4-BE49-F238E27FC236}">
                <a16:creationId xmlns:a16="http://schemas.microsoft.com/office/drawing/2014/main" id="{6D363930-69DA-644E-A75A-A2770F76C481}"/>
              </a:ext>
            </a:extLst>
          </p:cNvPr>
          <p:cNvSpPr>
            <a:spLocks noGrp="1" noChangeArrowheads="1"/>
          </p:cNvSpPr>
          <p:nvPr>
            <p:ph type="title"/>
          </p:nvPr>
        </p:nvSpPr>
        <p:spPr>
          <a:xfrm>
            <a:off x="685800" y="0"/>
            <a:ext cx="8001000" cy="914400"/>
          </a:xfrm>
        </p:spPr>
        <p:txBody>
          <a:bodyPr/>
          <a:lstStyle/>
          <a:p>
            <a:r>
              <a:rPr lang="en-US" altLang="en-US"/>
              <a:t>TIP</a:t>
            </a:r>
          </a:p>
        </p:txBody>
      </p:sp>
      <p:sp>
        <p:nvSpPr>
          <p:cNvPr id="46084" name="Rectangle 6">
            <a:extLst>
              <a:ext uri="{FF2B5EF4-FFF2-40B4-BE49-F238E27FC236}">
                <a16:creationId xmlns:a16="http://schemas.microsoft.com/office/drawing/2014/main" id="{6D38DF47-99B0-CE49-B107-77C435298753}"/>
              </a:ext>
            </a:extLst>
          </p:cNvPr>
          <p:cNvSpPr>
            <a:spLocks noChangeArrowheads="1"/>
          </p:cNvSpPr>
          <p:nvPr/>
        </p:nvSpPr>
        <p:spPr bwMode="auto">
          <a:xfrm>
            <a:off x="2928938" y="3067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6085" name="Rectangle 8">
            <a:extLst>
              <a:ext uri="{FF2B5EF4-FFF2-40B4-BE49-F238E27FC236}">
                <a16:creationId xmlns:a16="http://schemas.microsoft.com/office/drawing/2014/main" id="{446B8FBF-BF43-DB40-B194-DD140444BC6F}"/>
              </a:ext>
            </a:extLst>
          </p:cNvPr>
          <p:cNvSpPr>
            <a:spLocks noChangeArrowheads="1"/>
          </p:cNvSpPr>
          <p:nvPr/>
        </p:nvSpPr>
        <p:spPr bwMode="auto">
          <a:xfrm>
            <a:off x="0" y="3067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6086" name="Object 7">
            <a:extLst>
              <a:ext uri="{FF2B5EF4-FFF2-40B4-BE49-F238E27FC236}">
                <a16:creationId xmlns:a16="http://schemas.microsoft.com/office/drawing/2014/main" id="{A7AB121C-B066-4449-8A58-836E72C6DC4E}"/>
              </a:ext>
            </a:extLst>
          </p:cNvPr>
          <p:cNvGraphicFramePr>
            <a:graphicFrameLocks noChangeAspect="1"/>
          </p:cNvGraphicFramePr>
          <p:nvPr/>
        </p:nvGraphicFramePr>
        <p:xfrm>
          <a:off x="190500" y="1435100"/>
          <a:ext cx="8764588" cy="1747838"/>
        </p:xfrm>
        <a:graphic>
          <a:graphicData uri="http://schemas.openxmlformats.org/presentationml/2006/ole">
            <mc:AlternateContent xmlns:mc="http://schemas.openxmlformats.org/markup-compatibility/2006">
              <mc:Choice xmlns:v="urn:schemas-microsoft-com:vml" Requires="v">
                <p:oleObj spid="_x0000_s46087" name="Picture" r:id="rId4" imgW="2692400" imgH="533400" progId="Word.Picture.8">
                  <p:embed/>
                </p:oleObj>
              </mc:Choice>
              <mc:Fallback>
                <p:oleObj name="Picture" r:id="rId4" imgW="2692400" imgH="533400" progId="Word.Picture.8">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1435100"/>
                        <a:ext cx="8764588" cy="174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EED89FE5-7125-A24F-A6FD-13F5778223A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2816F7F-2BB4-2F42-A76A-BFF0B9D2F303}" type="slidenum">
              <a:rPr lang="en-US" altLang="en-US" sz="1400" smtClean="0"/>
              <a:pPr>
                <a:spcBef>
                  <a:spcPct val="0"/>
                </a:spcBef>
                <a:buClrTx/>
                <a:buSzTx/>
                <a:buFontTx/>
                <a:buNone/>
              </a:pPr>
              <a:t>23</a:t>
            </a:fld>
            <a:endParaRPr lang="en-US" altLang="en-US" sz="1400"/>
          </a:p>
        </p:txBody>
      </p:sp>
      <p:sp>
        <p:nvSpPr>
          <p:cNvPr id="48131" name="Rectangle 2">
            <a:extLst>
              <a:ext uri="{FF2B5EF4-FFF2-40B4-BE49-F238E27FC236}">
                <a16:creationId xmlns:a16="http://schemas.microsoft.com/office/drawing/2014/main" id="{4D99A711-B074-864D-AEB1-ED6CAB035098}"/>
              </a:ext>
            </a:extLst>
          </p:cNvPr>
          <p:cNvSpPr>
            <a:spLocks noGrp="1" noChangeArrowheads="1"/>
          </p:cNvSpPr>
          <p:nvPr>
            <p:ph type="title"/>
          </p:nvPr>
        </p:nvSpPr>
        <p:spPr>
          <a:xfrm>
            <a:off x="193675" y="241300"/>
            <a:ext cx="8640763" cy="460375"/>
          </a:xfrm>
        </p:spPr>
        <p:txBody>
          <a:bodyPr/>
          <a:lstStyle/>
          <a:p>
            <a:r>
              <a:rPr lang="en-US" altLang="en-US" sz="3600"/>
              <a:t>Problem: Body Mass Index</a:t>
            </a:r>
            <a:r>
              <a:rPr lang="en-US" altLang="en-US"/>
              <a:t> </a:t>
            </a:r>
          </a:p>
        </p:txBody>
      </p:sp>
      <p:sp>
        <p:nvSpPr>
          <p:cNvPr id="48132" name="Rectangle 3">
            <a:extLst>
              <a:ext uri="{FF2B5EF4-FFF2-40B4-BE49-F238E27FC236}">
                <a16:creationId xmlns:a16="http://schemas.microsoft.com/office/drawing/2014/main" id="{7DEDFC1A-16BD-B541-842B-371D81935B03}"/>
              </a:ext>
            </a:extLst>
          </p:cNvPr>
          <p:cNvSpPr>
            <a:spLocks noGrp="1" noChangeArrowheads="1"/>
          </p:cNvSpPr>
          <p:nvPr>
            <p:ph type="body" idx="1"/>
          </p:nvPr>
        </p:nvSpPr>
        <p:spPr>
          <a:xfrm>
            <a:off x="193675" y="931863"/>
            <a:ext cx="8718550" cy="2497137"/>
          </a:xfrm>
        </p:spPr>
        <p:txBody>
          <a:bodyPr/>
          <a:lstStyle/>
          <a:p>
            <a:pPr marL="0" indent="0">
              <a:buFont typeface="Monotype Sorts" pitchFamily="2" charset="2"/>
              <a:buNone/>
            </a:pPr>
            <a:r>
              <a:rPr lang="en-US" altLang="en-US"/>
              <a:t>Body Mass Index (BMI) is a measure of health on weight. It can be calculated by taking your weight in kilograms and dividing by the square of your height in meters. The interpretation of BMI for people 16 years or older is as follows:</a:t>
            </a:r>
          </a:p>
        </p:txBody>
      </p:sp>
      <p:sp>
        <p:nvSpPr>
          <p:cNvPr id="48133" name="Rectangle 8">
            <a:extLst>
              <a:ext uri="{FF2B5EF4-FFF2-40B4-BE49-F238E27FC236}">
                <a16:creationId xmlns:a16="http://schemas.microsoft.com/office/drawing/2014/main" id="{58C77943-45CB-5E44-BC42-93D3A72D5219}"/>
              </a:ext>
            </a:extLst>
          </p:cNvPr>
          <p:cNvSpPr>
            <a:spLocks noChangeArrowheads="1"/>
          </p:cNvSpPr>
          <p:nvPr/>
        </p:nvSpPr>
        <p:spPr bwMode="auto">
          <a:xfrm>
            <a:off x="0" y="2887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4" name="Rectangle 10">
            <a:extLst>
              <a:ext uri="{FF2B5EF4-FFF2-40B4-BE49-F238E27FC236}">
                <a16:creationId xmlns:a16="http://schemas.microsoft.com/office/drawing/2014/main" id="{A1A9E608-6C27-6040-9F1F-D02ABDAD9F10}"/>
              </a:ext>
            </a:extLst>
          </p:cNvPr>
          <p:cNvSpPr>
            <a:spLocks noChangeArrowheads="1"/>
          </p:cNvSpPr>
          <p:nvPr/>
        </p:nvSpPr>
        <p:spPr bwMode="auto">
          <a:xfrm>
            <a:off x="0" y="2887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5" name="Rectangle 12">
            <a:extLst>
              <a:ext uri="{FF2B5EF4-FFF2-40B4-BE49-F238E27FC236}">
                <a16:creationId xmlns:a16="http://schemas.microsoft.com/office/drawing/2014/main" id="{A72885DB-2DD1-204E-8DDB-B1DF77805AB5}"/>
              </a:ext>
            </a:extLst>
          </p:cNvPr>
          <p:cNvSpPr>
            <a:spLocks noChangeArrowheads="1"/>
          </p:cNvSpPr>
          <p:nvPr/>
        </p:nvSpPr>
        <p:spPr bwMode="auto">
          <a:xfrm>
            <a:off x="0" y="3000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8136" name="Object 11">
            <a:extLst>
              <a:ext uri="{FF2B5EF4-FFF2-40B4-BE49-F238E27FC236}">
                <a16:creationId xmlns:a16="http://schemas.microsoft.com/office/drawing/2014/main" id="{7164E26F-A4F2-1F4A-A121-BB917EAB9FF1}"/>
              </a:ext>
            </a:extLst>
          </p:cNvPr>
          <p:cNvGraphicFramePr>
            <a:graphicFrameLocks noChangeAspect="1"/>
          </p:cNvGraphicFramePr>
          <p:nvPr/>
        </p:nvGraphicFramePr>
        <p:xfrm>
          <a:off x="0" y="3775075"/>
          <a:ext cx="6221413" cy="2266950"/>
        </p:xfrm>
        <a:graphic>
          <a:graphicData uri="http://schemas.openxmlformats.org/presentationml/2006/ole">
            <mc:AlternateContent xmlns:mc="http://schemas.openxmlformats.org/markup-compatibility/2006">
              <mc:Choice xmlns:v="urn:schemas-microsoft-com:vml" Requires="v">
                <p:oleObj spid="_x0000_s48138" name="Picture" r:id="rId4" imgW="1752600" imgH="635000" progId="Word.Picture.8">
                  <p:embed/>
                </p:oleObj>
              </mc:Choice>
              <mc:Fallback>
                <p:oleObj name="Picture" r:id="rId4" imgW="1752600" imgH="635000" progId="Word.Picture.8">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775075"/>
                        <a:ext cx="6221413"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7" name="Rectangle 11">
            <a:hlinkClick r:id="rId6"/>
            <a:extLst>
              <a:ext uri="{FF2B5EF4-FFF2-40B4-BE49-F238E27FC236}">
                <a16:creationId xmlns:a16="http://schemas.microsoft.com/office/drawing/2014/main" id="{80650780-B1FA-8D44-9B34-8C5DC2C635D7}"/>
              </a:ext>
            </a:extLst>
          </p:cNvPr>
          <p:cNvSpPr>
            <a:spLocks noChangeArrowheads="1"/>
          </p:cNvSpPr>
          <p:nvPr/>
        </p:nvSpPr>
        <p:spPr bwMode="auto">
          <a:xfrm>
            <a:off x="5378450" y="4883150"/>
            <a:ext cx="31877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ComputeAndInterpretBMI</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908EF096-FD0F-FF4B-9B7C-E1F09E83D4B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97B26AF-F5E2-7645-B67B-BB2307473053}" type="slidenum">
              <a:rPr lang="en-US" altLang="en-US" sz="1400" smtClean="0"/>
              <a:pPr>
                <a:spcBef>
                  <a:spcPct val="0"/>
                </a:spcBef>
                <a:buClrTx/>
                <a:buSzTx/>
                <a:buFontTx/>
                <a:buNone/>
              </a:pPr>
              <a:t>24</a:t>
            </a:fld>
            <a:endParaRPr lang="en-US" altLang="en-US" sz="1400"/>
          </a:p>
        </p:txBody>
      </p:sp>
      <p:sp>
        <p:nvSpPr>
          <p:cNvPr id="50179" name="Rectangle 2">
            <a:extLst>
              <a:ext uri="{FF2B5EF4-FFF2-40B4-BE49-F238E27FC236}">
                <a16:creationId xmlns:a16="http://schemas.microsoft.com/office/drawing/2014/main" id="{DDF9F37F-4843-6C4A-807B-A225A544BF60}"/>
              </a:ext>
            </a:extLst>
          </p:cNvPr>
          <p:cNvSpPr>
            <a:spLocks noGrp="1" noChangeArrowheads="1"/>
          </p:cNvSpPr>
          <p:nvPr>
            <p:ph type="title"/>
          </p:nvPr>
        </p:nvSpPr>
        <p:spPr>
          <a:xfrm>
            <a:off x="685800" y="228600"/>
            <a:ext cx="7772400" cy="533400"/>
          </a:xfrm>
        </p:spPr>
        <p:txBody>
          <a:bodyPr/>
          <a:lstStyle/>
          <a:p>
            <a:r>
              <a:rPr lang="en-US" altLang="en-US"/>
              <a:t>Problem: Computing Taxes</a:t>
            </a:r>
          </a:p>
        </p:txBody>
      </p:sp>
      <p:sp>
        <p:nvSpPr>
          <p:cNvPr id="50180" name="Rectangle 3">
            <a:extLst>
              <a:ext uri="{FF2B5EF4-FFF2-40B4-BE49-F238E27FC236}">
                <a16:creationId xmlns:a16="http://schemas.microsoft.com/office/drawing/2014/main" id="{A0D10774-C247-BF4B-8A87-DAA6F320320E}"/>
              </a:ext>
            </a:extLst>
          </p:cNvPr>
          <p:cNvSpPr>
            <a:spLocks noGrp="1" noChangeArrowheads="1"/>
          </p:cNvSpPr>
          <p:nvPr>
            <p:ph type="body" idx="1"/>
          </p:nvPr>
        </p:nvSpPr>
        <p:spPr>
          <a:xfrm>
            <a:off x="231775" y="1009650"/>
            <a:ext cx="8610600" cy="2590800"/>
          </a:xfrm>
        </p:spPr>
        <p:txBody>
          <a:bodyPr/>
          <a:lstStyle/>
          <a:p>
            <a:pPr marL="0" indent="0">
              <a:buFont typeface="Monotype Sorts" pitchFamily="2" charset="2"/>
              <a:buNone/>
            </a:pPr>
            <a:r>
              <a:rPr lang="en-US" altLang="en-US">
                <a:cs typeface="Times New Roman" panose="02020603050405020304" pitchFamily="18" charset="0"/>
              </a:rPr>
              <a:t>The US federal personal income tax is calculated based on the filing status and taxable income. There are four filing statuses: single filers, married filing jointly, married filing separately, and head of household. The tax rates for 2009 are shown below.</a:t>
            </a:r>
            <a:endParaRPr lang="en-US" altLang="en-US" sz="2600"/>
          </a:p>
        </p:txBody>
      </p:sp>
      <p:sp>
        <p:nvSpPr>
          <p:cNvPr id="50181" name="Rectangle 91">
            <a:extLst>
              <a:ext uri="{FF2B5EF4-FFF2-40B4-BE49-F238E27FC236}">
                <a16:creationId xmlns:a16="http://schemas.microsoft.com/office/drawing/2014/main" id="{0CF8D075-A18C-8244-AD05-801F3F84AAFD}"/>
              </a:ext>
            </a:extLst>
          </p:cNvPr>
          <p:cNvSpPr>
            <a:spLocks noChangeArrowheads="1"/>
          </p:cNvSpPr>
          <p:nvPr/>
        </p:nvSpPr>
        <p:spPr bwMode="auto">
          <a:xfrm>
            <a:off x="0" y="2562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tabLst>
                <a:tab pos="3246438"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3246438"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3246438"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3246438"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3246438"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9324" name="Group 172">
            <a:extLst>
              <a:ext uri="{FF2B5EF4-FFF2-40B4-BE49-F238E27FC236}">
                <a16:creationId xmlns:a16="http://schemas.microsoft.com/office/drawing/2014/main" id="{8019C416-661F-6C45-BF86-6155F2C1363F}"/>
              </a:ext>
            </a:extLst>
          </p:cNvPr>
          <p:cNvGraphicFramePr>
            <a:graphicFrameLocks noGrp="1"/>
          </p:cNvGraphicFramePr>
          <p:nvPr/>
        </p:nvGraphicFramePr>
        <p:xfrm>
          <a:off x="615950" y="3736975"/>
          <a:ext cx="7912100" cy="2689225"/>
        </p:xfrm>
        <a:graphic>
          <a:graphicData uri="http://schemas.openxmlformats.org/drawingml/2006/table">
            <a:tbl>
              <a:tblPr/>
              <a:tblGrid>
                <a:gridCol w="879475">
                  <a:extLst>
                    <a:ext uri="{9D8B030D-6E8A-4147-A177-3AD203B41FA5}">
                      <a16:colId xmlns:a16="http://schemas.microsoft.com/office/drawing/2014/main" val="20000"/>
                    </a:ext>
                  </a:extLst>
                </a:gridCol>
                <a:gridCol w="1757363">
                  <a:extLst>
                    <a:ext uri="{9D8B030D-6E8A-4147-A177-3AD203B41FA5}">
                      <a16:colId xmlns:a16="http://schemas.microsoft.com/office/drawing/2014/main" val="20001"/>
                    </a:ext>
                  </a:extLst>
                </a:gridCol>
                <a:gridCol w="1758950">
                  <a:extLst>
                    <a:ext uri="{9D8B030D-6E8A-4147-A177-3AD203B41FA5}">
                      <a16:colId xmlns:a16="http://schemas.microsoft.com/office/drawing/2014/main" val="20002"/>
                    </a:ext>
                  </a:extLst>
                </a:gridCol>
                <a:gridCol w="1757362">
                  <a:extLst>
                    <a:ext uri="{9D8B030D-6E8A-4147-A177-3AD203B41FA5}">
                      <a16:colId xmlns:a16="http://schemas.microsoft.com/office/drawing/2014/main" val="20003"/>
                    </a:ext>
                  </a:extLst>
                </a:gridCol>
                <a:gridCol w="1758950">
                  <a:extLst>
                    <a:ext uri="{9D8B030D-6E8A-4147-A177-3AD203B41FA5}">
                      <a16:colId xmlns:a16="http://schemas.microsoft.com/office/drawing/2014/main" val="20004"/>
                    </a:ext>
                  </a:extLst>
                </a:gridCol>
              </a:tblGrid>
              <a:tr h="6858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Times New Roman" pitchFamily="18" charset="0"/>
                          <a:cs typeface="Times New Roman" pitchFamily="18" charset="0"/>
                        </a:rPr>
                        <a:t>Marginal Tax Rate</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Times New Roman" pitchFamily="18" charset="0"/>
                          <a:cs typeface="Times New Roman" pitchFamily="18" charset="0"/>
                        </a:rPr>
                        <a:t>Single</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Times New Roman" pitchFamily="18" charset="0"/>
                          <a:cs typeface="Times New Roman" pitchFamily="18" charset="0"/>
                        </a:rPr>
                        <a:t>Married Filing Jointly or Qualified Widow(er)</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Times New Roman" pitchFamily="18" charset="0"/>
                          <a:cs typeface="Times New Roman" pitchFamily="18" charset="0"/>
                        </a:rPr>
                        <a:t>Married Filing Separately</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Times New Roman" pitchFamily="18" charset="0"/>
                          <a:cs typeface="Times New Roman" pitchFamily="18" charset="0"/>
                        </a:rPr>
                        <a:t>Head of Household</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Times New Roman" pitchFamily="18" charset="0"/>
                          <a:cs typeface="Times New Roman" pitchFamily="18" charset="0"/>
                        </a:rPr>
                        <a:t>10%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$0 – $8,350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$0 – $16,700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$0 – $8,350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$0 – $11,950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333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Times New Roman" pitchFamily="18" charset="0"/>
                          <a:cs typeface="Times New Roman" pitchFamily="18" charset="0"/>
                        </a:rPr>
                        <a:t>15%</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$8,351– $33,950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$16,701 – $67,900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$8,351 – $33,950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$11,951 – $45,500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3333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Times New Roman" pitchFamily="18" charset="0"/>
                          <a:cs typeface="Times New Roman" pitchFamily="18" charset="0"/>
                        </a:rPr>
                        <a:t>25%</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$33,951 – $82,250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$67,901 – $137,050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$33,951 – $68,525</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$45,501 – $117,450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3333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Times New Roman" pitchFamily="18" charset="0"/>
                          <a:cs typeface="Times New Roman" pitchFamily="18" charset="0"/>
                        </a:rPr>
                        <a:t>28%</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$82,251 – $171,550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$137,051 – $208,850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$68,525 – $104,425</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$117,451 – $190,200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33496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Times New Roman" pitchFamily="18" charset="0"/>
                          <a:cs typeface="Times New Roman" pitchFamily="18" charset="0"/>
                        </a:rPr>
                        <a:t>33%</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$171,551 – $372,950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$208,851 – $372,950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$104,426 – $186,475</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$190,201 - $372,950</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3333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300" b="1" i="0" u="none" strike="noStrike" cap="none" normalizeH="0" baseline="0">
                          <a:ln>
                            <a:noFill/>
                          </a:ln>
                          <a:solidFill>
                            <a:schemeClr val="tx1"/>
                          </a:solidFill>
                          <a:effectLst/>
                          <a:latin typeface="Times New Roman" pitchFamily="18" charset="0"/>
                          <a:cs typeface="Times New Roman" pitchFamily="18" charset="0"/>
                        </a:rPr>
                        <a:t>35%</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$372,951+</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$372,951+</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$186,476+</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r"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a:ln>
                            <a:noFill/>
                          </a:ln>
                          <a:solidFill>
                            <a:schemeClr val="tx1"/>
                          </a:solidFill>
                          <a:effectLst/>
                          <a:latin typeface="Times New Roman" pitchFamily="18" charset="0"/>
                          <a:cs typeface="Times New Roman" pitchFamily="18" charset="0"/>
                        </a:rPr>
                        <a:t>$372,951+</a:t>
                      </a:r>
                      <a:endParaRPr kumimoji="0" lang="en-US" sz="1300" b="0" i="0" u="none" strike="noStrike" cap="none" normalizeH="0" baseline="0">
                        <a:ln>
                          <a:noFill/>
                        </a:ln>
                        <a:solidFill>
                          <a:schemeClr val="tx1"/>
                        </a:solidFill>
                        <a:effectLst/>
                        <a:latin typeface="Times New Roman" pitchFamily="18" charset="0"/>
                      </a:endParaRP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a:extLst>
              <a:ext uri="{FF2B5EF4-FFF2-40B4-BE49-F238E27FC236}">
                <a16:creationId xmlns:a16="http://schemas.microsoft.com/office/drawing/2014/main" id="{2D9FD7BC-6ED6-D84E-8A33-D107B5027DB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A92DB14-6A97-DE4B-AB98-72FEFDC25F68}" type="slidenum">
              <a:rPr lang="en-US" altLang="en-US" sz="1400" smtClean="0"/>
              <a:pPr>
                <a:spcBef>
                  <a:spcPct val="0"/>
                </a:spcBef>
                <a:buClrTx/>
                <a:buSzTx/>
                <a:buFontTx/>
                <a:buNone/>
              </a:pPr>
              <a:t>25</a:t>
            </a:fld>
            <a:endParaRPr lang="en-US" altLang="en-US" sz="1400"/>
          </a:p>
        </p:txBody>
      </p:sp>
      <p:sp>
        <p:nvSpPr>
          <p:cNvPr id="52227" name="Rectangle 2">
            <a:extLst>
              <a:ext uri="{FF2B5EF4-FFF2-40B4-BE49-F238E27FC236}">
                <a16:creationId xmlns:a16="http://schemas.microsoft.com/office/drawing/2014/main" id="{870623F5-1EDB-DC41-9B94-F5940CC2075D}"/>
              </a:ext>
            </a:extLst>
          </p:cNvPr>
          <p:cNvSpPr>
            <a:spLocks noGrp="1" noChangeArrowheads="1"/>
          </p:cNvSpPr>
          <p:nvPr>
            <p:ph type="title"/>
          </p:nvPr>
        </p:nvSpPr>
        <p:spPr>
          <a:xfrm>
            <a:off x="228600" y="228600"/>
            <a:ext cx="8686800" cy="533400"/>
          </a:xfrm>
        </p:spPr>
        <p:txBody>
          <a:bodyPr/>
          <a:lstStyle/>
          <a:p>
            <a:r>
              <a:rPr lang="en-US" altLang="en-US"/>
              <a:t>Problem: Computing Taxes, cont.</a:t>
            </a:r>
          </a:p>
        </p:txBody>
      </p:sp>
      <p:sp>
        <p:nvSpPr>
          <p:cNvPr id="52228" name="Rectangle 8">
            <a:extLst>
              <a:ext uri="{FF2B5EF4-FFF2-40B4-BE49-F238E27FC236}">
                <a16:creationId xmlns:a16="http://schemas.microsoft.com/office/drawing/2014/main" id="{5349F69F-6F81-6C41-B3C0-05ED79B487F4}"/>
              </a:ext>
            </a:extLst>
          </p:cNvPr>
          <p:cNvSpPr>
            <a:spLocks noChangeArrowheads="1"/>
          </p:cNvSpPr>
          <p:nvPr/>
        </p:nvSpPr>
        <p:spPr bwMode="auto">
          <a:xfrm>
            <a:off x="1833563" y="2549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29" name="Rectangle 9">
            <a:extLst>
              <a:ext uri="{FF2B5EF4-FFF2-40B4-BE49-F238E27FC236}">
                <a16:creationId xmlns:a16="http://schemas.microsoft.com/office/drawing/2014/main" id="{C8E2233D-04BE-6149-BD36-9AA608B606E0}"/>
              </a:ext>
            </a:extLst>
          </p:cNvPr>
          <p:cNvSpPr>
            <a:spLocks noGrp="1" noChangeArrowheads="1"/>
          </p:cNvSpPr>
          <p:nvPr>
            <p:ph type="body" idx="1"/>
          </p:nvPr>
        </p:nvSpPr>
        <p:spPr>
          <a:xfrm>
            <a:off x="228600" y="1123950"/>
            <a:ext cx="8683625" cy="3917950"/>
          </a:xfrm>
          <a:noFill/>
        </p:spPr>
        <p:txBody>
          <a:bodyPr/>
          <a:lstStyle/>
          <a:p>
            <a:pPr marL="0" indent="0">
              <a:buFont typeface="Monotype Sorts" pitchFamily="2" charset="2"/>
              <a:buNone/>
            </a:pPr>
            <a:r>
              <a:rPr lang="en-US" altLang="en-US" sz="2000">
                <a:solidFill>
                  <a:schemeClr val="tx2"/>
                </a:solidFill>
                <a:latin typeface="Courier New" panose="02070309020205020404" pitchFamily="49" charset="0"/>
                <a:cs typeface="Courier New" panose="02070309020205020404" pitchFamily="49" charset="0"/>
              </a:rPr>
              <a:t>if status == 0: </a:t>
            </a:r>
          </a:p>
          <a:p>
            <a:pPr marL="0" indent="0">
              <a:buFont typeface="Monotype Sorts" pitchFamily="2" charset="2"/>
              <a:buNone/>
            </a:pPr>
            <a:r>
              <a:rPr lang="en-US" altLang="en-US" sz="2000">
                <a:solidFill>
                  <a:schemeClr val="tx2"/>
                </a:solidFill>
                <a:latin typeface="Courier New" panose="02070309020205020404" pitchFamily="49" charset="0"/>
                <a:cs typeface="Courier New" panose="02070309020205020404" pitchFamily="49" charset="0"/>
              </a:rPr>
              <a:t>    # Compute tax for single filers</a:t>
            </a:r>
          </a:p>
          <a:p>
            <a:pPr marL="0" indent="0">
              <a:buFont typeface="Monotype Sorts" pitchFamily="2" charset="2"/>
              <a:buNone/>
            </a:pPr>
            <a:r>
              <a:rPr lang="en-US" altLang="en-US" sz="2000">
                <a:solidFill>
                  <a:schemeClr val="tx2"/>
                </a:solidFill>
                <a:latin typeface="Courier New" panose="02070309020205020404" pitchFamily="49" charset="0"/>
                <a:cs typeface="Courier New" panose="02070309020205020404" pitchFamily="49" charset="0"/>
              </a:rPr>
              <a:t>elif status == 1: </a:t>
            </a:r>
          </a:p>
          <a:p>
            <a:pPr marL="0" indent="0">
              <a:buFont typeface="Monotype Sorts" pitchFamily="2" charset="2"/>
              <a:buNone/>
            </a:pPr>
            <a:r>
              <a:rPr lang="en-US" altLang="en-US" sz="2000">
                <a:solidFill>
                  <a:schemeClr val="tx2"/>
                </a:solidFill>
                <a:latin typeface="Courier New" panose="02070309020205020404" pitchFamily="49" charset="0"/>
                <a:cs typeface="Courier New" panose="02070309020205020404" pitchFamily="49" charset="0"/>
              </a:rPr>
              <a:t>    # Compute tax for married filing jointly</a:t>
            </a:r>
          </a:p>
          <a:p>
            <a:pPr marL="0" indent="0">
              <a:buFont typeface="Monotype Sorts" pitchFamily="2" charset="2"/>
              <a:buNone/>
            </a:pPr>
            <a:r>
              <a:rPr lang="en-US" altLang="en-US" sz="2000">
                <a:solidFill>
                  <a:schemeClr val="tx2"/>
                </a:solidFill>
                <a:latin typeface="Courier New" panose="02070309020205020404" pitchFamily="49" charset="0"/>
                <a:cs typeface="Courier New" panose="02070309020205020404" pitchFamily="49" charset="0"/>
              </a:rPr>
              <a:t>elif status == 2: </a:t>
            </a:r>
          </a:p>
          <a:p>
            <a:pPr marL="0" indent="0">
              <a:buFont typeface="Monotype Sorts" pitchFamily="2" charset="2"/>
              <a:buNone/>
            </a:pPr>
            <a:r>
              <a:rPr lang="en-US" altLang="en-US" sz="2000">
                <a:solidFill>
                  <a:schemeClr val="tx2"/>
                </a:solidFill>
                <a:latin typeface="Courier New" panose="02070309020205020404" pitchFamily="49" charset="0"/>
                <a:cs typeface="Courier New" panose="02070309020205020404" pitchFamily="49" charset="0"/>
              </a:rPr>
              <a:t>    # Compute tax for married filing separately</a:t>
            </a:r>
          </a:p>
          <a:p>
            <a:pPr marL="0" indent="0">
              <a:buFont typeface="Monotype Sorts" pitchFamily="2" charset="2"/>
              <a:buNone/>
            </a:pPr>
            <a:r>
              <a:rPr lang="en-US" altLang="en-US" sz="2000">
                <a:solidFill>
                  <a:schemeClr val="tx2"/>
                </a:solidFill>
                <a:latin typeface="Courier New" panose="02070309020205020404" pitchFamily="49" charset="0"/>
                <a:cs typeface="Courier New" panose="02070309020205020404" pitchFamily="49" charset="0"/>
              </a:rPr>
              <a:t>elif status == 3: </a:t>
            </a:r>
          </a:p>
          <a:p>
            <a:pPr marL="0" indent="0">
              <a:buFont typeface="Monotype Sorts" pitchFamily="2" charset="2"/>
              <a:buNone/>
            </a:pPr>
            <a:r>
              <a:rPr lang="en-US" altLang="en-US" sz="2000">
                <a:solidFill>
                  <a:schemeClr val="tx2"/>
                </a:solidFill>
                <a:latin typeface="Courier New" panose="02070309020205020404" pitchFamily="49" charset="0"/>
                <a:cs typeface="Courier New" panose="02070309020205020404" pitchFamily="49" charset="0"/>
              </a:rPr>
              <a:t>    # Compute tax for head of household</a:t>
            </a:r>
          </a:p>
          <a:p>
            <a:pPr marL="0" indent="0">
              <a:buFont typeface="Monotype Sorts" pitchFamily="2" charset="2"/>
              <a:buNone/>
            </a:pPr>
            <a:r>
              <a:rPr lang="en-US" altLang="en-US" sz="2000">
                <a:solidFill>
                  <a:schemeClr val="tx2"/>
                </a:solidFill>
                <a:latin typeface="Courier New" panose="02070309020205020404" pitchFamily="49" charset="0"/>
                <a:cs typeface="Courier New" panose="02070309020205020404" pitchFamily="49" charset="0"/>
              </a:rPr>
              <a:t>else: </a:t>
            </a:r>
          </a:p>
          <a:p>
            <a:pPr marL="0" indent="0">
              <a:buFont typeface="Monotype Sorts" pitchFamily="2" charset="2"/>
              <a:buNone/>
            </a:pPr>
            <a:r>
              <a:rPr lang="en-US" altLang="en-US" sz="2000">
                <a:solidFill>
                  <a:schemeClr val="tx2"/>
                </a:solidFill>
                <a:latin typeface="Courier New" panose="02070309020205020404" pitchFamily="49" charset="0"/>
                <a:cs typeface="Courier New" panose="02070309020205020404" pitchFamily="49" charset="0"/>
              </a:rPr>
              <a:t>    # Display wrong status</a:t>
            </a:r>
          </a:p>
        </p:txBody>
      </p:sp>
      <p:sp>
        <p:nvSpPr>
          <p:cNvPr id="52230" name="Rectangle 8">
            <a:hlinkClick r:id="rId3"/>
            <a:extLst>
              <a:ext uri="{FF2B5EF4-FFF2-40B4-BE49-F238E27FC236}">
                <a16:creationId xmlns:a16="http://schemas.microsoft.com/office/drawing/2014/main" id="{6FEF53F9-C742-F748-A51B-544AA710C12A}"/>
              </a:ext>
            </a:extLst>
          </p:cNvPr>
          <p:cNvSpPr>
            <a:spLocks noChangeArrowheads="1"/>
          </p:cNvSpPr>
          <p:nvPr/>
        </p:nvSpPr>
        <p:spPr bwMode="auto">
          <a:xfrm>
            <a:off x="5943600" y="5062538"/>
            <a:ext cx="19970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ComputeTax</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a:extLst>
              <a:ext uri="{FF2B5EF4-FFF2-40B4-BE49-F238E27FC236}">
                <a16:creationId xmlns:a16="http://schemas.microsoft.com/office/drawing/2014/main" id="{855D7A5E-CBB0-114A-949D-77960114E40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678EB28-4D35-854F-AAF3-D361F0946871}" type="slidenum">
              <a:rPr lang="en-US" altLang="en-US" sz="1400" smtClean="0"/>
              <a:pPr>
                <a:spcBef>
                  <a:spcPct val="0"/>
                </a:spcBef>
                <a:buClrTx/>
                <a:buSzTx/>
                <a:buFontTx/>
                <a:buNone/>
              </a:pPr>
              <a:t>26</a:t>
            </a:fld>
            <a:endParaRPr lang="en-US" altLang="en-US" sz="1400"/>
          </a:p>
        </p:txBody>
      </p:sp>
      <p:sp>
        <p:nvSpPr>
          <p:cNvPr id="54275" name="Rectangle 2">
            <a:extLst>
              <a:ext uri="{FF2B5EF4-FFF2-40B4-BE49-F238E27FC236}">
                <a16:creationId xmlns:a16="http://schemas.microsoft.com/office/drawing/2014/main" id="{FCB0039B-10D8-0542-AE85-11663CA39207}"/>
              </a:ext>
            </a:extLst>
          </p:cNvPr>
          <p:cNvSpPr>
            <a:spLocks noGrp="1" noChangeArrowheads="1"/>
          </p:cNvSpPr>
          <p:nvPr>
            <p:ph type="title"/>
          </p:nvPr>
        </p:nvSpPr>
        <p:spPr>
          <a:xfrm>
            <a:off x="533400" y="0"/>
            <a:ext cx="7772400" cy="1371600"/>
          </a:xfrm>
          <a:noFill/>
        </p:spPr>
        <p:txBody>
          <a:bodyPr/>
          <a:lstStyle/>
          <a:p>
            <a:r>
              <a:rPr lang="en-US" altLang="en-US"/>
              <a:t>Logical Operators</a:t>
            </a:r>
          </a:p>
        </p:txBody>
      </p:sp>
      <p:sp>
        <p:nvSpPr>
          <p:cNvPr id="54276" name="Rectangle 5">
            <a:extLst>
              <a:ext uri="{FF2B5EF4-FFF2-40B4-BE49-F238E27FC236}">
                <a16:creationId xmlns:a16="http://schemas.microsoft.com/office/drawing/2014/main" id="{8F3BD76D-38AB-7A40-98D4-147619621670}"/>
              </a:ext>
            </a:extLst>
          </p:cNvPr>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4277" name="Object 4">
            <a:extLst>
              <a:ext uri="{FF2B5EF4-FFF2-40B4-BE49-F238E27FC236}">
                <a16:creationId xmlns:a16="http://schemas.microsoft.com/office/drawing/2014/main" id="{9302F988-B750-8B4D-9E59-EBFF6FE9219B}"/>
              </a:ext>
            </a:extLst>
          </p:cNvPr>
          <p:cNvGraphicFramePr>
            <a:graphicFrameLocks noChangeAspect="1"/>
          </p:cNvGraphicFramePr>
          <p:nvPr/>
        </p:nvGraphicFramePr>
        <p:xfrm>
          <a:off x="501650" y="1508125"/>
          <a:ext cx="8102600" cy="2287588"/>
        </p:xfrm>
        <a:graphic>
          <a:graphicData uri="http://schemas.openxmlformats.org/presentationml/2006/ole">
            <mc:AlternateContent xmlns:mc="http://schemas.openxmlformats.org/markup-compatibility/2006">
              <mc:Choice xmlns:v="urn:schemas-microsoft-com:vml" Requires="v">
                <p:oleObj spid="_x0000_s54278" name="Picture" r:id="rId4" imgW="3238500" imgH="914400" progId="Word.Picture.8">
                  <p:embed/>
                </p:oleObj>
              </mc:Choice>
              <mc:Fallback>
                <p:oleObj name="Picture" r:id="rId4" imgW="3238500" imgH="914400"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650" y="1508125"/>
                        <a:ext cx="8102600" cy="228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a:extLst>
              <a:ext uri="{FF2B5EF4-FFF2-40B4-BE49-F238E27FC236}">
                <a16:creationId xmlns:a16="http://schemas.microsoft.com/office/drawing/2014/main" id="{B57906F8-9C3C-4140-874F-D0A1C23ACB1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1615EAF-4786-9740-89DD-81E200367E26}" type="slidenum">
              <a:rPr lang="en-US" altLang="en-US" sz="1400" smtClean="0"/>
              <a:pPr>
                <a:spcBef>
                  <a:spcPct val="0"/>
                </a:spcBef>
                <a:buClrTx/>
                <a:buSzTx/>
                <a:buFontTx/>
                <a:buNone/>
              </a:pPr>
              <a:t>27</a:t>
            </a:fld>
            <a:endParaRPr lang="en-US" altLang="en-US" sz="1400"/>
          </a:p>
        </p:txBody>
      </p:sp>
      <p:sp>
        <p:nvSpPr>
          <p:cNvPr id="56323" name="Rectangle 2">
            <a:extLst>
              <a:ext uri="{FF2B5EF4-FFF2-40B4-BE49-F238E27FC236}">
                <a16:creationId xmlns:a16="http://schemas.microsoft.com/office/drawing/2014/main" id="{135E1942-9014-7642-8647-DB8EEB9224E8}"/>
              </a:ext>
            </a:extLst>
          </p:cNvPr>
          <p:cNvSpPr>
            <a:spLocks noGrp="1" noChangeArrowheads="1"/>
          </p:cNvSpPr>
          <p:nvPr>
            <p:ph type="title"/>
          </p:nvPr>
        </p:nvSpPr>
        <p:spPr>
          <a:xfrm>
            <a:off x="533400" y="0"/>
            <a:ext cx="7772400" cy="1371600"/>
          </a:xfrm>
          <a:noFill/>
        </p:spPr>
        <p:txBody>
          <a:bodyPr/>
          <a:lstStyle/>
          <a:p>
            <a:r>
              <a:rPr lang="en-US" altLang="en-US"/>
              <a:t>Truth Table for Operator not</a:t>
            </a:r>
          </a:p>
        </p:txBody>
      </p:sp>
      <p:sp>
        <p:nvSpPr>
          <p:cNvPr id="56324" name="Rectangle 4">
            <a:extLst>
              <a:ext uri="{FF2B5EF4-FFF2-40B4-BE49-F238E27FC236}">
                <a16:creationId xmlns:a16="http://schemas.microsoft.com/office/drawing/2014/main" id="{1C0720C3-C8B3-6F4C-B935-1891E5480E09}"/>
              </a:ext>
            </a:extLst>
          </p:cNvPr>
          <p:cNvSpPr>
            <a:spLocks noChangeArrowheads="1"/>
          </p:cNvSpPr>
          <p:nvPr/>
        </p:nvSpPr>
        <p:spPr bwMode="auto">
          <a:xfrm>
            <a:off x="2052638" y="3019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5" name="Rectangle 5">
            <a:extLst>
              <a:ext uri="{FF2B5EF4-FFF2-40B4-BE49-F238E27FC236}">
                <a16:creationId xmlns:a16="http://schemas.microsoft.com/office/drawing/2014/main" id="{D584FC18-1B18-AC47-87C7-0BCC0CA04A7B}"/>
              </a:ext>
            </a:extLst>
          </p:cNvPr>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6" name="Rectangle 6">
            <a:extLst>
              <a:ext uri="{FF2B5EF4-FFF2-40B4-BE49-F238E27FC236}">
                <a16:creationId xmlns:a16="http://schemas.microsoft.com/office/drawing/2014/main" id="{2E5EC20A-C8C2-9B4C-B713-A7EA62576D93}"/>
              </a:ext>
            </a:extLst>
          </p:cNvPr>
          <p:cNvSpPr>
            <a:spLocks noChangeArrowheads="1"/>
          </p:cNvSpPr>
          <p:nvPr/>
        </p:nvSpPr>
        <p:spPr bwMode="auto">
          <a:xfrm>
            <a:off x="0" y="3021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7" name="Rectangle 7">
            <a:extLst>
              <a:ext uri="{FF2B5EF4-FFF2-40B4-BE49-F238E27FC236}">
                <a16:creationId xmlns:a16="http://schemas.microsoft.com/office/drawing/2014/main" id="{84F9854B-E82F-4D4A-8674-02861CCAE03F}"/>
              </a:ext>
            </a:extLst>
          </p:cNvPr>
          <p:cNvSpPr>
            <a:spLocks noChangeArrowheads="1"/>
          </p:cNvSpPr>
          <p:nvPr/>
        </p:nvSpPr>
        <p:spPr bwMode="auto">
          <a:xfrm>
            <a:off x="0" y="3021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8" name="Rectangle 10">
            <a:extLst>
              <a:ext uri="{FF2B5EF4-FFF2-40B4-BE49-F238E27FC236}">
                <a16:creationId xmlns:a16="http://schemas.microsoft.com/office/drawing/2014/main" id="{E71D1C03-A0F1-4D48-AEF3-3B6757FB3007}"/>
              </a:ext>
            </a:extLst>
          </p:cNvPr>
          <p:cNvSpPr>
            <a:spLocks noChangeArrowheads="1"/>
          </p:cNvSpPr>
          <p:nvPr/>
        </p:nvSpPr>
        <p:spPr bwMode="auto">
          <a:xfrm>
            <a:off x="0" y="3019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6329" name="Object 9">
            <a:extLst>
              <a:ext uri="{FF2B5EF4-FFF2-40B4-BE49-F238E27FC236}">
                <a16:creationId xmlns:a16="http://schemas.microsoft.com/office/drawing/2014/main" id="{41517D9F-5BDA-8A43-B7E4-2EC740408DAB}"/>
              </a:ext>
            </a:extLst>
          </p:cNvPr>
          <p:cNvGraphicFramePr>
            <a:graphicFrameLocks noChangeAspect="1"/>
          </p:cNvGraphicFramePr>
          <p:nvPr/>
        </p:nvGraphicFramePr>
        <p:xfrm>
          <a:off x="146050" y="1470025"/>
          <a:ext cx="8885238" cy="1331913"/>
        </p:xfrm>
        <a:graphic>
          <a:graphicData uri="http://schemas.openxmlformats.org/presentationml/2006/ole">
            <mc:AlternateContent xmlns:mc="http://schemas.openxmlformats.org/markup-compatibility/2006">
              <mc:Choice xmlns:v="urn:schemas-microsoft-com:vml" Requires="v">
                <p:oleObj spid="_x0000_s56330" name="Picture" r:id="rId4" imgW="3949700" imgH="584200" progId="Word.Picture.8">
                  <p:embed/>
                </p:oleObj>
              </mc:Choice>
              <mc:Fallback>
                <p:oleObj name="Picture" r:id="rId4" imgW="3949700" imgH="584200" progId="Word.Picture.8">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6050" y="1470025"/>
                        <a:ext cx="8885238" cy="133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a:extLst>
              <a:ext uri="{FF2B5EF4-FFF2-40B4-BE49-F238E27FC236}">
                <a16:creationId xmlns:a16="http://schemas.microsoft.com/office/drawing/2014/main" id="{F9415FEB-7D07-8B45-8027-D878148F7FE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CF8229B-A6B5-B544-99C5-5D2DEFE256B6}" type="slidenum">
              <a:rPr lang="en-US" altLang="en-US" sz="1400" smtClean="0"/>
              <a:pPr>
                <a:spcBef>
                  <a:spcPct val="0"/>
                </a:spcBef>
                <a:buClrTx/>
                <a:buSzTx/>
                <a:buFontTx/>
                <a:buNone/>
              </a:pPr>
              <a:t>28</a:t>
            </a:fld>
            <a:endParaRPr lang="en-US" altLang="en-US" sz="1400"/>
          </a:p>
        </p:txBody>
      </p:sp>
      <p:sp>
        <p:nvSpPr>
          <p:cNvPr id="58371" name="Rectangle 2">
            <a:extLst>
              <a:ext uri="{FF2B5EF4-FFF2-40B4-BE49-F238E27FC236}">
                <a16:creationId xmlns:a16="http://schemas.microsoft.com/office/drawing/2014/main" id="{55977CE1-9AAD-7442-897C-44A8BC840731}"/>
              </a:ext>
            </a:extLst>
          </p:cNvPr>
          <p:cNvSpPr>
            <a:spLocks noGrp="1" noChangeArrowheads="1"/>
          </p:cNvSpPr>
          <p:nvPr>
            <p:ph type="title"/>
          </p:nvPr>
        </p:nvSpPr>
        <p:spPr>
          <a:xfrm>
            <a:off x="533400" y="0"/>
            <a:ext cx="7772400" cy="1371600"/>
          </a:xfrm>
          <a:noFill/>
        </p:spPr>
        <p:txBody>
          <a:bodyPr/>
          <a:lstStyle/>
          <a:p>
            <a:r>
              <a:rPr lang="en-US" altLang="en-US"/>
              <a:t>Truth Table for Operator and</a:t>
            </a:r>
          </a:p>
        </p:txBody>
      </p:sp>
      <p:sp>
        <p:nvSpPr>
          <p:cNvPr id="58372" name="Rectangle 3">
            <a:extLst>
              <a:ext uri="{FF2B5EF4-FFF2-40B4-BE49-F238E27FC236}">
                <a16:creationId xmlns:a16="http://schemas.microsoft.com/office/drawing/2014/main" id="{9B78B272-2180-6D45-9DF9-7DA3463C1A13}"/>
              </a:ext>
            </a:extLst>
          </p:cNvPr>
          <p:cNvSpPr>
            <a:spLocks noChangeArrowheads="1"/>
          </p:cNvSpPr>
          <p:nvPr/>
        </p:nvSpPr>
        <p:spPr bwMode="auto">
          <a:xfrm>
            <a:off x="2052638"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8373" name="Rectangle 4">
            <a:extLst>
              <a:ext uri="{FF2B5EF4-FFF2-40B4-BE49-F238E27FC236}">
                <a16:creationId xmlns:a16="http://schemas.microsoft.com/office/drawing/2014/main" id="{F9299428-EF0E-7149-A706-E6E535BF51DF}"/>
              </a:ext>
            </a:extLst>
          </p:cNvPr>
          <p:cNvSpPr>
            <a:spLocks noChangeArrowheads="1"/>
          </p:cNvSpPr>
          <p:nvPr/>
        </p:nvSpPr>
        <p:spPr bwMode="auto">
          <a:xfrm>
            <a:off x="0"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8374" name="Rectangle 5">
            <a:extLst>
              <a:ext uri="{FF2B5EF4-FFF2-40B4-BE49-F238E27FC236}">
                <a16:creationId xmlns:a16="http://schemas.microsoft.com/office/drawing/2014/main" id="{48BC0855-CB3D-B147-9AD9-7E3572D0AD03}"/>
              </a:ext>
            </a:extLst>
          </p:cNvPr>
          <p:cNvSpPr>
            <a:spLocks noChangeArrowheads="1"/>
          </p:cNvSpPr>
          <p:nvPr/>
        </p:nvSpPr>
        <p:spPr bwMode="auto">
          <a:xfrm>
            <a:off x="0" y="2811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8375" name="Rectangle 8">
            <a:extLst>
              <a:ext uri="{FF2B5EF4-FFF2-40B4-BE49-F238E27FC236}">
                <a16:creationId xmlns:a16="http://schemas.microsoft.com/office/drawing/2014/main" id="{79BF022C-E43F-1244-8E69-8B6ED72F9ABA}"/>
              </a:ext>
            </a:extLst>
          </p:cNvPr>
          <p:cNvSpPr>
            <a:spLocks noChangeArrowheads="1"/>
          </p:cNvSpPr>
          <p:nvPr/>
        </p:nvSpPr>
        <p:spPr bwMode="auto">
          <a:xfrm>
            <a:off x="0" y="2809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10">
            <a:extLst>
              <a:ext uri="{FF2B5EF4-FFF2-40B4-BE49-F238E27FC236}">
                <a16:creationId xmlns:a16="http://schemas.microsoft.com/office/drawing/2014/main" id="{F3FA861A-E38E-9E41-B91B-402026ADA2E5}"/>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p:spPr>
        <p:txBody>
          <a:bodyPr wrap="none" anchor="ctr">
            <a:spAutoFit/>
          </a:bodyPr>
          <a:lstStyle/>
          <a:p>
            <a:pPr>
              <a:defRPr/>
            </a:pPr>
            <a:endParaRPr lang="en-US"/>
          </a:p>
        </p:txBody>
      </p:sp>
      <p:graphicFrame>
        <p:nvGraphicFramePr>
          <p:cNvPr id="58377" name="Object 2">
            <a:extLst>
              <a:ext uri="{FF2B5EF4-FFF2-40B4-BE49-F238E27FC236}">
                <a16:creationId xmlns:a16="http://schemas.microsoft.com/office/drawing/2014/main" id="{663EEE5E-0B68-3243-A154-FAE3FB0DBA3F}"/>
              </a:ext>
            </a:extLst>
          </p:cNvPr>
          <p:cNvGraphicFramePr>
            <a:graphicFrameLocks noChangeAspect="1"/>
          </p:cNvGraphicFramePr>
          <p:nvPr/>
        </p:nvGraphicFramePr>
        <p:xfrm>
          <a:off x="-12700" y="1508125"/>
          <a:ext cx="9248775" cy="2343150"/>
        </p:xfrm>
        <a:graphic>
          <a:graphicData uri="http://schemas.openxmlformats.org/presentationml/2006/ole">
            <mc:AlternateContent xmlns:mc="http://schemas.openxmlformats.org/markup-compatibility/2006">
              <mc:Choice xmlns:v="urn:schemas-microsoft-com:vml" Requires="v">
                <p:oleObj spid="_x0000_s58378" name="Picture" r:id="rId4" imgW="32600900" imgH="8242300" progId="Word.Picture.8">
                  <p:embed/>
                </p:oleObj>
              </mc:Choice>
              <mc:Fallback>
                <p:oleObj name="Picture" r:id="rId4" imgW="32600900" imgH="8242300"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00" y="1508125"/>
                        <a:ext cx="9248775"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a:extLst>
              <a:ext uri="{FF2B5EF4-FFF2-40B4-BE49-F238E27FC236}">
                <a16:creationId xmlns:a16="http://schemas.microsoft.com/office/drawing/2014/main" id="{61871E18-5F6E-494F-83FE-02F7A2A7F9F3}"/>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4AB922B-E207-4C47-823A-670ED66E439F}" type="slidenum">
              <a:rPr lang="en-US" altLang="en-US" sz="1400" smtClean="0"/>
              <a:pPr>
                <a:spcBef>
                  <a:spcPct val="0"/>
                </a:spcBef>
                <a:buClrTx/>
                <a:buSzTx/>
                <a:buFontTx/>
                <a:buNone/>
              </a:pPr>
              <a:t>29</a:t>
            </a:fld>
            <a:endParaRPr lang="en-US" altLang="en-US" sz="1400"/>
          </a:p>
        </p:txBody>
      </p:sp>
      <p:sp>
        <p:nvSpPr>
          <p:cNvPr id="60419" name="Rectangle 2">
            <a:extLst>
              <a:ext uri="{FF2B5EF4-FFF2-40B4-BE49-F238E27FC236}">
                <a16:creationId xmlns:a16="http://schemas.microsoft.com/office/drawing/2014/main" id="{E67C5CE1-ACBB-024A-958D-4C2EFA1431E2}"/>
              </a:ext>
            </a:extLst>
          </p:cNvPr>
          <p:cNvSpPr>
            <a:spLocks noGrp="1" noChangeArrowheads="1"/>
          </p:cNvSpPr>
          <p:nvPr>
            <p:ph type="title"/>
          </p:nvPr>
        </p:nvSpPr>
        <p:spPr>
          <a:xfrm>
            <a:off x="533400" y="0"/>
            <a:ext cx="7772400" cy="1371600"/>
          </a:xfrm>
          <a:noFill/>
        </p:spPr>
        <p:txBody>
          <a:bodyPr/>
          <a:lstStyle/>
          <a:p>
            <a:r>
              <a:rPr lang="en-US" altLang="en-US"/>
              <a:t>Truth Table for Operator or</a:t>
            </a:r>
          </a:p>
        </p:txBody>
      </p:sp>
      <p:sp>
        <p:nvSpPr>
          <p:cNvPr id="60420" name="Rectangle 3">
            <a:extLst>
              <a:ext uri="{FF2B5EF4-FFF2-40B4-BE49-F238E27FC236}">
                <a16:creationId xmlns:a16="http://schemas.microsoft.com/office/drawing/2014/main" id="{CD967EEF-A6B3-734F-85AB-BD2E5E553425}"/>
              </a:ext>
            </a:extLst>
          </p:cNvPr>
          <p:cNvSpPr>
            <a:spLocks noChangeArrowheads="1"/>
          </p:cNvSpPr>
          <p:nvPr/>
        </p:nvSpPr>
        <p:spPr bwMode="auto">
          <a:xfrm>
            <a:off x="2052638" y="2795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0421" name="Rectangle 4">
            <a:extLst>
              <a:ext uri="{FF2B5EF4-FFF2-40B4-BE49-F238E27FC236}">
                <a16:creationId xmlns:a16="http://schemas.microsoft.com/office/drawing/2014/main" id="{3779611D-E41E-E445-A085-E5BE0CB14C8B}"/>
              </a:ext>
            </a:extLst>
          </p:cNvPr>
          <p:cNvSpPr>
            <a:spLocks noChangeArrowheads="1"/>
          </p:cNvSpPr>
          <p:nvPr/>
        </p:nvSpPr>
        <p:spPr bwMode="auto">
          <a:xfrm>
            <a:off x="0" y="2792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0422" name="Rectangle 5">
            <a:extLst>
              <a:ext uri="{FF2B5EF4-FFF2-40B4-BE49-F238E27FC236}">
                <a16:creationId xmlns:a16="http://schemas.microsoft.com/office/drawing/2014/main" id="{8851823D-39F7-9B41-9106-6257A6EC5B8F}"/>
              </a:ext>
            </a:extLst>
          </p:cNvPr>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0423" name="Rectangle 8">
            <a:extLst>
              <a:ext uri="{FF2B5EF4-FFF2-40B4-BE49-F238E27FC236}">
                <a16:creationId xmlns:a16="http://schemas.microsoft.com/office/drawing/2014/main" id="{A4D736CB-ED52-8240-A002-C49085E7B01B}"/>
              </a:ext>
            </a:extLst>
          </p:cNvPr>
          <p:cNvSpPr>
            <a:spLocks noChangeArrowheads="1"/>
          </p:cNvSpPr>
          <p:nvPr/>
        </p:nvSpPr>
        <p:spPr bwMode="auto">
          <a:xfrm>
            <a:off x="0" y="2819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 name="Rectangle 10">
            <a:extLst>
              <a:ext uri="{FF2B5EF4-FFF2-40B4-BE49-F238E27FC236}">
                <a16:creationId xmlns:a16="http://schemas.microsoft.com/office/drawing/2014/main" id="{8632905D-C646-D140-A02F-FAF50C6FE1EA}"/>
              </a:ext>
            </a:extLst>
          </p:cNvPr>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p:spPr>
        <p:txBody>
          <a:bodyPr wrap="none" anchor="ctr">
            <a:spAutoFit/>
          </a:bodyPr>
          <a:lstStyle/>
          <a:p>
            <a:pPr>
              <a:defRPr/>
            </a:pPr>
            <a:endParaRPr lang="en-US"/>
          </a:p>
        </p:txBody>
      </p:sp>
      <p:graphicFrame>
        <p:nvGraphicFramePr>
          <p:cNvPr id="60425" name="Object 2">
            <a:extLst>
              <a:ext uri="{FF2B5EF4-FFF2-40B4-BE49-F238E27FC236}">
                <a16:creationId xmlns:a16="http://schemas.microsoft.com/office/drawing/2014/main" id="{4EC956E4-B670-9C4D-BD99-ABD968F34345}"/>
              </a:ext>
            </a:extLst>
          </p:cNvPr>
          <p:cNvGraphicFramePr>
            <a:graphicFrameLocks noChangeAspect="1"/>
          </p:cNvGraphicFramePr>
          <p:nvPr/>
        </p:nvGraphicFramePr>
        <p:xfrm>
          <a:off x="12700" y="1585913"/>
          <a:ext cx="9283700" cy="2016125"/>
        </p:xfrm>
        <a:graphic>
          <a:graphicData uri="http://schemas.openxmlformats.org/presentationml/2006/ole">
            <mc:AlternateContent xmlns:mc="http://schemas.openxmlformats.org/markup-compatibility/2006">
              <mc:Choice xmlns:v="urn:schemas-microsoft-com:vml" Requires="v">
                <p:oleObj spid="_x0000_s60426" name="Picture" r:id="rId4" imgW="33832800" imgH="7315200" progId="Word.Picture.8">
                  <p:embed/>
                </p:oleObj>
              </mc:Choice>
              <mc:Fallback>
                <p:oleObj name="Picture" r:id="rId4" imgW="33832800" imgH="7315200"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00" y="1585913"/>
                        <a:ext cx="92837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5">
            <a:extLst>
              <a:ext uri="{FF2B5EF4-FFF2-40B4-BE49-F238E27FC236}">
                <a16:creationId xmlns:a16="http://schemas.microsoft.com/office/drawing/2014/main" id="{D6872A2B-F0EF-7B4D-A18F-18F23D072C67}"/>
              </a:ext>
            </a:extLst>
          </p:cNvPr>
          <p:cNvSpPr>
            <a:spLocks noGrp="1" noChangeArrowheads="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t>© Copyright 2022 by Pearson Education, Inc. All Rights Reserved.</a:t>
            </a:r>
          </a:p>
        </p:txBody>
      </p:sp>
      <p:sp>
        <p:nvSpPr>
          <p:cNvPr id="7171" name="Rectangle 36">
            <a:extLst>
              <a:ext uri="{FF2B5EF4-FFF2-40B4-BE49-F238E27FC236}">
                <a16:creationId xmlns:a16="http://schemas.microsoft.com/office/drawing/2014/main" id="{7A01E142-9D7F-6242-84CC-394197C6A300}"/>
              </a:ext>
            </a:extLst>
          </p:cNvPr>
          <p:cNvSpPr>
            <a:spLocks noGrp="1" noChangeArrowheads="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32A08D9-DDF0-4145-A089-39F22F8FBAA6}" type="slidenum">
              <a:rPr lang="en-US" altLang="en-US" sz="1400" smtClean="0"/>
              <a:pPr>
                <a:spcBef>
                  <a:spcPct val="0"/>
                </a:spcBef>
                <a:buClrTx/>
                <a:buSzTx/>
                <a:buFontTx/>
                <a:buNone/>
              </a:pPr>
              <a:t>3</a:t>
            </a:fld>
            <a:endParaRPr lang="en-US" altLang="en-US" sz="1400"/>
          </a:p>
        </p:txBody>
      </p:sp>
      <p:sp>
        <p:nvSpPr>
          <p:cNvPr id="7172" name="Rectangle 2">
            <a:extLst>
              <a:ext uri="{FF2B5EF4-FFF2-40B4-BE49-F238E27FC236}">
                <a16:creationId xmlns:a16="http://schemas.microsoft.com/office/drawing/2014/main" id="{08726F2E-5B57-0E4A-B4E6-9D9974D7F12D}"/>
              </a:ext>
            </a:extLst>
          </p:cNvPr>
          <p:cNvSpPr>
            <a:spLocks noGrp="1" noChangeArrowheads="1"/>
          </p:cNvSpPr>
          <p:nvPr>
            <p:ph type="ctrTitle"/>
          </p:nvPr>
        </p:nvSpPr>
        <p:spPr>
          <a:xfrm>
            <a:off x="609600" y="228600"/>
            <a:ext cx="7772400" cy="457200"/>
          </a:xfrm>
        </p:spPr>
        <p:txBody>
          <a:bodyPr/>
          <a:lstStyle/>
          <a:p>
            <a:r>
              <a:rPr lang="en-US" altLang="en-US" sz="4000"/>
              <a:t>Objectives</a:t>
            </a:r>
          </a:p>
        </p:txBody>
      </p:sp>
      <p:sp>
        <p:nvSpPr>
          <p:cNvPr id="7173" name="Rectangle 3">
            <a:extLst>
              <a:ext uri="{FF2B5EF4-FFF2-40B4-BE49-F238E27FC236}">
                <a16:creationId xmlns:a16="http://schemas.microsoft.com/office/drawing/2014/main" id="{D8643C4A-8E5D-B545-B51C-6AC6EF35D748}"/>
              </a:ext>
            </a:extLst>
          </p:cNvPr>
          <p:cNvSpPr>
            <a:spLocks noChangeArrowheads="1"/>
          </p:cNvSpPr>
          <p:nvPr/>
        </p:nvSpPr>
        <p:spPr bwMode="auto">
          <a:xfrm>
            <a:off x="309563" y="931863"/>
            <a:ext cx="86106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228600" indent="-2286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r>
              <a:rPr lang="en-US" altLang="en-US" sz="1800"/>
              <a:t>To write Boolean expressions using relational operators (§3.2).</a:t>
            </a:r>
          </a:p>
          <a:p>
            <a:r>
              <a:rPr lang="en-US" altLang="en-US" sz="1800"/>
              <a:t>To generate random numbers using the </a:t>
            </a:r>
            <a:r>
              <a:rPr lang="en-US" altLang="en-US" sz="1800" b="1"/>
              <a:t>random.randint(a, b)</a:t>
            </a:r>
            <a:r>
              <a:rPr lang="en-US" altLang="en-US" sz="1800"/>
              <a:t>, </a:t>
            </a:r>
            <a:r>
              <a:rPr lang="en-US" altLang="en-US" sz="1800" b="1"/>
              <a:t>random.randrange(a, b)</a:t>
            </a:r>
            <a:r>
              <a:rPr lang="en-US" altLang="en-US" sz="1800"/>
              <a:t>, or </a:t>
            </a:r>
            <a:r>
              <a:rPr lang="en-US" altLang="en-US" sz="1800" b="1"/>
              <a:t>random.random()</a:t>
            </a:r>
            <a:r>
              <a:rPr lang="en-US" altLang="en-US" sz="1800"/>
              <a:t> functions (§3.3).</a:t>
            </a:r>
          </a:p>
          <a:p>
            <a:r>
              <a:rPr lang="en-US" altLang="en-US" sz="1800"/>
              <a:t>To program with Boolean expressions (</a:t>
            </a:r>
            <a:r>
              <a:rPr lang="en-US" altLang="en-US" sz="1800" b="1"/>
              <a:t>AdditionQuiz</a:t>
            </a:r>
            <a:r>
              <a:rPr lang="en-US" altLang="en-US" sz="1800"/>
              <a:t>) (§3.3).</a:t>
            </a:r>
          </a:p>
          <a:p>
            <a:r>
              <a:rPr lang="en-US" altLang="en-US" sz="1800"/>
              <a:t>To implement selection control using one-way </a:t>
            </a:r>
            <a:r>
              <a:rPr lang="en-US" altLang="en-US" sz="1800" b="1"/>
              <a:t>if</a:t>
            </a:r>
            <a:r>
              <a:rPr lang="en-US" altLang="en-US" sz="1800"/>
              <a:t> statements (§3.4).</a:t>
            </a:r>
          </a:p>
          <a:p>
            <a:r>
              <a:rPr lang="en-US" altLang="en-US" sz="1800"/>
              <a:t>To implement selection control using two-way </a:t>
            </a:r>
            <a:r>
              <a:rPr lang="en-US" altLang="en-US" sz="1800" b="1"/>
              <a:t>if-else</a:t>
            </a:r>
            <a:r>
              <a:rPr lang="en-US" altLang="en-US" sz="1800"/>
              <a:t> statements (§3.5).</a:t>
            </a:r>
          </a:p>
          <a:p>
            <a:r>
              <a:rPr lang="en-US" altLang="en-US" sz="1800"/>
              <a:t>To implement selection control with nested </a:t>
            </a:r>
            <a:r>
              <a:rPr lang="en-US" altLang="en-US" sz="1800" b="1"/>
              <a:t>if</a:t>
            </a:r>
            <a:r>
              <a:rPr lang="en-US" altLang="en-US" sz="1800"/>
              <a:t> and multi-way </a:t>
            </a:r>
            <a:r>
              <a:rPr lang="en-US" altLang="en-US" sz="1800" b="1"/>
              <a:t>if-elif-else</a:t>
            </a:r>
            <a:r>
              <a:rPr lang="en-US" altLang="en-US" sz="1800"/>
              <a:t> statements (§3.6).</a:t>
            </a:r>
          </a:p>
          <a:p>
            <a:r>
              <a:rPr lang="en-US" altLang="en-US" sz="1800"/>
              <a:t>To avoid common errors in </a:t>
            </a:r>
            <a:r>
              <a:rPr lang="en-US" altLang="en-US" sz="1800" b="1"/>
              <a:t>if</a:t>
            </a:r>
            <a:r>
              <a:rPr lang="en-US" altLang="en-US" sz="1800"/>
              <a:t> statements (§3.7).</a:t>
            </a:r>
          </a:p>
          <a:p>
            <a:r>
              <a:rPr lang="en-US" altLang="en-US" sz="1800"/>
              <a:t>To program with selection statements (§§3.8–3.9).</a:t>
            </a:r>
          </a:p>
          <a:p>
            <a:r>
              <a:rPr lang="en-US" altLang="en-US" sz="1800"/>
              <a:t>To combine conditions using logical operators (</a:t>
            </a:r>
            <a:r>
              <a:rPr lang="en-US" altLang="en-US" sz="1800" b="1"/>
              <a:t>and</a:t>
            </a:r>
            <a:r>
              <a:rPr lang="en-US" altLang="en-US" sz="1800"/>
              <a:t>, </a:t>
            </a:r>
            <a:r>
              <a:rPr lang="en-US" altLang="en-US" sz="1800" b="1"/>
              <a:t>or</a:t>
            </a:r>
            <a:r>
              <a:rPr lang="en-US" altLang="en-US" sz="1800"/>
              <a:t>, and </a:t>
            </a:r>
            <a:r>
              <a:rPr lang="en-US" altLang="en-US" sz="1800" b="1"/>
              <a:t>not</a:t>
            </a:r>
            <a:r>
              <a:rPr lang="en-US" altLang="en-US" sz="1800"/>
              <a:t>) (§3.10).</a:t>
            </a:r>
          </a:p>
          <a:p>
            <a:r>
              <a:rPr lang="en-US" altLang="en-US" sz="1800"/>
              <a:t>To use selection statements with combined conditions (</a:t>
            </a:r>
            <a:r>
              <a:rPr lang="en-US" altLang="en-US" sz="1800" b="1"/>
              <a:t>LeapYear</a:t>
            </a:r>
            <a:r>
              <a:rPr lang="en-US" altLang="en-US" sz="1800"/>
              <a:t>, </a:t>
            </a:r>
            <a:r>
              <a:rPr lang="en-US" altLang="en-US" sz="1800" b="1"/>
              <a:t>Lottery</a:t>
            </a:r>
            <a:r>
              <a:rPr lang="en-US" altLang="en-US" sz="1800"/>
              <a:t>) (§§3.11–3.12).</a:t>
            </a:r>
          </a:p>
          <a:p>
            <a:r>
              <a:rPr lang="en-US" altLang="en-US" sz="1800"/>
              <a:t>To write expressions that use the conditional expressions (§3.13). </a:t>
            </a:r>
          </a:p>
          <a:p>
            <a:r>
              <a:rPr lang="en-US" altLang="en-US" sz="1800"/>
              <a:t>To simplify selection statements using match-case statements (§3.14). </a:t>
            </a:r>
          </a:p>
          <a:p>
            <a:r>
              <a:rPr lang="en-US" altLang="en-US" sz="1800"/>
              <a:t>To understand the rules governing operator precedence and associativity (§3.15). </a:t>
            </a:r>
          </a:p>
          <a:p>
            <a:r>
              <a:rPr lang="en-US" altLang="en-US" sz="1800"/>
              <a:t>To detect the location of an object (§3.16).</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a:extLst>
              <a:ext uri="{FF2B5EF4-FFF2-40B4-BE49-F238E27FC236}">
                <a16:creationId xmlns:a16="http://schemas.microsoft.com/office/drawing/2014/main" id="{870DE71C-2601-2C4A-9ED3-DA77A0B0392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4235891-DCB9-7A40-A3C2-8914E6A19CF2}" type="slidenum">
              <a:rPr lang="en-US" altLang="en-US" sz="1400" smtClean="0"/>
              <a:pPr>
                <a:spcBef>
                  <a:spcPct val="0"/>
                </a:spcBef>
                <a:buClrTx/>
                <a:buSzTx/>
                <a:buFontTx/>
                <a:buNone/>
              </a:pPr>
              <a:t>30</a:t>
            </a:fld>
            <a:endParaRPr lang="en-US" altLang="en-US" sz="1400"/>
          </a:p>
        </p:txBody>
      </p:sp>
      <p:sp>
        <p:nvSpPr>
          <p:cNvPr id="62467" name="Rectangle 2">
            <a:extLst>
              <a:ext uri="{FF2B5EF4-FFF2-40B4-BE49-F238E27FC236}">
                <a16:creationId xmlns:a16="http://schemas.microsoft.com/office/drawing/2014/main" id="{C71360FB-2FBC-0B4B-891E-ED94D365C14A}"/>
              </a:ext>
            </a:extLst>
          </p:cNvPr>
          <p:cNvSpPr>
            <a:spLocks noGrp="1" noChangeArrowheads="1"/>
          </p:cNvSpPr>
          <p:nvPr>
            <p:ph type="title"/>
          </p:nvPr>
        </p:nvSpPr>
        <p:spPr>
          <a:xfrm>
            <a:off x="533400" y="0"/>
            <a:ext cx="7772400" cy="1371600"/>
          </a:xfrm>
          <a:noFill/>
        </p:spPr>
        <p:txBody>
          <a:bodyPr/>
          <a:lstStyle/>
          <a:p>
            <a:r>
              <a:rPr lang="en-US" altLang="en-US"/>
              <a:t>Examples</a:t>
            </a:r>
          </a:p>
        </p:txBody>
      </p:sp>
      <p:sp>
        <p:nvSpPr>
          <p:cNvPr id="62468" name="Text Box 3">
            <a:extLst>
              <a:ext uri="{FF2B5EF4-FFF2-40B4-BE49-F238E27FC236}">
                <a16:creationId xmlns:a16="http://schemas.microsoft.com/office/drawing/2014/main" id="{4456A2A9-8637-DF45-89F4-3DF5CF5C4E22}"/>
              </a:ext>
            </a:extLst>
          </p:cNvPr>
          <p:cNvSpPr txBox="1">
            <a:spLocks noChangeArrowheads="1"/>
          </p:cNvSpPr>
          <p:nvPr/>
        </p:nvSpPr>
        <p:spPr bwMode="auto">
          <a:xfrm>
            <a:off x="381000" y="1371600"/>
            <a:ext cx="8534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1771650" algn="l"/>
                <a:tab pos="36576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1771650" algn="l"/>
                <a:tab pos="36576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1771650" algn="l"/>
                <a:tab pos="36576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1771650" algn="l"/>
                <a:tab pos="36576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1771650" algn="l"/>
                <a:tab pos="36576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9pPr>
          </a:lstStyle>
          <a:p>
            <a:pPr>
              <a:spcBef>
                <a:spcPct val="0"/>
              </a:spcBef>
              <a:buClrTx/>
              <a:buSzTx/>
              <a:buFontTx/>
              <a:buNone/>
            </a:pPr>
            <a:r>
              <a:rPr lang="en-US" altLang="en-US" sz="2400"/>
              <a:t>Here is a program that checks whether a number is divisible by 2 and 3, whether a number is divisible by 2 or 3, and whether a number is divisible by 2 or 3 but not both:</a:t>
            </a:r>
          </a:p>
        </p:txBody>
      </p:sp>
      <p:sp>
        <p:nvSpPr>
          <p:cNvPr id="62469" name="Rectangle 7">
            <a:hlinkClick r:id="rId3"/>
            <a:extLst>
              <a:ext uri="{FF2B5EF4-FFF2-40B4-BE49-F238E27FC236}">
                <a16:creationId xmlns:a16="http://schemas.microsoft.com/office/drawing/2014/main" id="{470BAC85-B34F-5843-8F47-70612648AF18}"/>
              </a:ext>
            </a:extLst>
          </p:cNvPr>
          <p:cNvSpPr>
            <a:spLocks noChangeArrowheads="1"/>
          </p:cNvSpPr>
          <p:nvPr/>
        </p:nvSpPr>
        <p:spPr bwMode="auto">
          <a:xfrm>
            <a:off x="4094163" y="4097338"/>
            <a:ext cx="293528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TestBooleanOperators</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a:extLst>
              <a:ext uri="{FF2B5EF4-FFF2-40B4-BE49-F238E27FC236}">
                <a16:creationId xmlns:a16="http://schemas.microsoft.com/office/drawing/2014/main" id="{1AF127D5-9F21-854B-A2F8-9D67530B4DF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49B2A00-6C69-8047-9795-E7C15AA64440}" type="slidenum">
              <a:rPr lang="en-US" altLang="en-US" sz="1400" smtClean="0"/>
              <a:pPr>
                <a:spcBef>
                  <a:spcPct val="0"/>
                </a:spcBef>
                <a:buClrTx/>
                <a:buSzTx/>
                <a:buFontTx/>
                <a:buNone/>
              </a:pPr>
              <a:t>31</a:t>
            </a:fld>
            <a:endParaRPr lang="en-US" altLang="en-US" sz="1400"/>
          </a:p>
        </p:txBody>
      </p:sp>
      <p:sp>
        <p:nvSpPr>
          <p:cNvPr id="64515" name="Rectangle 2">
            <a:extLst>
              <a:ext uri="{FF2B5EF4-FFF2-40B4-BE49-F238E27FC236}">
                <a16:creationId xmlns:a16="http://schemas.microsoft.com/office/drawing/2014/main" id="{818F259B-0935-814F-A2B6-AAFA68F0C516}"/>
              </a:ext>
            </a:extLst>
          </p:cNvPr>
          <p:cNvSpPr>
            <a:spLocks noGrp="1" noChangeArrowheads="1"/>
          </p:cNvSpPr>
          <p:nvPr>
            <p:ph type="title"/>
          </p:nvPr>
        </p:nvSpPr>
        <p:spPr>
          <a:xfrm>
            <a:off x="304800" y="304800"/>
            <a:ext cx="8458200" cy="838200"/>
          </a:xfrm>
        </p:spPr>
        <p:txBody>
          <a:bodyPr/>
          <a:lstStyle/>
          <a:p>
            <a:r>
              <a:rPr lang="en-US" altLang="en-US"/>
              <a:t>Problem: Determining </a:t>
            </a:r>
            <a:r>
              <a:rPr lang="en-US" altLang="en-US">
                <a:cs typeface="Times New Roman" panose="02020603050405020304" pitchFamily="18" charset="0"/>
              </a:rPr>
              <a:t>Leap Year?</a:t>
            </a:r>
            <a:endParaRPr lang="en-US" altLang="en-US"/>
          </a:p>
        </p:txBody>
      </p:sp>
      <p:sp>
        <p:nvSpPr>
          <p:cNvPr id="64516" name="Text Box 5">
            <a:extLst>
              <a:ext uri="{FF2B5EF4-FFF2-40B4-BE49-F238E27FC236}">
                <a16:creationId xmlns:a16="http://schemas.microsoft.com/office/drawing/2014/main" id="{5F8E5EF3-8F42-A44F-8681-E7D91ECE749B}"/>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64517" name="Text Box 6">
            <a:extLst>
              <a:ext uri="{FF2B5EF4-FFF2-40B4-BE49-F238E27FC236}">
                <a16:creationId xmlns:a16="http://schemas.microsoft.com/office/drawing/2014/main" id="{BEAE7C10-77D7-B64F-8E8A-C74CEF9FBE4A}"/>
              </a:ext>
            </a:extLst>
          </p:cNvPr>
          <p:cNvSpPr txBox="1">
            <a:spLocks noChangeArrowheads="1"/>
          </p:cNvSpPr>
          <p:nvPr/>
        </p:nvSpPr>
        <p:spPr bwMode="auto">
          <a:xfrm>
            <a:off x="152400" y="1447800"/>
            <a:ext cx="89916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a:t>This program </a:t>
            </a:r>
            <a:r>
              <a:rPr lang="en-US" altLang="en-US">
                <a:cs typeface="Times New Roman" panose="02020603050405020304" pitchFamily="18" charset="0"/>
              </a:rPr>
              <a:t>first prompts the user to enter a year as an </a:t>
            </a:r>
            <a:r>
              <a:rPr lang="en-US" altLang="en-US" u="sng">
                <a:cs typeface="Times New Roman" panose="02020603050405020304" pitchFamily="18" charset="0"/>
              </a:rPr>
              <a:t>int</a:t>
            </a:r>
            <a:r>
              <a:rPr lang="en-US" altLang="en-US">
                <a:cs typeface="Times New Roman" panose="02020603050405020304" pitchFamily="18" charset="0"/>
              </a:rPr>
              <a:t> value and checks if it is a leap year.</a:t>
            </a:r>
          </a:p>
          <a:p>
            <a:pPr>
              <a:spcBef>
                <a:spcPct val="50000"/>
              </a:spcBef>
              <a:buClrTx/>
              <a:buSzTx/>
              <a:buFontTx/>
              <a:buNone/>
            </a:pPr>
            <a:r>
              <a:rPr lang="en-US" altLang="en-US">
                <a:cs typeface="Times New Roman" panose="02020603050405020304" pitchFamily="18" charset="0"/>
              </a:rPr>
              <a:t>A year is a leap year if it </a:t>
            </a:r>
            <a:r>
              <a:rPr lang="en-US" altLang="en-US">
                <a:solidFill>
                  <a:srgbClr val="FF5050"/>
                </a:solidFill>
                <a:cs typeface="Times New Roman" panose="02020603050405020304" pitchFamily="18" charset="0"/>
              </a:rPr>
              <a:t>is divisible by 4</a:t>
            </a:r>
            <a:r>
              <a:rPr lang="en-US" altLang="en-US">
                <a:cs typeface="Times New Roman" panose="02020603050405020304" pitchFamily="18" charset="0"/>
              </a:rPr>
              <a:t> but </a:t>
            </a:r>
            <a:r>
              <a:rPr lang="en-US" altLang="en-US">
                <a:solidFill>
                  <a:schemeClr val="accent1"/>
                </a:solidFill>
                <a:cs typeface="Times New Roman" panose="02020603050405020304" pitchFamily="18" charset="0"/>
              </a:rPr>
              <a:t>not by 100</a:t>
            </a:r>
            <a:r>
              <a:rPr lang="en-US" altLang="en-US">
                <a:cs typeface="Times New Roman" panose="02020603050405020304" pitchFamily="18" charset="0"/>
              </a:rPr>
              <a:t>, or it is </a:t>
            </a:r>
            <a:r>
              <a:rPr lang="en-US" altLang="en-US">
                <a:solidFill>
                  <a:schemeClr val="tx2"/>
                </a:solidFill>
                <a:cs typeface="Times New Roman" panose="02020603050405020304" pitchFamily="18" charset="0"/>
              </a:rPr>
              <a:t>divisible by 400</a:t>
            </a:r>
            <a:r>
              <a:rPr lang="en-US" altLang="en-US">
                <a:cs typeface="Times New Roman" panose="02020603050405020304" pitchFamily="18" charset="0"/>
              </a:rPr>
              <a:t>.</a:t>
            </a:r>
          </a:p>
          <a:p>
            <a:pPr>
              <a:spcBef>
                <a:spcPct val="50000"/>
              </a:spcBef>
              <a:buClrTx/>
              <a:buSzTx/>
              <a:buFontTx/>
              <a:buNone/>
            </a:pPr>
            <a:r>
              <a:rPr lang="en-US" altLang="en-US">
                <a:cs typeface="Times New Roman" panose="02020603050405020304" pitchFamily="18" charset="0"/>
              </a:rPr>
              <a:t> (</a:t>
            </a:r>
            <a:r>
              <a:rPr lang="en-US" altLang="en-US">
                <a:solidFill>
                  <a:srgbClr val="FF5050"/>
                </a:solidFill>
                <a:cs typeface="Times New Roman" panose="02020603050405020304" pitchFamily="18" charset="0"/>
              </a:rPr>
              <a:t>year % 4 == 0</a:t>
            </a:r>
            <a:r>
              <a:rPr lang="en-US" altLang="en-US">
                <a:cs typeface="Times New Roman" panose="02020603050405020304" pitchFamily="18" charset="0"/>
              </a:rPr>
              <a:t> and </a:t>
            </a:r>
            <a:r>
              <a:rPr lang="en-US" altLang="en-US">
                <a:solidFill>
                  <a:schemeClr val="accent1"/>
                </a:solidFill>
                <a:cs typeface="Times New Roman" panose="02020603050405020304" pitchFamily="18" charset="0"/>
              </a:rPr>
              <a:t>year % 100 != 0</a:t>
            </a:r>
            <a:r>
              <a:rPr lang="en-US" altLang="en-US">
                <a:cs typeface="Times New Roman" panose="02020603050405020304" pitchFamily="18" charset="0"/>
              </a:rPr>
              <a:t>) or (</a:t>
            </a:r>
            <a:r>
              <a:rPr lang="en-US" altLang="en-US">
                <a:solidFill>
                  <a:schemeClr val="tx2"/>
                </a:solidFill>
                <a:cs typeface="Times New Roman" panose="02020603050405020304" pitchFamily="18" charset="0"/>
              </a:rPr>
              <a:t>year % 400 == 0</a:t>
            </a:r>
            <a:r>
              <a:rPr lang="en-US" altLang="en-US">
                <a:cs typeface="Times New Roman" panose="02020603050405020304" pitchFamily="18" charset="0"/>
              </a:rPr>
              <a:t>)</a:t>
            </a:r>
            <a:endParaRPr lang="en-US" altLang="en-US"/>
          </a:p>
        </p:txBody>
      </p:sp>
      <p:sp>
        <p:nvSpPr>
          <p:cNvPr id="64518" name="Line 9">
            <a:extLst>
              <a:ext uri="{FF2B5EF4-FFF2-40B4-BE49-F238E27FC236}">
                <a16:creationId xmlns:a16="http://schemas.microsoft.com/office/drawing/2014/main" id="{37B20C04-9C9D-6E46-BEE1-811D0F3F7C32}"/>
              </a:ext>
            </a:extLst>
          </p:cNvPr>
          <p:cNvSpPr>
            <a:spLocks noChangeShapeType="1"/>
          </p:cNvSpPr>
          <p:nvPr/>
        </p:nvSpPr>
        <p:spPr bwMode="auto">
          <a:xfrm>
            <a:off x="304800" y="4648200"/>
            <a:ext cx="533400" cy="0"/>
          </a:xfrm>
          <a:prstGeom prst="line">
            <a:avLst/>
          </a:prstGeom>
          <a:noFill/>
          <a:ln w="127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19" name="Rectangle 9">
            <a:hlinkClick r:id="rId3"/>
            <a:extLst>
              <a:ext uri="{FF2B5EF4-FFF2-40B4-BE49-F238E27FC236}">
                <a16:creationId xmlns:a16="http://schemas.microsoft.com/office/drawing/2014/main" id="{166F0F48-AB95-D94A-8A31-4C062E309860}"/>
              </a:ext>
            </a:extLst>
          </p:cNvPr>
          <p:cNvSpPr>
            <a:spLocks noChangeArrowheads="1"/>
          </p:cNvSpPr>
          <p:nvPr/>
        </p:nvSpPr>
        <p:spPr bwMode="auto">
          <a:xfrm>
            <a:off x="3841750" y="5524500"/>
            <a:ext cx="19970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LeapYear</a:t>
            </a:r>
          </a:p>
          <a:p>
            <a:pPr algn="ctr">
              <a:spcBef>
                <a:spcPct val="0"/>
              </a:spcBef>
              <a:buClrTx/>
              <a:buSzTx/>
              <a:buFontTx/>
              <a:buNone/>
            </a:pPr>
            <a:endParaRPr lang="en-US" altLang="en-US" sz="200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4">
            <a:extLst>
              <a:ext uri="{FF2B5EF4-FFF2-40B4-BE49-F238E27FC236}">
                <a16:creationId xmlns:a16="http://schemas.microsoft.com/office/drawing/2014/main" id="{484A9257-33F5-AD4A-AF7F-3C2506B2034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1819726-2DFD-C048-991C-EF9F28A9ABB1}" type="slidenum">
              <a:rPr lang="en-US" altLang="en-US" sz="1400" smtClean="0"/>
              <a:pPr>
                <a:spcBef>
                  <a:spcPct val="0"/>
                </a:spcBef>
                <a:buClrTx/>
                <a:buSzTx/>
                <a:buFontTx/>
                <a:buNone/>
              </a:pPr>
              <a:t>32</a:t>
            </a:fld>
            <a:endParaRPr lang="en-US" altLang="en-US" sz="1400"/>
          </a:p>
        </p:txBody>
      </p:sp>
      <p:sp>
        <p:nvSpPr>
          <p:cNvPr id="66563" name="Rectangle 2">
            <a:extLst>
              <a:ext uri="{FF2B5EF4-FFF2-40B4-BE49-F238E27FC236}">
                <a16:creationId xmlns:a16="http://schemas.microsoft.com/office/drawing/2014/main" id="{BF25F448-2EC7-EB4C-8A0E-73DBB64476C8}"/>
              </a:ext>
            </a:extLst>
          </p:cNvPr>
          <p:cNvSpPr>
            <a:spLocks noGrp="1" noChangeArrowheads="1"/>
          </p:cNvSpPr>
          <p:nvPr>
            <p:ph type="title"/>
          </p:nvPr>
        </p:nvSpPr>
        <p:spPr>
          <a:xfrm>
            <a:off x="193675" y="241300"/>
            <a:ext cx="8640763" cy="460375"/>
          </a:xfrm>
        </p:spPr>
        <p:txBody>
          <a:bodyPr/>
          <a:lstStyle/>
          <a:p>
            <a:r>
              <a:rPr lang="en-US" altLang="en-US" sz="3600"/>
              <a:t>Problem: Lottery</a:t>
            </a:r>
            <a:r>
              <a:rPr lang="en-US" altLang="en-US"/>
              <a:t> </a:t>
            </a:r>
          </a:p>
        </p:txBody>
      </p:sp>
      <p:sp>
        <p:nvSpPr>
          <p:cNvPr id="66564" name="Rectangle 3">
            <a:extLst>
              <a:ext uri="{FF2B5EF4-FFF2-40B4-BE49-F238E27FC236}">
                <a16:creationId xmlns:a16="http://schemas.microsoft.com/office/drawing/2014/main" id="{742641C8-CD66-F245-BED0-89D3749F5BAF}"/>
              </a:ext>
            </a:extLst>
          </p:cNvPr>
          <p:cNvSpPr>
            <a:spLocks noGrp="1" noChangeArrowheads="1"/>
          </p:cNvSpPr>
          <p:nvPr>
            <p:ph type="body" idx="1"/>
          </p:nvPr>
        </p:nvSpPr>
        <p:spPr>
          <a:xfrm>
            <a:off x="193675" y="855663"/>
            <a:ext cx="8683625" cy="1690687"/>
          </a:xfrm>
        </p:spPr>
        <p:txBody>
          <a:bodyPr/>
          <a:lstStyle/>
          <a:p>
            <a:pPr marL="0" indent="0">
              <a:buFont typeface="Monotype Sorts" pitchFamily="2" charset="2"/>
              <a:buNone/>
            </a:pPr>
            <a:r>
              <a:rPr lang="en-US" altLang="en-US" sz="2800"/>
              <a:t>Write a program that randomly generates a lottery between 0 and 99, prompts the user to enter a number in the same range, and determines whether the user wins according to the following rule:</a:t>
            </a:r>
          </a:p>
        </p:txBody>
      </p:sp>
      <p:sp>
        <p:nvSpPr>
          <p:cNvPr id="66565" name="Text Box 6">
            <a:extLst>
              <a:ext uri="{FF2B5EF4-FFF2-40B4-BE49-F238E27FC236}">
                <a16:creationId xmlns:a16="http://schemas.microsoft.com/office/drawing/2014/main" id="{4BE7D38F-88B3-2941-A730-35CC6F56100F}"/>
              </a:ext>
            </a:extLst>
          </p:cNvPr>
          <p:cNvSpPr txBox="1">
            <a:spLocks noChangeArrowheads="1"/>
          </p:cNvSpPr>
          <p:nvPr/>
        </p:nvSpPr>
        <p:spPr bwMode="auto">
          <a:xfrm>
            <a:off x="231775" y="2698750"/>
            <a:ext cx="8372475"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Char char="•"/>
            </a:pPr>
            <a:r>
              <a:rPr lang="en-US" altLang="en-US" sz="2800"/>
              <a:t>If the user input matches the lottery in exact order, the award is $10,000.</a:t>
            </a:r>
          </a:p>
          <a:p>
            <a:pPr>
              <a:spcBef>
                <a:spcPct val="0"/>
              </a:spcBef>
              <a:buClrTx/>
              <a:buSzTx/>
              <a:buFontTx/>
              <a:buChar char="•"/>
            </a:pPr>
            <a:r>
              <a:rPr lang="en-US" altLang="en-US" sz="2800"/>
              <a:t>If the user input matches the lottery, the award is $3,000.</a:t>
            </a:r>
          </a:p>
          <a:p>
            <a:pPr>
              <a:spcBef>
                <a:spcPct val="0"/>
              </a:spcBef>
              <a:buClrTx/>
              <a:buSzTx/>
              <a:buFontTx/>
              <a:buChar char="•"/>
            </a:pPr>
            <a:r>
              <a:rPr lang="en-US" altLang="en-US" sz="2800"/>
              <a:t>If one digit in the user input matches a digit in the lottery, the award is $1,000.</a:t>
            </a:r>
          </a:p>
        </p:txBody>
      </p:sp>
      <p:sp>
        <p:nvSpPr>
          <p:cNvPr id="66566" name="Rectangle 8">
            <a:hlinkClick r:id="rId3"/>
            <a:extLst>
              <a:ext uri="{FF2B5EF4-FFF2-40B4-BE49-F238E27FC236}">
                <a16:creationId xmlns:a16="http://schemas.microsoft.com/office/drawing/2014/main" id="{019496DE-F5E6-1D41-A049-97359BFCDC31}"/>
              </a:ext>
            </a:extLst>
          </p:cNvPr>
          <p:cNvSpPr>
            <a:spLocks noChangeArrowheads="1"/>
          </p:cNvSpPr>
          <p:nvPr/>
        </p:nvSpPr>
        <p:spPr bwMode="auto">
          <a:xfrm>
            <a:off x="3611563" y="5694363"/>
            <a:ext cx="19970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Lottery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4">
            <a:extLst>
              <a:ext uri="{FF2B5EF4-FFF2-40B4-BE49-F238E27FC236}">
                <a16:creationId xmlns:a16="http://schemas.microsoft.com/office/drawing/2014/main" id="{F0CF5E9A-5EDE-E443-84C9-90C10C77B75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35C94FB-F55C-414D-B85B-E512F289323A}" type="slidenum">
              <a:rPr lang="en-US" altLang="en-US" sz="1400" smtClean="0"/>
              <a:pPr>
                <a:spcBef>
                  <a:spcPct val="0"/>
                </a:spcBef>
                <a:buClrTx/>
                <a:buSzTx/>
                <a:buFontTx/>
                <a:buNone/>
              </a:pPr>
              <a:t>33</a:t>
            </a:fld>
            <a:endParaRPr lang="en-US" altLang="en-US" sz="1400"/>
          </a:p>
        </p:txBody>
      </p:sp>
      <p:sp>
        <p:nvSpPr>
          <p:cNvPr id="68611" name="Rectangle 2">
            <a:extLst>
              <a:ext uri="{FF2B5EF4-FFF2-40B4-BE49-F238E27FC236}">
                <a16:creationId xmlns:a16="http://schemas.microsoft.com/office/drawing/2014/main" id="{03A36D14-7CE2-7747-A073-7106FAAC4A60}"/>
              </a:ext>
            </a:extLst>
          </p:cNvPr>
          <p:cNvSpPr>
            <a:spLocks noGrp="1" noChangeArrowheads="1"/>
          </p:cNvSpPr>
          <p:nvPr>
            <p:ph type="title"/>
          </p:nvPr>
        </p:nvSpPr>
        <p:spPr>
          <a:xfrm>
            <a:off x="685800" y="228600"/>
            <a:ext cx="7772400" cy="609600"/>
          </a:xfrm>
        </p:spPr>
        <p:txBody>
          <a:bodyPr/>
          <a:lstStyle/>
          <a:p>
            <a:r>
              <a:rPr lang="en-US" altLang="en-US"/>
              <a:t>Conditional Expressions</a:t>
            </a:r>
            <a:endParaRPr lang="en-US" altLang="en-US" b="1">
              <a:latin typeface="Book Antiqua" panose="02040602050305030304" pitchFamily="18" charset="0"/>
            </a:endParaRPr>
          </a:p>
        </p:txBody>
      </p:sp>
      <p:sp>
        <p:nvSpPr>
          <p:cNvPr id="68612" name="Rectangle 3">
            <a:extLst>
              <a:ext uri="{FF2B5EF4-FFF2-40B4-BE49-F238E27FC236}">
                <a16:creationId xmlns:a16="http://schemas.microsoft.com/office/drawing/2014/main" id="{2EF00BAC-0D22-304A-9A62-15E63D0BF76A}"/>
              </a:ext>
            </a:extLst>
          </p:cNvPr>
          <p:cNvSpPr>
            <a:spLocks noGrp="1" noChangeArrowheads="1"/>
          </p:cNvSpPr>
          <p:nvPr>
            <p:ph type="body" idx="1"/>
          </p:nvPr>
        </p:nvSpPr>
        <p:spPr>
          <a:xfrm>
            <a:off x="304800" y="990600"/>
            <a:ext cx="8534400" cy="4703763"/>
          </a:xfrm>
        </p:spPr>
        <p:txBody>
          <a:bodyPr/>
          <a:lstStyle/>
          <a:p>
            <a:pPr>
              <a:buFont typeface="Monotype Sorts" pitchFamily="2" charset="2"/>
              <a:buNone/>
            </a:pPr>
            <a:r>
              <a:rPr lang="en-US" altLang="en-US" sz="2800" b="1"/>
              <a:t>if</a:t>
            </a:r>
            <a:r>
              <a:rPr lang="en-US" altLang="en-US" sz="2800"/>
              <a:t> x &gt; 0: </a:t>
            </a:r>
          </a:p>
          <a:p>
            <a:pPr>
              <a:buFont typeface="Monotype Sorts" pitchFamily="2" charset="2"/>
              <a:buNone/>
            </a:pPr>
            <a:r>
              <a:rPr lang="en-US" altLang="en-US" sz="2800"/>
              <a:t>    y = 1</a:t>
            </a:r>
            <a:endParaRPr lang="en-US" altLang="en-US" sz="2800" b="1"/>
          </a:p>
          <a:p>
            <a:pPr>
              <a:buFont typeface="Monotype Sorts" pitchFamily="2" charset="2"/>
              <a:buNone/>
            </a:pPr>
            <a:r>
              <a:rPr lang="en-US" altLang="en-US" sz="2800" b="1"/>
              <a:t>else: </a:t>
            </a:r>
            <a:endParaRPr lang="en-US" altLang="en-US" sz="2800"/>
          </a:p>
          <a:p>
            <a:pPr>
              <a:buFont typeface="Monotype Sorts" pitchFamily="2" charset="2"/>
              <a:buNone/>
            </a:pPr>
            <a:r>
              <a:rPr lang="en-US" altLang="en-US" sz="2800"/>
              <a:t>    y = -1</a:t>
            </a:r>
          </a:p>
          <a:p>
            <a:pPr>
              <a:buFont typeface="Monotype Sorts" pitchFamily="2" charset="2"/>
              <a:buNone/>
            </a:pPr>
            <a:endParaRPr lang="en-US" altLang="en-US" sz="2600"/>
          </a:p>
          <a:p>
            <a:pPr>
              <a:lnSpc>
                <a:spcPct val="90000"/>
              </a:lnSpc>
              <a:spcBef>
                <a:spcPct val="0"/>
              </a:spcBef>
              <a:buFont typeface="Monotype Sorts" pitchFamily="2" charset="2"/>
              <a:buNone/>
            </a:pPr>
            <a:r>
              <a:rPr lang="en-US" altLang="en-US" sz="3000"/>
              <a:t>is equivalent to</a:t>
            </a:r>
          </a:p>
          <a:p>
            <a:pPr>
              <a:lnSpc>
                <a:spcPct val="90000"/>
              </a:lnSpc>
              <a:spcBef>
                <a:spcPct val="0"/>
              </a:spcBef>
              <a:buFont typeface="Monotype Sorts" pitchFamily="2" charset="2"/>
              <a:buNone/>
            </a:pPr>
            <a:endParaRPr lang="en-US" altLang="en-US" sz="3000"/>
          </a:p>
          <a:p>
            <a:pPr>
              <a:lnSpc>
                <a:spcPct val="90000"/>
              </a:lnSpc>
              <a:spcBef>
                <a:spcPct val="0"/>
              </a:spcBef>
              <a:buFont typeface="Monotype Sorts" pitchFamily="2" charset="2"/>
              <a:buNone/>
            </a:pPr>
            <a:r>
              <a:rPr lang="en-US" altLang="en-US" sz="3000"/>
              <a:t>y = 1 if x &gt; 0 else -1</a:t>
            </a:r>
          </a:p>
          <a:p>
            <a:pPr>
              <a:lnSpc>
                <a:spcPct val="90000"/>
              </a:lnSpc>
              <a:spcBef>
                <a:spcPct val="0"/>
              </a:spcBef>
              <a:buFont typeface="Monotype Sorts" pitchFamily="2" charset="2"/>
              <a:buNone/>
            </a:pPr>
            <a:endParaRPr lang="en-US" altLang="en-US" sz="3000"/>
          </a:p>
          <a:p>
            <a:pPr>
              <a:lnSpc>
                <a:spcPct val="90000"/>
              </a:lnSpc>
              <a:spcBef>
                <a:spcPct val="0"/>
              </a:spcBef>
              <a:buFont typeface="Monotype Sorts" pitchFamily="2" charset="2"/>
              <a:buNone/>
            </a:pPr>
            <a:r>
              <a:rPr lang="en-US" altLang="en-US"/>
              <a:t>expression1 </a:t>
            </a:r>
            <a:r>
              <a:rPr lang="en-US" altLang="en-US" b="1"/>
              <a:t>if</a:t>
            </a:r>
            <a:r>
              <a:rPr lang="en-US" altLang="en-US"/>
              <a:t> boolean-expression </a:t>
            </a:r>
            <a:r>
              <a:rPr lang="en-US" altLang="en-US" b="1"/>
              <a:t>else</a:t>
            </a:r>
            <a:r>
              <a:rPr lang="en-US" altLang="en-US"/>
              <a:t> expression2</a:t>
            </a:r>
            <a:endParaRPr lang="en-US" altLang="en-US" sz="3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4">
            <a:extLst>
              <a:ext uri="{FF2B5EF4-FFF2-40B4-BE49-F238E27FC236}">
                <a16:creationId xmlns:a16="http://schemas.microsoft.com/office/drawing/2014/main" id="{CDB9CC36-681C-7D40-8F06-14DD8FC07F2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CB5B6DC-1257-7449-A54C-EE599F7F7B34}" type="slidenum">
              <a:rPr lang="en-US" altLang="en-US" sz="1400" smtClean="0"/>
              <a:pPr>
                <a:spcBef>
                  <a:spcPct val="0"/>
                </a:spcBef>
                <a:buClrTx/>
                <a:buSzTx/>
                <a:buFontTx/>
                <a:buNone/>
              </a:pPr>
              <a:t>34</a:t>
            </a:fld>
            <a:endParaRPr lang="en-US" altLang="en-US" sz="1400"/>
          </a:p>
        </p:txBody>
      </p:sp>
      <p:sp>
        <p:nvSpPr>
          <p:cNvPr id="70659" name="Rectangle 2">
            <a:extLst>
              <a:ext uri="{FF2B5EF4-FFF2-40B4-BE49-F238E27FC236}">
                <a16:creationId xmlns:a16="http://schemas.microsoft.com/office/drawing/2014/main" id="{FD9AB370-25BF-FB47-B432-7B51F6AADA44}"/>
              </a:ext>
            </a:extLst>
          </p:cNvPr>
          <p:cNvSpPr>
            <a:spLocks noGrp="1" noChangeArrowheads="1"/>
          </p:cNvSpPr>
          <p:nvPr>
            <p:ph type="title"/>
          </p:nvPr>
        </p:nvSpPr>
        <p:spPr>
          <a:xfrm>
            <a:off x="685800" y="0"/>
            <a:ext cx="7772400" cy="1428750"/>
          </a:xfrm>
        </p:spPr>
        <p:txBody>
          <a:bodyPr/>
          <a:lstStyle/>
          <a:p>
            <a:r>
              <a:rPr lang="en-US" altLang="en-US"/>
              <a:t>Conditional Operator</a:t>
            </a:r>
            <a:endParaRPr lang="en-US" altLang="en-US" b="1">
              <a:latin typeface="Book Antiqua" panose="02040602050305030304" pitchFamily="18" charset="0"/>
            </a:endParaRPr>
          </a:p>
        </p:txBody>
      </p:sp>
      <p:sp>
        <p:nvSpPr>
          <p:cNvPr id="70660" name="Rectangle 3">
            <a:extLst>
              <a:ext uri="{FF2B5EF4-FFF2-40B4-BE49-F238E27FC236}">
                <a16:creationId xmlns:a16="http://schemas.microsoft.com/office/drawing/2014/main" id="{CA6842B5-9960-4243-9CB2-FD2B16BAF8E2}"/>
              </a:ext>
            </a:extLst>
          </p:cNvPr>
          <p:cNvSpPr>
            <a:spLocks noGrp="1" noChangeArrowheads="1"/>
          </p:cNvSpPr>
          <p:nvPr>
            <p:ph type="body" idx="1"/>
          </p:nvPr>
        </p:nvSpPr>
        <p:spPr>
          <a:xfrm>
            <a:off x="228600" y="1524000"/>
            <a:ext cx="8915400" cy="4495800"/>
          </a:xfrm>
        </p:spPr>
        <p:txBody>
          <a:bodyPr/>
          <a:lstStyle/>
          <a:p>
            <a:pPr>
              <a:buFont typeface="Monotype Sorts" pitchFamily="2" charset="2"/>
              <a:buNone/>
            </a:pPr>
            <a:r>
              <a:rPr lang="en-US" altLang="en-US" b="1">
                <a:solidFill>
                  <a:schemeClr val="tx2"/>
                </a:solidFill>
                <a:latin typeface="Courier New" panose="02070309020205020404" pitchFamily="49" charset="0"/>
              </a:rPr>
              <a:t>if number % 2 == 0:</a:t>
            </a:r>
          </a:p>
          <a:p>
            <a:pPr>
              <a:buFont typeface="Monotype Sorts" pitchFamily="2" charset="2"/>
              <a:buNone/>
            </a:pPr>
            <a:r>
              <a:rPr lang="en-US" altLang="en-US" b="1">
                <a:solidFill>
                  <a:schemeClr val="tx2"/>
                </a:solidFill>
                <a:latin typeface="Courier New" panose="02070309020205020404" pitchFamily="49" charset="0"/>
              </a:rPr>
              <a:t>   print(number, "is even")</a:t>
            </a:r>
          </a:p>
          <a:p>
            <a:pPr>
              <a:spcBef>
                <a:spcPct val="0"/>
              </a:spcBef>
              <a:buFont typeface="Monotype Sorts" pitchFamily="2" charset="2"/>
              <a:buNone/>
            </a:pPr>
            <a:r>
              <a:rPr lang="en-US" altLang="en-US" b="1">
                <a:solidFill>
                  <a:schemeClr val="tx2"/>
                </a:solidFill>
                <a:latin typeface="Courier New" panose="02070309020205020404" pitchFamily="49" charset="0"/>
              </a:rPr>
              <a:t>else:</a:t>
            </a:r>
          </a:p>
          <a:p>
            <a:pPr>
              <a:spcBef>
                <a:spcPct val="0"/>
              </a:spcBef>
              <a:buFont typeface="Monotype Sorts" pitchFamily="2" charset="2"/>
              <a:buNone/>
            </a:pPr>
            <a:r>
              <a:rPr lang="en-US" altLang="en-US" b="1">
                <a:solidFill>
                  <a:schemeClr val="tx2"/>
                </a:solidFill>
                <a:latin typeface="Courier New" panose="02070309020205020404" pitchFamily="49" charset="0"/>
              </a:rPr>
              <a:t>   print(number, "is odd")</a:t>
            </a:r>
          </a:p>
          <a:p>
            <a:pPr>
              <a:spcBef>
                <a:spcPct val="0"/>
              </a:spcBef>
              <a:buFont typeface="Monotype Sorts" pitchFamily="2" charset="2"/>
              <a:buNone/>
            </a:pPr>
            <a:endParaRPr lang="en-US" altLang="en-US">
              <a:solidFill>
                <a:schemeClr val="tx2"/>
              </a:solidFill>
              <a:latin typeface="Courier New" panose="02070309020205020404" pitchFamily="49" charset="0"/>
            </a:endParaRPr>
          </a:p>
          <a:p>
            <a:pPr>
              <a:spcBef>
                <a:spcPct val="0"/>
              </a:spcBef>
              <a:buFont typeface="Monotype Sorts" pitchFamily="2" charset="2"/>
              <a:buNone/>
            </a:pPr>
            <a:endParaRPr lang="en-US" altLang="en-US">
              <a:solidFill>
                <a:schemeClr val="tx2"/>
              </a:solidFill>
              <a:latin typeface="Courier New" panose="02070309020205020404" pitchFamily="49" charset="0"/>
            </a:endParaRPr>
          </a:p>
          <a:p>
            <a:pPr>
              <a:spcBef>
                <a:spcPct val="0"/>
              </a:spcBef>
              <a:buFont typeface="Monotype Sorts" pitchFamily="2" charset="2"/>
              <a:buNone/>
            </a:pPr>
            <a:r>
              <a:rPr lang="en-US" altLang="en-US" sz="3600">
                <a:solidFill>
                  <a:schemeClr val="tx2"/>
                </a:solidFill>
              </a:rPr>
              <a:t>print(number, "is even" if (number % 2 == 0) else "is odd")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a:extLst>
              <a:ext uri="{FF2B5EF4-FFF2-40B4-BE49-F238E27FC236}">
                <a16:creationId xmlns:a16="http://schemas.microsoft.com/office/drawing/2014/main" id="{AE58D3EB-6AFA-E344-BF0B-C3E9D5444F4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3799D7B-D0D4-2E45-B88C-5B3599340845}" type="slidenum">
              <a:rPr lang="en-US" altLang="en-US" sz="1400" smtClean="0"/>
              <a:pPr>
                <a:spcBef>
                  <a:spcPct val="0"/>
                </a:spcBef>
                <a:buClrTx/>
                <a:buSzTx/>
                <a:buFontTx/>
                <a:buNone/>
              </a:pPr>
              <a:t>35</a:t>
            </a:fld>
            <a:endParaRPr lang="en-US" altLang="en-US" sz="1400"/>
          </a:p>
        </p:txBody>
      </p:sp>
      <p:sp>
        <p:nvSpPr>
          <p:cNvPr id="72707" name="Rectangle 2">
            <a:extLst>
              <a:ext uri="{FF2B5EF4-FFF2-40B4-BE49-F238E27FC236}">
                <a16:creationId xmlns:a16="http://schemas.microsoft.com/office/drawing/2014/main" id="{F5A366E2-3146-F542-935E-8B690C3B0214}"/>
              </a:ext>
            </a:extLst>
          </p:cNvPr>
          <p:cNvSpPr>
            <a:spLocks noGrp="1" noChangeArrowheads="1"/>
          </p:cNvSpPr>
          <p:nvPr>
            <p:ph type="title"/>
          </p:nvPr>
        </p:nvSpPr>
        <p:spPr>
          <a:xfrm>
            <a:off x="609600" y="228600"/>
            <a:ext cx="7772400" cy="685800"/>
          </a:xfrm>
        </p:spPr>
        <p:txBody>
          <a:bodyPr/>
          <a:lstStyle/>
          <a:p>
            <a:r>
              <a:rPr lang="en-US" altLang="en-US"/>
              <a:t>match-case Statements</a:t>
            </a:r>
          </a:p>
        </p:txBody>
      </p:sp>
      <p:sp>
        <p:nvSpPr>
          <p:cNvPr id="72708" name="Rectangle 3">
            <a:extLst>
              <a:ext uri="{FF2B5EF4-FFF2-40B4-BE49-F238E27FC236}">
                <a16:creationId xmlns:a16="http://schemas.microsoft.com/office/drawing/2014/main" id="{E53577E6-EE01-DC4D-BFD0-D38505D855FE}"/>
              </a:ext>
            </a:extLst>
          </p:cNvPr>
          <p:cNvSpPr>
            <a:spLocks noGrp="1" noChangeArrowheads="1"/>
          </p:cNvSpPr>
          <p:nvPr>
            <p:ph type="body" idx="1"/>
          </p:nvPr>
        </p:nvSpPr>
        <p:spPr>
          <a:xfrm>
            <a:off x="228600" y="1470025"/>
            <a:ext cx="8686800" cy="4854575"/>
          </a:xfrm>
        </p:spPr>
        <p:txBody>
          <a:bodyPr/>
          <a:lstStyle/>
          <a:p>
            <a:pPr marL="0" indent="0">
              <a:lnSpc>
                <a:spcPct val="90000"/>
              </a:lnSpc>
              <a:buFont typeface="Monotype Sorts" pitchFamily="2" charset="2"/>
              <a:buNone/>
            </a:pPr>
            <a:r>
              <a:rPr lang="en-US" altLang="en-US" sz="2500">
                <a:cs typeface="Times New Roman" panose="02020603050405020304" pitchFamily="18" charset="0"/>
              </a:rPr>
              <a:t>case status:</a:t>
            </a:r>
          </a:p>
          <a:p>
            <a:pPr marL="0" indent="0">
              <a:lnSpc>
                <a:spcPct val="90000"/>
              </a:lnSpc>
              <a:buFont typeface="Monotype Sorts" pitchFamily="2" charset="2"/>
              <a:buNone/>
            </a:pPr>
            <a:r>
              <a:rPr lang="en-US" altLang="en-US" sz="2500">
                <a:cs typeface="Times New Roman" panose="02020603050405020304" pitchFamily="18" charset="0"/>
              </a:rPr>
              <a:t>  case 0:  compute taxes for single filers</a:t>
            </a:r>
          </a:p>
          <a:p>
            <a:pPr marL="0" indent="0">
              <a:lnSpc>
                <a:spcPct val="90000"/>
              </a:lnSpc>
              <a:buFont typeface="Monotype Sorts" pitchFamily="2" charset="2"/>
              <a:buNone/>
            </a:pPr>
            <a:r>
              <a:rPr lang="en-US" altLang="en-US" sz="2500">
                <a:cs typeface="Times New Roman" panose="02020603050405020304" pitchFamily="18" charset="0"/>
              </a:rPr>
              <a:t>  case 1:  compute taxes for married file jointly</a:t>
            </a:r>
          </a:p>
          <a:p>
            <a:pPr marL="0" indent="0">
              <a:lnSpc>
                <a:spcPct val="90000"/>
              </a:lnSpc>
              <a:buFont typeface="Monotype Sorts" pitchFamily="2" charset="2"/>
              <a:buNone/>
            </a:pPr>
            <a:r>
              <a:rPr lang="en-US" altLang="en-US" sz="2500">
                <a:cs typeface="Times New Roman" panose="02020603050405020304" pitchFamily="18" charset="0"/>
              </a:rPr>
              <a:t>  case 2:  compute taxes for married file separately</a:t>
            </a:r>
          </a:p>
          <a:p>
            <a:pPr marL="0" indent="0">
              <a:lnSpc>
                <a:spcPct val="90000"/>
              </a:lnSpc>
              <a:buFont typeface="Monotype Sorts" pitchFamily="2" charset="2"/>
              <a:buNone/>
            </a:pPr>
            <a:r>
              <a:rPr lang="en-US" altLang="en-US" sz="2500">
                <a:cs typeface="Times New Roman" panose="02020603050405020304" pitchFamily="18" charset="0"/>
              </a:rPr>
              <a:t>  case 3:  compute taxes for head of household</a:t>
            </a:r>
          </a:p>
          <a:p>
            <a:pPr marL="0" indent="0">
              <a:lnSpc>
                <a:spcPct val="90000"/>
              </a:lnSpc>
              <a:buFont typeface="Monotype Sorts" pitchFamily="2" charset="2"/>
              <a:buNone/>
            </a:pPr>
            <a:r>
              <a:rPr lang="en-US" altLang="en-US" sz="2500">
                <a:cs typeface="Times New Roman" panose="02020603050405020304" pitchFamily="18" charset="0"/>
              </a:rPr>
              <a:t>  case _:</a:t>
            </a:r>
          </a:p>
          <a:p>
            <a:pPr marL="0" indent="0">
              <a:lnSpc>
                <a:spcPct val="90000"/>
              </a:lnSpc>
              <a:buFont typeface="Monotype Sorts" pitchFamily="2" charset="2"/>
              <a:buNone/>
            </a:pPr>
            <a:r>
              <a:rPr lang="en-US" altLang="en-US" sz="2500">
                <a:cs typeface="Times New Roman" panose="02020603050405020304" pitchFamily="18" charset="0"/>
              </a:rPr>
              <a:t>           print("Errors: invalid status")</a:t>
            </a:r>
          </a:p>
          <a:p>
            <a:pPr marL="0" indent="0">
              <a:lnSpc>
                <a:spcPct val="90000"/>
              </a:lnSpc>
              <a:buFont typeface="Monotype Sorts" pitchFamily="2" charset="2"/>
              <a:buNone/>
            </a:pPr>
            <a:r>
              <a:rPr lang="en-US" altLang="en-US" sz="2500">
                <a:cs typeface="Times New Roman" panose="02020603050405020304" pitchFamily="18" charset="0"/>
              </a:rPr>
              <a:t>           sys.exit(1)</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a:extLst>
              <a:ext uri="{FF2B5EF4-FFF2-40B4-BE49-F238E27FC236}">
                <a16:creationId xmlns:a16="http://schemas.microsoft.com/office/drawing/2014/main" id="{483DE4D5-C8BB-524A-8A0B-6F5D68DAE70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9E983D4-1A1C-1948-9B5B-B88132F2E0B3}" type="slidenum">
              <a:rPr lang="en-US" altLang="en-US" sz="1400" smtClean="0"/>
              <a:pPr>
                <a:spcBef>
                  <a:spcPct val="0"/>
                </a:spcBef>
                <a:buClrTx/>
                <a:buSzTx/>
                <a:buFontTx/>
                <a:buNone/>
              </a:pPr>
              <a:t>36</a:t>
            </a:fld>
            <a:endParaRPr lang="en-US" altLang="en-US" sz="1400"/>
          </a:p>
        </p:txBody>
      </p:sp>
      <p:sp>
        <p:nvSpPr>
          <p:cNvPr id="74755" name="Rectangle 2">
            <a:extLst>
              <a:ext uri="{FF2B5EF4-FFF2-40B4-BE49-F238E27FC236}">
                <a16:creationId xmlns:a16="http://schemas.microsoft.com/office/drawing/2014/main" id="{33BDCB3A-D35F-9D48-8B74-6E051D3091CB}"/>
              </a:ext>
            </a:extLst>
          </p:cNvPr>
          <p:cNvSpPr>
            <a:spLocks noGrp="1" noChangeArrowheads="1"/>
          </p:cNvSpPr>
          <p:nvPr>
            <p:ph type="title"/>
          </p:nvPr>
        </p:nvSpPr>
        <p:spPr>
          <a:xfrm>
            <a:off x="685800" y="165100"/>
            <a:ext cx="7772400" cy="536575"/>
          </a:xfrm>
        </p:spPr>
        <p:txBody>
          <a:bodyPr/>
          <a:lstStyle/>
          <a:p>
            <a:r>
              <a:rPr lang="en-US" altLang="en-US" sz="3800">
                <a:latin typeface="Courier New" panose="02070309020205020404" pitchFamily="49" charset="0"/>
              </a:rPr>
              <a:t>match-case</a:t>
            </a:r>
            <a:r>
              <a:rPr lang="en-US" altLang="en-US" sz="4000"/>
              <a:t> Statement Flow Chart</a:t>
            </a:r>
          </a:p>
        </p:txBody>
      </p:sp>
      <p:sp>
        <p:nvSpPr>
          <p:cNvPr id="74756" name="Rectangle 7">
            <a:extLst>
              <a:ext uri="{FF2B5EF4-FFF2-40B4-BE49-F238E27FC236}">
                <a16:creationId xmlns:a16="http://schemas.microsoft.com/office/drawing/2014/main" id="{037AB7E3-1836-8D49-A8D3-229F5A63DFA6}"/>
              </a:ext>
            </a:extLst>
          </p:cNvPr>
          <p:cNvSpPr>
            <a:spLocks noChangeArrowheads="1"/>
          </p:cNvSpPr>
          <p:nvPr/>
        </p:nvSpPr>
        <p:spPr bwMode="auto">
          <a:xfrm>
            <a:off x="274320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4757" name="Rectangle 9">
            <a:extLst>
              <a:ext uri="{FF2B5EF4-FFF2-40B4-BE49-F238E27FC236}">
                <a16:creationId xmlns:a16="http://schemas.microsoft.com/office/drawing/2014/main" id="{EA57BDFF-66DE-3345-98F7-57C541EEE28D}"/>
              </a:ext>
            </a:extLst>
          </p:cNvPr>
          <p:cNvSpPr>
            <a:spLocks noChangeArrowheads="1"/>
          </p:cNvSpPr>
          <p:nvPr/>
        </p:nvSpPr>
        <p:spPr bwMode="auto">
          <a:xfrm>
            <a:off x="0" y="1885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74758" name="Picture 2">
            <a:extLst>
              <a:ext uri="{FF2B5EF4-FFF2-40B4-BE49-F238E27FC236}">
                <a16:creationId xmlns:a16="http://schemas.microsoft.com/office/drawing/2014/main" id="{8A8BF286-961A-704B-9663-06D16103C0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163638"/>
            <a:ext cx="7605713" cy="483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4">
            <a:extLst>
              <a:ext uri="{FF2B5EF4-FFF2-40B4-BE49-F238E27FC236}">
                <a16:creationId xmlns:a16="http://schemas.microsoft.com/office/drawing/2014/main" id="{7950CBBD-C314-D540-9BBA-2E87EED1046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54A2245-ED82-A345-B1A3-51B5560BFE11}" type="slidenum">
              <a:rPr lang="en-US" altLang="en-US" sz="1400" smtClean="0"/>
              <a:pPr>
                <a:spcBef>
                  <a:spcPct val="0"/>
                </a:spcBef>
                <a:buClrTx/>
                <a:buSzTx/>
                <a:buFontTx/>
                <a:buNone/>
              </a:pPr>
              <a:t>37</a:t>
            </a:fld>
            <a:endParaRPr lang="en-US" altLang="en-US" sz="1400"/>
          </a:p>
        </p:txBody>
      </p:sp>
      <p:sp>
        <p:nvSpPr>
          <p:cNvPr id="76803" name="Rectangle 2">
            <a:extLst>
              <a:ext uri="{FF2B5EF4-FFF2-40B4-BE49-F238E27FC236}">
                <a16:creationId xmlns:a16="http://schemas.microsoft.com/office/drawing/2014/main" id="{A5D36797-1148-E849-B1AB-A3EFC2253C8D}"/>
              </a:ext>
            </a:extLst>
          </p:cNvPr>
          <p:cNvSpPr>
            <a:spLocks noGrp="1" noChangeArrowheads="1"/>
          </p:cNvSpPr>
          <p:nvPr>
            <p:ph type="title"/>
          </p:nvPr>
        </p:nvSpPr>
        <p:spPr>
          <a:xfrm>
            <a:off x="685800" y="0"/>
            <a:ext cx="7772400" cy="762000"/>
          </a:xfrm>
        </p:spPr>
        <p:txBody>
          <a:bodyPr/>
          <a:lstStyle/>
          <a:p>
            <a:r>
              <a:rPr lang="en-US" altLang="en-US" sz="4200">
                <a:latin typeface="Courier New" panose="02070309020205020404" pitchFamily="49" charset="0"/>
              </a:rPr>
              <a:t>match-case</a:t>
            </a:r>
            <a:r>
              <a:rPr lang="en-US" altLang="en-US"/>
              <a:t> Statement Rules</a:t>
            </a:r>
          </a:p>
        </p:txBody>
      </p:sp>
      <p:sp>
        <p:nvSpPr>
          <p:cNvPr id="76804" name="Rectangle 5">
            <a:extLst>
              <a:ext uri="{FF2B5EF4-FFF2-40B4-BE49-F238E27FC236}">
                <a16:creationId xmlns:a16="http://schemas.microsoft.com/office/drawing/2014/main" id="{DF63CCA9-0B54-B442-A294-7BEF192BCAAB}"/>
              </a:ext>
            </a:extLst>
          </p:cNvPr>
          <p:cNvSpPr>
            <a:spLocks noChangeArrowheads="1"/>
          </p:cNvSpPr>
          <p:nvPr/>
        </p:nvSpPr>
        <p:spPr bwMode="auto">
          <a:xfrm>
            <a:off x="4343400" y="1371600"/>
            <a:ext cx="36576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1900">
                <a:cs typeface="Times New Roman" panose="02020603050405020304" pitchFamily="18" charset="0"/>
              </a:rPr>
              <a:t>switch case-expression:</a:t>
            </a:r>
          </a:p>
          <a:p>
            <a:pPr>
              <a:buFont typeface="Monotype Sorts" pitchFamily="2" charset="2"/>
              <a:buNone/>
            </a:pPr>
            <a:r>
              <a:rPr lang="en-US" altLang="en-US" sz="1900">
                <a:cs typeface="Times New Roman" panose="02020603050405020304" pitchFamily="18" charset="0"/>
              </a:rPr>
              <a:t>  case value1:  statement(s)1</a:t>
            </a:r>
          </a:p>
          <a:p>
            <a:pPr>
              <a:buFont typeface="Monotype Sorts" pitchFamily="2" charset="2"/>
              <a:buNone/>
            </a:pPr>
            <a:r>
              <a:rPr lang="en-US" altLang="en-US" sz="1900">
                <a:cs typeface="Times New Roman" panose="02020603050405020304" pitchFamily="18" charset="0"/>
              </a:rPr>
              <a:t>  case value2: statement(s)2</a:t>
            </a:r>
          </a:p>
          <a:p>
            <a:pPr>
              <a:buFont typeface="Monotype Sorts" pitchFamily="2" charset="2"/>
              <a:buNone/>
            </a:pPr>
            <a:r>
              <a:rPr lang="en-US" altLang="en-US" sz="1900">
                <a:cs typeface="Times New Roman" panose="02020603050405020304" pitchFamily="18" charset="0"/>
              </a:rPr>
              <a:t>  …</a:t>
            </a:r>
          </a:p>
          <a:p>
            <a:pPr>
              <a:buFont typeface="Monotype Sorts" pitchFamily="2" charset="2"/>
              <a:buNone/>
            </a:pPr>
            <a:r>
              <a:rPr lang="en-US" altLang="en-US" sz="1900">
                <a:cs typeface="Times New Roman" panose="02020603050405020304" pitchFamily="18" charset="0"/>
              </a:rPr>
              <a:t>  case valueN: statement(s)N</a:t>
            </a:r>
          </a:p>
          <a:p>
            <a:pPr>
              <a:buFont typeface="Monotype Sorts" pitchFamily="2" charset="2"/>
              <a:buNone/>
            </a:pPr>
            <a:r>
              <a:rPr lang="en-US" altLang="en-US" sz="1900">
                <a:cs typeface="Times New Roman" panose="02020603050405020304" pitchFamily="18" charset="0"/>
              </a:rPr>
              <a:t>  case _: statement(s)-for-default;</a:t>
            </a:r>
          </a:p>
          <a:p>
            <a:pPr>
              <a:buFont typeface="Monotype Sorts" pitchFamily="2" charset="2"/>
              <a:buNone/>
            </a:pPr>
            <a:r>
              <a:rPr lang="en-US" altLang="en-US" sz="1900">
                <a:cs typeface="Times New Roman" panose="02020603050405020304" pitchFamily="18" charset="0"/>
              </a:rPr>
              <a:t>}</a:t>
            </a:r>
          </a:p>
        </p:txBody>
      </p:sp>
      <p:grpSp>
        <p:nvGrpSpPr>
          <p:cNvPr id="52239" name="Group 15">
            <a:extLst>
              <a:ext uri="{FF2B5EF4-FFF2-40B4-BE49-F238E27FC236}">
                <a16:creationId xmlns:a16="http://schemas.microsoft.com/office/drawing/2014/main" id="{A138DEC1-7DC8-E54E-8DA7-79FF853074A4}"/>
              </a:ext>
            </a:extLst>
          </p:cNvPr>
          <p:cNvGrpSpPr>
            <a:grpSpLocks/>
          </p:cNvGrpSpPr>
          <p:nvPr/>
        </p:nvGrpSpPr>
        <p:grpSpPr bwMode="auto">
          <a:xfrm>
            <a:off x="762000" y="1066800"/>
            <a:ext cx="4724400" cy="1295400"/>
            <a:chOff x="96" y="384"/>
            <a:chExt cx="2976" cy="816"/>
          </a:xfrm>
        </p:grpSpPr>
        <p:sp>
          <p:nvSpPr>
            <p:cNvPr id="76812" name="Rectangle 6">
              <a:extLst>
                <a:ext uri="{FF2B5EF4-FFF2-40B4-BE49-F238E27FC236}">
                  <a16:creationId xmlns:a16="http://schemas.microsoft.com/office/drawing/2014/main" id="{789F5589-896F-5345-873B-A58F8BBA8A8C}"/>
                </a:ext>
              </a:extLst>
            </p:cNvPr>
            <p:cNvSpPr>
              <a:spLocks noChangeArrowheads="1"/>
            </p:cNvSpPr>
            <p:nvPr/>
          </p:nvSpPr>
          <p:spPr bwMode="auto">
            <a:xfrm>
              <a:off x="96" y="384"/>
              <a:ext cx="1728"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55563" indent="-55563" defTabSz="287338">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defTabSz="287338">
                <a:spcBef>
                  <a:spcPct val="20000"/>
                </a:spcBef>
                <a:buClr>
                  <a:schemeClr val="tx1"/>
                </a:buClr>
                <a:buChar char="–"/>
                <a:defRPr sz="2800">
                  <a:solidFill>
                    <a:schemeClr val="tx1"/>
                  </a:solidFill>
                  <a:latin typeface="Times New Roman" panose="02020603050405020304" pitchFamily="18" charset="0"/>
                </a:defRPr>
              </a:lvl2pPr>
              <a:lvl3pPr marL="1143000" indent="-228600" defTabSz="287338">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defTabSz="287338">
                <a:spcBef>
                  <a:spcPct val="20000"/>
                </a:spcBef>
                <a:buClr>
                  <a:schemeClr val="tx1"/>
                </a:buClr>
                <a:buChar char="–"/>
                <a:defRPr sz="2000">
                  <a:solidFill>
                    <a:schemeClr val="tx1"/>
                  </a:solidFill>
                  <a:latin typeface="Times New Roman" panose="02020603050405020304" pitchFamily="18" charset="0"/>
                </a:defRPr>
              </a:lvl4pPr>
              <a:lvl5pPr marL="2057400" indent="-228600" defTabSz="287338">
                <a:spcBef>
                  <a:spcPct val="20000"/>
                </a:spcBef>
                <a:buClr>
                  <a:schemeClr val="tx2"/>
                </a:buClr>
                <a:buChar char="•"/>
                <a:defRPr sz="2000">
                  <a:solidFill>
                    <a:schemeClr val="tx1"/>
                  </a:solidFill>
                  <a:latin typeface="Times New Roman" panose="02020603050405020304" pitchFamily="18" charset="0"/>
                </a:defRPr>
              </a:lvl5pPr>
              <a:lvl6pPr marL="25146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0"/>
                </a:spcBef>
                <a:buFont typeface="Monotype Sorts" pitchFamily="2" charset="2"/>
                <a:buNone/>
              </a:pPr>
              <a:r>
                <a:rPr lang="en-US" altLang="en-US" sz="1800">
                  <a:solidFill>
                    <a:schemeClr val="tx2"/>
                  </a:solidFill>
                  <a:cs typeface="Times New Roman" panose="02020603050405020304" pitchFamily="18" charset="0"/>
                </a:rPr>
                <a:t>The </a:t>
              </a:r>
              <a:r>
                <a:rPr lang="en-US" altLang="en-US" sz="1800" u="sng">
                  <a:solidFill>
                    <a:schemeClr val="tx2"/>
                  </a:solidFill>
                  <a:cs typeface="Times New Roman" panose="02020603050405020304" pitchFamily="18" charset="0"/>
                </a:rPr>
                <a:t>case-expression</a:t>
              </a:r>
              <a:r>
                <a:rPr lang="en-US" altLang="en-US" sz="1800">
                  <a:solidFill>
                    <a:schemeClr val="tx2"/>
                  </a:solidFill>
                  <a:cs typeface="Times New Roman" panose="02020603050405020304" pitchFamily="18" charset="0"/>
                </a:rPr>
                <a:t> must yield a number, a string, a Boolean value.</a:t>
              </a:r>
            </a:p>
          </p:txBody>
        </p:sp>
        <p:sp>
          <p:nvSpPr>
            <p:cNvPr id="76813" name="Line 7">
              <a:extLst>
                <a:ext uri="{FF2B5EF4-FFF2-40B4-BE49-F238E27FC236}">
                  <a16:creationId xmlns:a16="http://schemas.microsoft.com/office/drawing/2014/main" id="{6242B2B1-6530-F94C-A7C8-015FB5CE64E6}"/>
                </a:ext>
              </a:extLst>
            </p:cNvPr>
            <p:cNvSpPr>
              <a:spLocks noChangeShapeType="1"/>
            </p:cNvSpPr>
            <p:nvPr/>
          </p:nvSpPr>
          <p:spPr bwMode="auto">
            <a:xfrm>
              <a:off x="1536" y="480"/>
              <a:ext cx="1536" cy="192"/>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52238" name="Group 14">
            <a:extLst>
              <a:ext uri="{FF2B5EF4-FFF2-40B4-BE49-F238E27FC236}">
                <a16:creationId xmlns:a16="http://schemas.microsoft.com/office/drawing/2014/main" id="{C0D2D251-DB80-2044-98C0-F853A7D44359}"/>
              </a:ext>
            </a:extLst>
          </p:cNvPr>
          <p:cNvGrpSpPr>
            <a:grpSpLocks/>
          </p:cNvGrpSpPr>
          <p:nvPr/>
        </p:nvGrpSpPr>
        <p:grpSpPr bwMode="auto">
          <a:xfrm>
            <a:off x="838200" y="1981200"/>
            <a:ext cx="4310063" cy="3429000"/>
            <a:chOff x="144" y="960"/>
            <a:chExt cx="2967" cy="2160"/>
          </a:xfrm>
        </p:grpSpPr>
        <p:sp>
          <p:nvSpPr>
            <p:cNvPr id="76808" name="Rectangle 8">
              <a:extLst>
                <a:ext uri="{FF2B5EF4-FFF2-40B4-BE49-F238E27FC236}">
                  <a16:creationId xmlns:a16="http://schemas.microsoft.com/office/drawing/2014/main" id="{D5FAD8B9-6B95-7F4B-BC9F-A1AEB1B8798D}"/>
                </a:ext>
              </a:extLst>
            </p:cNvPr>
            <p:cNvSpPr>
              <a:spLocks noChangeArrowheads="1"/>
            </p:cNvSpPr>
            <p:nvPr/>
          </p:nvSpPr>
          <p:spPr bwMode="auto">
            <a:xfrm>
              <a:off x="144" y="960"/>
              <a:ext cx="2160" cy="2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55563" indent="-55563" defTabSz="287338">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defTabSz="287338">
                <a:spcBef>
                  <a:spcPct val="20000"/>
                </a:spcBef>
                <a:buClr>
                  <a:schemeClr val="tx1"/>
                </a:buClr>
                <a:buChar char="–"/>
                <a:defRPr sz="2800">
                  <a:solidFill>
                    <a:schemeClr val="tx1"/>
                  </a:solidFill>
                  <a:latin typeface="Times New Roman" panose="02020603050405020304" pitchFamily="18" charset="0"/>
                </a:defRPr>
              </a:lvl2pPr>
              <a:lvl3pPr marL="1143000" indent="-228600" defTabSz="287338">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defTabSz="287338">
                <a:spcBef>
                  <a:spcPct val="20000"/>
                </a:spcBef>
                <a:buClr>
                  <a:schemeClr val="tx1"/>
                </a:buClr>
                <a:buChar char="–"/>
                <a:defRPr sz="2000">
                  <a:solidFill>
                    <a:schemeClr val="tx1"/>
                  </a:solidFill>
                  <a:latin typeface="Times New Roman" panose="02020603050405020304" pitchFamily="18" charset="0"/>
                </a:defRPr>
              </a:lvl4pPr>
              <a:lvl5pPr marL="2057400" indent="-228600" defTabSz="287338">
                <a:spcBef>
                  <a:spcPct val="20000"/>
                </a:spcBef>
                <a:buClr>
                  <a:schemeClr val="tx2"/>
                </a:buClr>
                <a:buChar char="•"/>
                <a:defRPr sz="2000">
                  <a:solidFill>
                    <a:schemeClr val="tx1"/>
                  </a:solidFill>
                  <a:latin typeface="Times New Roman" panose="02020603050405020304" pitchFamily="18" charset="0"/>
                </a:defRPr>
              </a:lvl5pPr>
              <a:lvl6pPr marL="25146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800">
                  <a:solidFill>
                    <a:schemeClr val="tx2"/>
                  </a:solidFill>
                  <a:cs typeface="Times New Roman" panose="02020603050405020304" pitchFamily="18" charset="0"/>
                </a:rPr>
                <a:t>The </a:t>
              </a:r>
              <a:r>
                <a:rPr lang="en-US" altLang="en-US" sz="1800" u="sng">
                  <a:solidFill>
                    <a:schemeClr val="tx2"/>
                  </a:solidFill>
                  <a:cs typeface="Times New Roman" panose="02020603050405020304" pitchFamily="18" charset="0"/>
                </a:rPr>
                <a:t>value1</a:t>
              </a:r>
              <a:r>
                <a:rPr lang="en-US" altLang="en-US" sz="1800">
                  <a:solidFill>
                    <a:schemeClr val="tx2"/>
                  </a:solidFill>
                  <a:cs typeface="Times New Roman" panose="02020603050405020304" pitchFamily="18" charset="0"/>
                </a:rPr>
                <a:t>, ..., and </a:t>
              </a:r>
              <a:r>
                <a:rPr lang="en-US" altLang="en-US" sz="1800" u="sng">
                  <a:solidFill>
                    <a:schemeClr val="tx2"/>
                  </a:solidFill>
                  <a:cs typeface="Times New Roman" panose="02020603050405020304" pitchFamily="18" charset="0"/>
                </a:rPr>
                <a:t>valueN</a:t>
              </a:r>
              <a:r>
                <a:rPr lang="en-US" altLang="en-US" sz="1800">
                  <a:solidFill>
                    <a:schemeClr val="tx2"/>
                  </a:solidFill>
                  <a:cs typeface="Times New Roman" panose="02020603050405020304" pitchFamily="18" charset="0"/>
                </a:rPr>
                <a:t> must have the same data type as the value of the </a:t>
              </a:r>
              <a:r>
                <a:rPr lang="en-US" altLang="en-US" sz="1800" u="sng">
                  <a:solidFill>
                    <a:schemeClr val="tx2"/>
                  </a:solidFill>
                  <a:cs typeface="Times New Roman" panose="02020603050405020304" pitchFamily="18" charset="0"/>
                </a:rPr>
                <a:t>case-expression</a:t>
              </a:r>
              <a:r>
                <a:rPr lang="en-US" altLang="en-US" sz="1800">
                  <a:solidFill>
                    <a:schemeClr val="tx2"/>
                  </a:solidFill>
                  <a:cs typeface="Times New Roman" panose="02020603050405020304" pitchFamily="18" charset="0"/>
                </a:rPr>
                <a:t>. The resulting statements in the </a:t>
              </a:r>
              <a:r>
                <a:rPr lang="en-US" altLang="en-US" sz="1800" u="sng">
                  <a:solidFill>
                    <a:schemeClr val="tx2"/>
                  </a:solidFill>
                  <a:cs typeface="Times New Roman" panose="02020603050405020304" pitchFamily="18" charset="0"/>
                </a:rPr>
                <a:t>case</a:t>
              </a:r>
              <a:r>
                <a:rPr lang="en-US" altLang="en-US" sz="1800">
                  <a:solidFill>
                    <a:schemeClr val="tx2"/>
                  </a:solidFill>
                  <a:cs typeface="Times New Roman" panose="02020603050405020304" pitchFamily="18" charset="0"/>
                </a:rPr>
                <a:t> statement are executed when the value in the </a:t>
              </a:r>
              <a:r>
                <a:rPr lang="en-US" altLang="en-US" sz="1800" u="sng">
                  <a:solidFill>
                    <a:schemeClr val="tx2"/>
                  </a:solidFill>
                  <a:cs typeface="Times New Roman" panose="02020603050405020304" pitchFamily="18" charset="0"/>
                </a:rPr>
                <a:t>case</a:t>
              </a:r>
              <a:r>
                <a:rPr lang="en-US" altLang="en-US" sz="1800">
                  <a:solidFill>
                    <a:schemeClr val="tx2"/>
                  </a:solidFill>
                  <a:cs typeface="Times New Roman" panose="02020603050405020304" pitchFamily="18" charset="0"/>
                </a:rPr>
                <a:t> statement matches the value of the </a:t>
              </a:r>
              <a:r>
                <a:rPr lang="en-US" altLang="en-US" sz="1800" u="sng">
                  <a:solidFill>
                    <a:schemeClr val="tx2"/>
                  </a:solidFill>
                  <a:cs typeface="Times New Roman" panose="02020603050405020304" pitchFamily="18" charset="0"/>
                </a:rPr>
                <a:t>switch-expression</a:t>
              </a:r>
              <a:r>
                <a:rPr lang="en-US" altLang="en-US" sz="1800">
                  <a:solidFill>
                    <a:schemeClr val="tx2"/>
                  </a:solidFill>
                  <a:cs typeface="Times New Roman" panose="02020603050405020304" pitchFamily="18" charset="0"/>
                </a:rPr>
                <a:t>. Note that </a:t>
              </a:r>
              <a:r>
                <a:rPr lang="en-US" altLang="en-US" sz="1800" u="sng">
                  <a:solidFill>
                    <a:schemeClr val="tx2"/>
                  </a:solidFill>
                  <a:cs typeface="Times New Roman" panose="02020603050405020304" pitchFamily="18" charset="0"/>
                </a:rPr>
                <a:t>value1</a:t>
              </a:r>
              <a:r>
                <a:rPr lang="en-US" altLang="en-US" sz="1800">
                  <a:solidFill>
                    <a:schemeClr val="tx2"/>
                  </a:solidFill>
                  <a:cs typeface="Times New Roman" panose="02020603050405020304" pitchFamily="18" charset="0"/>
                </a:rPr>
                <a:t>, ..., and </a:t>
              </a:r>
              <a:r>
                <a:rPr lang="en-US" altLang="en-US" sz="1800" u="sng">
                  <a:solidFill>
                    <a:schemeClr val="tx2"/>
                  </a:solidFill>
                  <a:cs typeface="Times New Roman" panose="02020603050405020304" pitchFamily="18" charset="0"/>
                </a:rPr>
                <a:t>valueN</a:t>
              </a:r>
              <a:r>
                <a:rPr lang="en-US" altLang="en-US" sz="1800">
                  <a:solidFill>
                    <a:schemeClr val="tx2"/>
                  </a:solidFill>
                  <a:cs typeface="Times New Roman" panose="02020603050405020304" pitchFamily="18" charset="0"/>
                </a:rPr>
                <a:t> are constant expressions, meaning that they cannot contain variables in the expression, such as 1 + </a:t>
              </a:r>
              <a:r>
                <a:rPr lang="en-US" altLang="en-US" sz="1800" u="sng">
                  <a:solidFill>
                    <a:schemeClr val="tx2"/>
                  </a:solidFill>
                  <a:cs typeface="Times New Roman" panose="02020603050405020304" pitchFamily="18" charset="0"/>
                </a:rPr>
                <a:t>x</a:t>
              </a:r>
              <a:r>
                <a:rPr lang="en-US" altLang="en-US" sz="1800">
                  <a:solidFill>
                    <a:schemeClr val="tx2"/>
                  </a:solidFill>
                  <a:cs typeface="Times New Roman" panose="02020603050405020304" pitchFamily="18" charset="0"/>
                </a:rPr>
                <a:t>. </a:t>
              </a:r>
            </a:p>
          </p:txBody>
        </p:sp>
        <p:sp>
          <p:nvSpPr>
            <p:cNvPr id="76809" name="Line 10">
              <a:extLst>
                <a:ext uri="{FF2B5EF4-FFF2-40B4-BE49-F238E27FC236}">
                  <a16:creationId xmlns:a16="http://schemas.microsoft.com/office/drawing/2014/main" id="{1FDD14FD-1281-5047-914F-BFAECA62FD85}"/>
                </a:ext>
              </a:extLst>
            </p:cNvPr>
            <p:cNvSpPr>
              <a:spLocks noChangeShapeType="1"/>
            </p:cNvSpPr>
            <p:nvPr/>
          </p:nvSpPr>
          <p:spPr bwMode="auto">
            <a:xfrm flipV="1">
              <a:off x="2109" y="960"/>
              <a:ext cx="723" cy="114"/>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0" name="Line 11">
              <a:extLst>
                <a:ext uri="{FF2B5EF4-FFF2-40B4-BE49-F238E27FC236}">
                  <a16:creationId xmlns:a16="http://schemas.microsoft.com/office/drawing/2014/main" id="{3804C868-35EC-9242-9069-C8307740FCFE}"/>
                </a:ext>
              </a:extLst>
            </p:cNvPr>
            <p:cNvSpPr>
              <a:spLocks noChangeShapeType="1"/>
            </p:cNvSpPr>
            <p:nvPr/>
          </p:nvSpPr>
          <p:spPr bwMode="auto">
            <a:xfrm>
              <a:off x="2109" y="1074"/>
              <a:ext cx="822" cy="414"/>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6811" name="Line 12">
              <a:extLst>
                <a:ext uri="{FF2B5EF4-FFF2-40B4-BE49-F238E27FC236}">
                  <a16:creationId xmlns:a16="http://schemas.microsoft.com/office/drawing/2014/main" id="{066CD59E-2ACB-BB4F-AD6C-7DE3BDC0B022}"/>
                </a:ext>
              </a:extLst>
            </p:cNvPr>
            <p:cNvSpPr>
              <a:spLocks noChangeShapeType="1"/>
            </p:cNvSpPr>
            <p:nvPr/>
          </p:nvSpPr>
          <p:spPr bwMode="auto">
            <a:xfrm flipH="1" flipV="1">
              <a:off x="2931" y="1945"/>
              <a:ext cx="180" cy="414"/>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6807" name="Rectangle 15">
            <a:extLst>
              <a:ext uri="{FF2B5EF4-FFF2-40B4-BE49-F238E27FC236}">
                <a16:creationId xmlns:a16="http://schemas.microsoft.com/office/drawing/2014/main" id="{EB08D822-BC74-CB40-881D-434E40FCDBF5}"/>
              </a:ext>
            </a:extLst>
          </p:cNvPr>
          <p:cNvSpPr>
            <a:spLocks noChangeArrowheads="1"/>
          </p:cNvSpPr>
          <p:nvPr/>
        </p:nvSpPr>
        <p:spPr bwMode="auto">
          <a:xfrm>
            <a:off x="4918075" y="4219575"/>
            <a:ext cx="30480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55563" indent="-55563" defTabSz="287338">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defTabSz="287338">
              <a:spcBef>
                <a:spcPct val="20000"/>
              </a:spcBef>
              <a:buClr>
                <a:schemeClr val="tx1"/>
              </a:buClr>
              <a:buChar char="–"/>
              <a:defRPr sz="2800">
                <a:solidFill>
                  <a:schemeClr val="tx1"/>
                </a:solidFill>
                <a:latin typeface="Times New Roman" panose="02020603050405020304" pitchFamily="18" charset="0"/>
              </a:defRPr>
            </a:lvl2pPr>
            <a:lvl3pPr marL="1143000" indent="-228600" defTabSz="287338">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defTabSz="287338">
              <a:spcBef>
                <a:spcPct val="20000"/>
              </a:spcBef>
              <a:buClr>
                <a:schemeClr val="tx1"/>
              </a:buClr>
              <a:buChar char="–"/>
              <a:defRPr sz="2000">
                <a:solidFill>
                  <a:schemeClr val="tx1"/>
                </a:solidFill>
                <a:latin typeface="Times New Roman" panose="02020603050405020304" pitchFamily="18" charset="0"/>
              </a:defRPr>
            </a:lvl4pPr>
            <a:lvl5pPr marL="2057400" indent="-228600" defTabSz="287338">
              <a:spcBef>
                <a:spcPct val="20000"/>
              </a:spcBef>
              <a:buClr>
                <a:schemeClr val="tx2"/>
              </a:buClr>
              <a:buChar char="•"/>
              <a:defRPr sz="2000">
                <a:solidFill>
                  <a:schemeClr val="tx1"/>
                </a:solidFill>
                <a:latin typeface="Times New Roman" panose="02020603050405020304" pitchFamily="18" charset="0"/>
              </a:defRPr>
            </a:lvl5pPr>
            <a:lvl6pPr marL="25146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defTabSz="287338"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2800">
                <a:solidFill>
                  <a:schemeClr val="tx2"/>
                </a:solidFill>
                <a:latin typeface="Courier" panose="02070309020205020404" pitchFamily="49" charset="0"/>
                <a:cs typeface="Times New Roman" panose="02020603050405020304" pitchFamily="18" charset="0"/>
              </a:rPr>
              <a:t>	</a:t>
            </a:r>
            <a:r>
              <a:rPr lang="en-US" altLang="en-US" sz="1600">
                <a:solidFill>
                  <a:schemeClr val="tx2"/>
                </a:solidFill>
                <a:cs typeface="Times New Roman" panose="02020603050405020304" pitchFamily="18" charset="0"/>
              </a:rPr>
              <a:t>The </a:t>
            </a:r>
            <a:r>
              <a:rPr lang="en-US" altLang="en-US" sz="1600" u="sng">
                <a:solidFill>
                  <a:schemeClr val="tx2"/>
                </a:solidFill>
                <a:cs typeface="Times New Roman" panose="02020603050405020304" pitchFamily="18" charset="0"/>
              </a:rPr>
              <a:t>default</a:t>
            </a:r>
            <a:r>
              <a:rPr lang="en-US" altLang="en-US" sz="1600">
                <a:solidFill>
                  <a:schemeClr val="tx2"/>
                </a:solidFill>
                <a:cs typeface="Times New Roman" panose="02020603050405020304" pitchFamily="18" charset="0"/>
              </a:rPr>
              <a:t> case, which is optional, can be used to perform actions when none of the specified cases matches the </a:t>
            </a:r>
            <a:r>
              <a:rPr lang="en-US" altLang="en-US" sz="1600" u="sng">
                <a:solidFill>
                  <a:schemeClr val="tx2"/>
                </a:solidFill>
                <a:cs typeface="Times New Roman" panose="02020603050405020304" pitchFamily="18" charset="0"/>
              </a:rPr>
              <a:t>expression</a:t>
            </a:r>
            <a:r>
              <a:rPr lang="en-US" altLang="en-US" sz="1600">
                <a:solidFill>
                  <a:schemeClr val="tx2"/>
                </a:solidFill>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2239"/>
                                        </p:tgtEl>
                                        <p:attrNameLst>
                                          <p:attrName>style.visibility</p:attrName>
                                        </p:attrNameLst>
                                      </p:cBhvr>
                                      <p:to>
                                        <p:strVal val="visible"/>
                                      </p:to>
                                    </p:set>
                                    <p:anim calcmode="lin" valueType="num">
                                      <p:cBhvr additive="base">
                                        <p:cTn id="7" dur="500" fill="hold"/>
                                        <p:tgtEl>
                                          <p:spTgt spid="52239"/>
                                        </p:tgtEl>
                                        <p:attrNameLst>
                                          <p:attrName>ppt_x</p:attrName>
                                        </p:attrNameLst>
                                      </p:cBhvr>
                                      <p:tavLst>
                                        <p:tav tm="0">
                                          <p:val>
                                            <p:strVal val="0-#ppt_w/2"/>
                                          </p:val>
                                        </p:tav>
                                        <p:tav tm="100000">
                                          <p:val>
                                            <p:strVal val="#ppt_x"/>
                                          </p:val>
                                        </p:tav>
                                      </p:tavLst>
                                    </p:anim>
                                    <p:anim calcmode="lin" valueType="num">
                                      <p:cBhvr additive="base">
                                        <p:cTn id="8" dur="500" fill="hold"/>
                                        <p:tgtEl>
                                          <p:spTgt spid="5223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2238"/>
                                        </p:tgtEl>
                                        <p:attrNameLst>
                                          <p:attrName>style.visibility</p:attrName>
                                        </p:attrNameLst>
                                      </p:cBhvr>
                                      <p:to>
                                        <p:strVal val="visible"/>
                                      </p:to>
                                    </p:set>
                                    <p:anim calcmode="lin" valueType="num">
                                      <p:cBhvr additive="base">
                                        <p:cTn id="13" dur="500" fill="hold"/>
                                        <p:tgtEl>
                                          <p:spTgt spid="52238"/>
                                        </p:tgtEl>
                                        <p:attrNameLst>
                                          <p:attrName>ppt_x</p:attrName>
                                        </p:attrNameLst>
                                      </p:cBhvr>
                                      <p:tavLst>
                                        <p:tav tm="0">
                                          <p:val>
                                            <p:strVal val="0-#ppt_w/2"/>
                                          </p:val>
                                        </p:tav>
                                        <p:tav tm="100000">
                                          <p:val>
                                            <p:strVal val="#ppt_x"/>
                                          </p:val>
                                        </p:tav>
                                      </p:tavLst>
                                    </p:anim>
                                    <p:anim calcmode="lin" valueType="num">
                                      <p:cBhvr additive="base">
                                        <p:cTn id="14" dur="500" fill="hold"/>
                                        <p:tgtEl>
                                          <p:spTgt spid="522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4">
            <a:extLst>
              <a:ext uri="{FF2B5EF4-FFF2-40B4-BE49-F238E27FC236}">
                <a16:creationId xmlns:a16="http://schemas.microsoft.com/office/drawing/2014/main" id="{16374839-60BD-674E-A4E2-75039F9F2FD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B9AAD5C-5516-AA47-9FC4-D2C454BDC1BE}" type="slidenum">
              <a:rPr lang="en-US" altLang="en-US" sz="1400" smtClean="0"/>
              <a:pPr>
                <a:spcBef>
                  <a:spcPct val="0"/>
                </a:spcBef>
                <a:buClrTx/>
                <a:buSzTx/>
                <a:buFontTx/>
                <a:buNone/>
              </a:pPr>
              <a:t>38</a:t>
            </a:fld>
            <a:endParaRPr lang="en-US" altLang="en-US" sz="1400"/>
          </a:p>
        </p:txBody>
      </p:sp>
      <p:sp>
        <p:nvSpPr>
          <p:cNvPr id="78851" name="Rectangle 2">
            <a:extLst>
              <a:ext uri="{FF2B5EF4-FFF2-40B4-BE49-F238E27FC236}">
                <a16:creationId xmlns:a16="http://schemas.microsoft.com/office/drawing/2014/main" id="{ADA40AD5-4ADB-D14F-99E5-09B37E82953D}"/>
              </a:ext>
            </a:extLst>
          </p:cNvPr>
          <p:cNvSpPr>
            <a:spLocks noGrp="1" noChangeArrowheads="1"/>
          </p:cNvSpPr>
          <p:nvPr>
            <p:ph type="title"/>
          </p:nvPr>
        </p:nvSpPr>
        <p:spPr>
          <a:xfrm>
            <a:off x="193675" y="241300"/>
            <a:ext cx="8640763" cy="460375"/>
          </a:xfrm>
        </p:spPr>
        <p:txBody>
          <a:bodyPr/>
          <a:lstStyle/>
          <a:p>
            <a:r>
              <a:rPr lang="en-US" altLang="en-US" sz="3600"/>
              <a:t>Problem: Chinese Zodiac</a:t>
            </a:r>
            <a:r>
              <a:rPr lang="en-US" altLang="en-US"/>
              <a:t> </a:t>
            </a:r>
          </a:p>
        </p:txBody>
      </p:sp>
      <p:sp>
        <p:nvSpPr>
          <p:cNvPr id="78852" name="Rectangle 3">
            <a:extLst>
              <a:ext uri="{FF2B5EF4-FFF2-40B4-BE49-F238E27FC236}">
                <a16:creationId xmlns:a16="http://schemas.microsoft.com/office/drawing/2014/main" id="{4579DFE9-DCA5-E246-A64C-A580F545BF83}"/>
              </a:ext>
            </a:extLst>
          </p:cNvPr>
          <p:cNvSpPr>
            <a:spLocks noGrp="1" noChangeArrowheads="1"/>
          </p:cNvSpPr>
          <p:nvPr>
            <p:ph type="body" idx="1"/>
          </p:nvPr>
        </p:nvSpPr>
        <p:spPr>
          <a:xfrm>
            <a:off x="193675" y="855663"/>
            <a:ext cx="8683625" cy="1690687"/>
          </a:xfrm>
        </p:spPr>
        <p:txBody>
          <a:bodyPr/>
          <a:lstStyle/>
          <a:p>
            <a:pPr marL="0" indent="0">
              <a:buFont typeface="Monotype Sorts" pitchFamily="2" charset="2"/>
              <a:buNone/>
            </a:pPr>
            <a:r>
              <a:rPr lang="en-US" altLang="en-US" sz="2800"/>
              <a:t>Write a program </a:t>
            </a:r>
            <a:r>
              <a:rPr lang="en-US" altLang="en-US"/>
              <a:t>that prompts the user to enter a year and displays the animal for the year. </a:t>
            </a:r>
          </a:p>
        </p:txBody>
      </p:sp>
      <p:sp>
        <p:nvSpPr>
          <p:cNvPr id="78853" name="Rectangle 8">
            <a:extLst>
              <a:ext uri="{FF2B5EF4-FFF2-40B4-BE49-F238E27FC236}">
                <a16:creationId xmlns:a16="http://schemas.microsoft.com/office/drawing/2014/main" id="{1F8ED81D-F7E3-024C-9E28-1A571C31128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78854" name="Picture 11">
            <a:extLst>
              <a:ext uri="{FF2B5EF4-FFF2-40B4-BE49-F238E27FC236}">
                <a16:creationId xmlns:a16="http://schemas.microsoft.com/office/drawing/2014/main" id="{74DFA0C2-B5D2-6D4E-96B5-6B1DEFCCB4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850" y="1931988"/>
            <a:ext cx="7226300" cy="3689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8855" name="Rectangle 8">
            <a:hlinkClick r:id="rId4"/>
            <a:extLst>
              <a:ext uri="{FF2B5EF4-FFF2-40B4-BE49-F238E27FC236}">
                <a16:creationId xmlns:a16="http://schemas.microsoft.com/office/drawing/2014/main" id="{CBB76121-EF28-0341-ACA5-290D37357A54}"/>
              </a:ext>
            </a:extLst>
          </p:cNvPr>
          <p:cNvSpPr>
            <a:spLocks noChangeArrowheads="1"/>
          </p:cNvSpPr>
          <p:nvPr/>
        </p:nvSpPr>
        <p:spPr bwMode="auto">
          <a:xfrm>
            <a:off x="4073525" y="5694363"/>
            <a:ext cx="38401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ChineseZodiacUsingMatchCase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4">
            <a:extLst>
              <a:ext uri="{FF2B5EF4-FFF2-40B4-BE49-F238E27FC236}">
                <a16:creationId xmlns:a16="http://schemas.microsoft.com/office/drawing/2014/main" id="{0EF9D68D-A5A3-5249-8958-1C4C9CACB74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C7AB5B5-012D-B949-B5E3-34B5231DCD3B}" type="slidenum">
              <a:rPr lang="en-US" altLang="en-US" sz="1400" smtClean="0"/>
              <a:pPr>
                <a:spcBef>
                  <a:spcPct val="0"/>
                </a:spcBef>
                <a:buClrTx/>
                <a:buSzTx/>
                <a:buFontTx/>
                <a:buNone/>
              </a:pPr>
              <a:t>39</a:t>
            </a:fld>
            <a:endParaRPr lang="en-US" altLang="en-US" sz="1400"/>
          </a:p>
        </p:txBody>
      </p:sp>
      <p:sp>
        <p:nvSpPr>
          <p:cNvPr id="80899" name="Rectangle 2">
            <a:extLst>
              <a:ext uri="{FF2B5EF4-FFF2-40B4-BE49-F238E27FC236}">
                <a16:creationId xmlns:a16="http://schemas.microsoft.com/office/drawing/2014/main" id="{A0AD91A9-66C8-5E43-9380-65BD67C729A4}"/>
              </a:ext>
            </a:extLst>
          </p:cNvPr>
          <p:cNvSpPr>
            <a:spLocks noGrp="1" noChangeArrowheads="1"/>
          </p:cNvSpPr>
          <p:nvPr>
            <p:ph type="title"/>
          </p:nvPr>
        </p:nvSpPr>
        <p:spPr>
          <a:xfrm>
            <a:off x="685800" y="0"/>
            <a:ext cx="7772400" cy="1143000"/>
          </a:xfrm>
          <a:noFill/>
        </p:spPr>
        <p:txBody>
          <a:bodyPr/>
          <a:lstStyle/>
          <a:p>
            <a:r>
              <a:rPr lang="en-US" altLang="en-US"/>
              <a:t>Operator Precedence</a:t>
            </a:r>
          </a:p>
        </p:txBody>
      </p:sp>
      <p:sp>
        <p:nvSpPr>
          <p:cNvPr id="80900" name="Rectangle 3">
            <a:extLst>
              <a:ext uri="{FF2B5EF4-FFF2-40B4-BE49-F238E27FC236}">
                <a16:creationId xmlns:a16="http://schemas.microsoft.com/office/drawing/2014/main" id="{5B447437-3E35-E249-A35A-D0C79D441B3B}"/>
              </a:ext>
            </a:extLst>
          </p:cNvPr>
          <p:cNvSpPr>
            <a:spLocks noGrp="1" noChangeArrowheads="1"/>
          </p:cNvSpPr>
          <p:nvPr>
            <p:ph type="body" idx="1"/>
          </p:nvPr>
        </p:nvSpPr>
        <p:spPr>
          <a:xfrm>
            <a:off x="457200" y="1066800"/>
            <a:ext cx="8458200" cy="5257800"/>
          </a:xfrm>
          <a:noFill/>
        </p:spPr>
        <p:txBody>
          <a:bodyPr/>
          <a:lstStyle/>
          <a:p>
            <a:pPr algn="just"/>
            <a:r>
              <a:rPr lang="en-US" altLang="en-US" sz="2800"/>
              <a:t>+, -</a:t>
            </a:r>
          </a:p>
          <a:p>
            <a:pPr algn="just"/>
            <a:r>
              <a:rPr lang="en-US" altLang="en-US" sz="2800"/>
              <a:t>**</a:t>
            </a:r>
          </a:p>
          <a:p>
            <a:pPr algn="just"/>
            <a:r>
              <a:rPr lang="en-US" altLang="en-US" sz="2800"/>
              <a:t>not</a:t>
            </a:r>
          </a:p>
          <a:p>
            <a:pPr algn="just"/>
            <a:r>
              <a:rPr lang="en-US" altLang="en-US" sz="2800"/>
              <a:t>*, /, //, %</a:t>
            </a:r>
          </a:p>
          <a:p>
            <a:pPr algn="just"/>
            <a:r>
              <a:rPr lang="en-US" altLang="en-US" sz="2800"/>
              <a:t>+, -</a:t>
            </a:r>
          </a:p>
          <a:p>
            <a:pPr algn="just"/>
            <a:r>
              <a:rPr lang="en-US" altLang="en-US" sz="2800"/>
              <a:t>&lt;, &lt;=, &gt;, &gt;=</a:t>
            </a:r>
          </a:p>
          <a:p>
            <a:pPr algn="just"/>
            <a:r>
              <a:rPr lang="en-US" altLang="en-US" sz="2800"/>
              <a:t>==, != </a:t>
            </a:r>
          </a:p>
          <a:p>
            <a:pPr algn="just"/>
            <a:r>
              <a:rPr lang="en-US" altLang="en-US" sz="2800"/>
              <a:t>and </a:t>
            </a:r>
          </a:p>
          <a:p>
            <a:pPr algn="just"/>
            <a:r>
              <a:rPr lang="en-US" altLang="en-US" sz="2800"/>
              <a:t>or </a:t>
            </a:r>
          </a:p>
          <a:p>
            <a:pPr algn="just"/>
            <a:r>
              <a:rPr lang="en-US" altLang="en-US" sz="2800"/>
              <a:t>=, +=, -=, *=, /=, //=, %= (Assignment operator) 	</a:t>
            </a:r>
          </a:p>
        </p:txBody>
      </p:sp>
      <p:sp>
        <p:nvSpPr>
          <p:cNvPr id="80901" name="Rectangle 4">
            <a:extLst>
              <a:ext uri="{FF2B5EF4-FFF2-40B4-BE49-F238E27FC236}">
                <a16:creationId xmlns:a16="http://schemas.microsoft.com/office/drawing/2014/main" id="{CD77462C-BDA0-3C4E-B861-47FEAB9219F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tabLst>
                <a:tab pos="1371600" algn="l"/>
                <a:tab pos="3429000" algn="l"/>
                <a:tab pos="46863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1371600" algn="l"/>
                <a:tab pos="3429000" algn="l"/>
                <a:tab pos="46863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1371600" algn="l"/>
                <a:tab pos="3429000" algn="l"/>
                <a:tab pos="46863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1371600" algn="l"/>
                <a:tab pos="3429000" algn="l"/>
                <a:tab pos="46863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1371600" algn="l"/>
                <a:tab pos="3429000" algn="l"/>
                <a:tab pos="46863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1371600" algn="l"/>
                <a:tab pos="3429000" algn="l"/>
                <a:tab pos="46863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1371600" algn="l"/>
                <a:tab pos="3429000" algn="l"/>
                <a:tab pos="46863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1371600" algn="l"/>
                <a:tab pos="3429000" algn="l"/>
                <a:tab pos="46863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1371600" algn="l"/>
                <a:tab pos="3429000" algn="l"/>
                <a:tab pos="4686300" algn="l"/>
              </a:tabLst>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4400">
              <a:solidFill>
                <a:schemeClr val="tx2"/>
              </a:solidFill>
            </a:endParaRPr>
          </a:p>
        </p:txBody>
      </p:sp>
      <p:sp>
        <p:nvSpPr>
          <p:cNvPr id="80902" name="Rectangle 5">
            <a:extLst>
              <a:ext uri="{FF2B5EF4-FFF2-40B4-BE49-F238E27FC236}">
                <a16:creationId xmlns:a16="http://schemas.microsoft.com/office/drawing/2014/main" id="{CF058FAB-DEEC-0949-B1B7-1DC0AFEB6C7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tabLst>
                <a:tab pos="1371600" algn="l"/>
                <a:tab pos="3429000" algn="l"/>
                <a:tab pos="46863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1371600" algn="l"/>
                <a:tab pos="3429000" algn="l"/>
                <a:tab pos="46863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1371600" algn="l"/>
                <a:tab pos="3429000" algn="l"/>
                <a:tab pos="46863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1371600" algn="l"/>
                <a:tab pos="3429000" algn="l"/>
                <a:tab pos="46863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1371600" algn="l"/>
                <a:tab pos="3429000" algn="l"/>
                <a:tab pos="46863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1371600" algn="l"/>
                <a:tab pos="3429000" algn="l"/>
                <a:tab pos="46863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1371600" algn="l"/>
                <a:tab pos="3429000" algn="l"/>
                <a:tab pos="46863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1371600" algn="l"/>
                <a:tab pos="3429000" algn="l"/>
                <a:tab pos="46863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1371600" algn="l"/>
                <a:tab pos="3429000" algn="l"/>
                <a:tab pos="4686300" algn="l"/>
              </a:tabLst>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4400">
              <a:solidFill>
                <a:schemeClr val="tx2"/>
              </a:solidFill>
            </a:endParaRPr>
          </a:p>
        </p:txBody>
      </p:sp>
      <p:sp>
        <p:nvSpPr>
          <p:cNvPr id="80903" name="Rectangle 6">
            <a:extLst>
              <a:ext uri="{FF2B5EF4-FFF2-40B4-BE49-F238E27FC236}">
                <a16:creationId xmlns:a16="http://schemas.microsoft.com/office/drawing/2014/main" id="{F611F1B0-4B41-C94E-91D3-85334D72274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tabLst>
                <a:tab pos="34290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34290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34290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34290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34290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34290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34290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34290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3429000" algn="l"/>
              </a:tabLst>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4400">
              <a:solidFill>
                <a:schemeClr val="tx2"/>
              </a:solidFill>
            </a:endParaRPr>
          </a:p>
        </p:txBody>
      </p:sp>
      <p:sp>
        <p:nvSpPr>
          <p:cNvPr id="80904" name="Rectangle 7">
            <a:extLst>
              <a:ext uri="{FF2B5EF4-FFF2-40B4-BE49-F238E27FC236}">
                <a16:creationId xmlns:a16="http://schemas.microsoft.com/office/drawing/2014/main" id="{7FEDF764-C2C0-364F-9A35-E46E0972E26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tabLst>
                <a:tab pos="34290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34290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34290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34290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34290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34290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34290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34290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3429000" algn="l"/>
              </a:tabLst>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4400">
              <a:solidFill>
                <a:schemeClr val="tx2"/>
              </a:solidFill>
            </a:endParaRPr>
          </a:p>
        </p:txBody>
      </p:sp>
      <p:sp>
        <p:nvSpPr>
          <p:cNvPr id="80905" name="Rectangle 8">
            <a:extLst>
              <a:ext uri="{FF2B5EF4-FFF2-40B4-BE49-F238E27FC236}">
                <a16:creationId xmlns:a16="http://schemas.microsoft.com/office/drawing/2014/main" id="{8CB6D495-F512-C743-A980-49F6A0ADB5E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tabLst>
                <a:tab pos="34290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34290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34290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34290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34290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34290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34290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34290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3429000" algn="l"/>
              </a:tabLst>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4400">
              <a:solidFill>
                <a:schemeClr val="tx2"/>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a:extLst>
              <a:ext uri="{FF2B5EF4-FFF2-40B4-BE49-F238E27FC236}">
                <a16:creationId xmlns:a16="http://schemas.microsoft.com/office/drawing/2014/main" id="{E4A8CDE5-5F1C-724D-AA44-7E250F87299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86A0F02-7DCD-234C-9556-87104E5A6E28}" type="slidenum">
              <a:rPr lang="en-US" altLang="en-US" sz="1400" smtClean="0"/>
              <a:pPr>
                <a:spcBef>
                  <a:spcPct val="0"/>
                </a:spcBef>
                <a:buClrTx/>
                <a:buSzTx/>
                <a:buFontTx/>
                <a:buNone/>
              </a:pPr>
              <a:t>4</a:t>
            </a:fld>
            <a:endParaRPr lang="en-US" altLang="en-US" sz="1400"/>
          </a:p>
        </p:txBody>
      </p:sp>
      <p:sp>
        <p:nvSpPr>
          <p:cNvPr id="9219" name="Rectangle 2">
            <a:extLst>
              <a:ext uri="{FF2B5EF4-FFF2-40B4-BE49-F238E27FC236}">
                <a16:creationId xmlns:a16="http://schemas.microsoft.com/office/drawing/2014/main" id="{7C883560-7D9A-9343-989D-F185CA175F17}"/>
              </a:ext>
            </a:extLst>
          </p:cNvPr>
          <p:cNvSpPr>
            <a:spLocks noGrp="1" noChangeArrowheads="1"/>
          </p:cNvSpPr>
          <p:nvPr>
            <p:ph type="title"/>
          </p:nvPr>
        </p:nvSpPr>
        <p:spPr>
          <a:xfrm>
            <a:off x="685800" y="304800"/>
            <a:ext cx="7772400" cy="533400"/>
          </a:xfrm>
          <a:noFill/>
        </p:spPr>
        <p:txBody>
          <a:bodyPr/>
          <a:lstStyle/>
          <a:p>
            <a:r>
              <a:rPr lang="en-US" altLang="en-US"/>
              <a:t>Boolean Data Types </a:t>
            </a:r>
          </a:p>
        </p:txBody>
      </p:sp>
      <p:sp>
        <p:nvSpPr>
          <p:cNvPr id="9220" name="Rectangle 3">
            <a:extLst>
              <a:ext uri="{FF2B5EF4-FFF2-40B4-BE49-F238E27FC236}">
                <a16:creationId xmlns:a16="http://schemas.microsoft.com/office/drawing/2014/main" id="{C51CBFD6-2184-FB4F-A4EF-96875FA048BB}"/>
              </a:ext>
            </a:extLst>
          </p:cNvPr>
          <p:cNvSpPr>
            <a:spLocks noGrp="1" noChangeArrowheads="1"/>
          </p:cNvSpPr>
          <p:nvPr>
            <p:ph type="body" idx="1"/>
          </p:nvPr>
        </p:nvSpPr>
        <p:spPr>
          <a:xfrm>
            <a:off x="457200" y="1066800"/>
            <a:ext cx="8305800" cy="4051300"/>
          </a:xfrm>
          <a:noFill/>
        </p:spPr>
        <p:txBody>
          <a:bodyPr/>
          <a:lstStyle/>
          <a:p>
            <a:pPr marL="0" indent="0">
              <a:spcBef>
                <a:spcPct val="100000"/>
              </a:spcBef>
              <a:buFont typeface="Monotype Sorts" pitchFamily="2" charset="2"/>
              <a:buNone/>
            </a:pPr>
            <a:r>
              <a:rPr lang="en-US" altLang="en-US"/>
              <a:t>Often in a program you need to compare two values, such as whether i is greater than j. There are six comparison operators (also known as relational operators) that can be used to compare two values. The result of the comparison is a Boolean value: true or false. </a:t>
            </a:r>
          </a:p>
          <a:p>
            <a:pPr marL="0" indent="0">
              <a:spcBef>
                <a:spcPct val="100000"/>
              </a:spcBef>
              <a:buFont typeface="Monotype Sorts" pitchFamily="2" charset="2"/>
              <a:buNone/>
            </a:pPr>
            <a:r>
              <a:rPr lang="en-US" altLang="en-US" sz="3000">
                <a:latin typeface="Courier New" panose="02070309020205020404" pitchFamily="49" charset="0"/>
              </a:rPr>
              <a:t>b = (1 &gt; 2)</a:t>
            </a:r>
            <a:endParaRPr lang="en-US" alt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4">
            <a:extLst>
              <a:ext uri="{FF2B5EF4-FFF2-40B4-BE49-F238E27FC236}">
                <a16:creationId xmlns:a16="http://schemas.microsoft.com/office/drawing/2014/main" id="{F89B967A-9B42-3543-A8E0-B0C832FF196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7B51169-9363-D04E-98F5-767A23B6279C}" type="slidenum">
              <a:rPr lang="en-US" altLang="en-US" sz="1400" smtClean="0"/>
              <a:pPr>
                <a:spcBef>
                  <a:spcPct val="0"/>
                </a:spcBef>
                <a:buClrTx/>
                <a:buSzTx/>
                <a:buFontTx/>
                <a:buNone/>
              </a:pPr>
              <a:t>40</a:t>
            </a:fld>
            <a:endParaRPr lang="en-US" altLang="en-US" sz="1400"/>
          </a:p>
        </p:txBody>
      </p:sp>
      <p:sp>
        <p:nvSpPr>
          <p:cNvPr id="82947" name="Rectangle 2">
            <a:extLst>
              <a:ext uri="{FF2B5EF4-FFF2-40B4-BE49-F238E27FC236}">
                <a16:creationId xmlns:a16="http://schemas.microsoft.com/office/drawing/2014/main" id="{619363E2-916E-E345-90CB-56D8288BFA55}"/>
              </a:ext>
            </a:extLst>
          </p:cNvPr>
          <p:cNvSpPr>
            <a:spLocks noGrp="1" noChangeArrowheads="1"/>
          </p:cNvSpPr>
          <p:nvPr>
            <p:ph type="title"/>
          </p:nvPr>
        </p:nvSpPr>
        <p:spPr>
          <a:xfrm>
            <a:off x="228600" y="228600"/>
            <a:ext cx="8915400" cy="609600"/>
          </a:xfrm>
          <a:noFill/>
        </p:spPr>
        <p:txBody>
          <a:bodyPr/>
          <a:lstStyle/>
          <a:p>
            <a:r>
              <a:rPr lang="en-US" altLang="en-US" sz="3200"/>
              <a:t>Operator Precedence and Associativity</a:t>
            </a:r>
          </a:p>
        </p:txBody>
      </p:sp>
      <p:sp>
        <p:nvSpPr>
          <p:cNvPr id="82948" name="Rectangle 3">
            <a:extLst>
              <a:ext uri="{FF2B5EF4-FFF2-40B4-BE49-F238E27FC236}">
                <a16:creationId xmlns:a16="http://schemas.microsoft.com/office/drawing/2014/main" id="{457F45D7-7B9D-2F41-B80A-255D314B5C27}"/>
              </a:ext>
            </a:extLst>
          </p:cNvPr>
          <p:cNvSpPr>
            <a:spLocks noGrp="1" noChangeArrowheads="1"/>
          </p:cNvSpPr>
          <p:nvPr>
            <p:ph type="body" idx="1"/>
          </p:nvPr>
        </p:nvSpPr>
        <p:spPr>
          <a:xfrm>
            <a:off x="304800" y="1066800"/>
            <a:ext cx="8534400" cy="4572000"/>
          </a:xfrm>
          <a:noFill/>
        </p:spPr>
        <p:txBody>
          <a:bodyPr/>
          <a:lstStyle/>
          <a:p>
            <a:pPr marL="0" indent="0">
              <a:lnSpc>
                <a:spcPct val="90000"/>
              </a:lnSpc>
              <a:buFont typeface="Monotype Sorts" pitchFamily="2" charset="2"/>
              <a:buNone/>
            </a:pPr>
            <a:r>
              <a:rPr lang="en-US" altLang="en-US" sz="2800">
                <a:cs typeface="Times New Roman" panose="02020603050405020304" pitchFamily="18" charset="0"/>
              </a:rPr>
              <a:t>The expression in the parentheses is evaluated first. (Parentheses can be nested, in which case the expression in the inner parentheses is executed first.) When evaluating an expression without parentheses, the operators are applied according to the precedence rule and the associativity rule.</a:t>
            </a:r>
          </a:p>
          <a:p>
            <a:pPr marL="0" indent="0" algn="just">
              <a:lnSpc>
                <a:spcPct val="90000"/>
              </a:lnSpc>
              <a:buFont typeface="Monotype Sorts" pitchFamily="2" charset="2"/>
              <a:buNone/>
            </a:pPr>
            <a:endParaRPr lang="en-US" altLang="en-US" sz="2800">
              <a:cs typeface="Times New Roman" panose="02020603050405020304" pitchFamily="18" charset="0"/>
            </a:endParaRPr>
          </a:p>
          <a:p>
            <a:pPr marL="0" indent="0">
              <a:lnSpc>
                <a:spcPct val="90000"/>
              </a:lnSpc>
              <a:buFont typeface="Monotype Sorts" pitchFamily="2" charset="2"/>
              <a:buNone/>
            </a:pPr>
            <a:r>
              <a:rPr lang="en-US" altLang="en-US" sz="2800">
                <a:cs typeface="Times New Roman" panose="02020603050405020304" pitchFamily="18" charset="0"/>
              </a:rPr>
              <a:t>If operators with the same precedence are next to each other, their associativity determines the order of evaluation. All binary operators except assignment operators are left-associative.</a:t>
            </a:r>
            <a:r>
              <a:rPr lang="en-US" altLang="en-US" sz="2500">
                <a:latin typeface="Courier New" panose="02070309020205020404" pitchFamily="49" charset="0"/>
                <a:cs typeface="Courier New" panose="02070309020205020404" pitchFamily="49" charset="0"/>
              </a:rPr>
              <a:t>  </a:t>
            </a:r>
          </a:p>
        </p:txBody>
      </p:sp>
      <p:sp>
        <p:nvSpPr>
          <p:cNvPr id="82949" name="Rectangle 4">
            <a:extLst>
              <a:ext uri="{FF2B5EF4-FFF2-40B4-BE49-F238E27FC236}">
                <a16:creationId xmlns:a16="http://schemas.microsoft.com/office/drawing/2014/main" id="{B26648F1-90AD-9B42-9765-DC57D3C89BA7}"/>
              </a:ext>
            </a:extLst>
          </p:cNvPr>
          <p:cNvSpPr>
            <a:spLocks noChangeArrowheads="1"/>
          </p:cNvSpPr>
          <p:nvPr/>
        </p:nvSpPr>
        <p:spPr bwMode="auto">
          <a:xfrm>
            <a:off x="2166938"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4">
            <a:extLst>
              <a:ext uri="{FF2B5EF4-FFF2-40B4-BE49-F238E27FC236}">
                <a16:creationId xmlns:a16="http://schemas.microsoft.com/office/drawing/2014/main" id="{F2B446F7-E946-934D-B1ED-65B3C205B65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6359C7F-2075-374A-B09D-A64B85F8447C}" type="slidenum">
              <a:rPr lang="en-US" altLang="en-US" sz="1400" smtClean="0"/>
              <a:pPr>
                <a:spcBef>
                  <a:spcPct val="0"/>
                </a:spcBef>
                <a:buClrTx/>
                <a:buSzTx/>
                <a:buFontTx/>
                <a:buNone/>
              </a:pPr>
              <a:t>41</a:t>
            </a:fld>
            <a:endParaRPr lang="en-US" altLang="en-US" sz="1400"/>
          </a:p>
        </p:txBody>
      </p:sp>
      <p:sp>
        <p:nvSpPr>
          <p:cNvPr id="84995" name="Rectangle 2">
            <a:extLst>
              <a:ext uri="{FF2B5EF4-FFF2-40B4-BE49-F238E27FC236}">
                <a16:creationId xmlns:a16="http://schemas.microsoft.com/office/drawing/2014/main" id="{69A3FEFD-395E-1F4A-AAC9-B4A5DAC0E921}"/>
              </a:ext>
            </a:extLst>
          </p:cNvPr>
          <p:cNvSpPr>
            <a:spLocks noGrp="1" noChangeArrowheads="1"/>
          </p:cNvSpPr>
          <p:nvPr>
            <p:ph type="title"/>
          </p:nvPr>
        </p:nvSpPr>
        <p:spPr>
          <a:xfrm>
            <a:off x="685800" y="0"/>
            <a:ext cx="7772400" cy="1143000"/>
          </a:xfrm>
          <a:noFill/>
        </p:spPr>
        <p:txBody>
          <a:bodyPr/>
          <a:lstStyle/>
          <a:p>
            <a:r>
              <a:rPr lang="en-US" altLang="en-US"/>
              <a:t>Operator Associativity</a:t>
            </a:r>
          </a:p>
        </p:txBody>
      </p:sp>
      <p:sp>
        <p:nvSpPr>
          <p:cNvPr id="84996" name="Rectangle 3">
            <a:extLst>
              <a:ext uri="{FF2B5EF4-FFF2-40B4-BE49-F238E27FC236}">
                <a16:creationId xmlns:a16="http://schemas.microsoft.com/office/drawing/2014/main" id="{B5956B06-C544-994F-A4F1-DF9750A5D4E7}"/>
              </a:ext>
            </a:extLst>
          </p:cNvPr>
          <p:cNvSpPr>
            <a:spLocks noGrp="1" noChangeArrowheads="1"/>
          </p:cNvSpPr>
          <p:nvPr>
            <p:ph type="body" idx="1"/>
          </p:nvPr>
        </p:nvSpPr>
        <p:spPr>
          <a:xfrm>
            <a:off x="152400" y="1219200"/>
            <a:ext cx="8763000" cy="4800600"/>
          </a:xfrm>
          <a:noFill/>
        </p:spPr>
        <p:txBody>
          <a:bodyPr/>
          <a:lstStyle/>
          <a:p>
            <a:pPr algn="just">
              <a:lnSpc>
                <a:spcPct val="90000"/>
              </a:lnSpc>
              <a:buFont typeface="Monotype Sorts" pitchFamily="2" charset="2"/>
              <a:buNone/>
            </a:pPr>
            <a:r>
              <a:rPr lang="en-US" altLang="en-US" sz="2800">
                <a:cs typeface="Times New Roman" panose="02020603050405020304" pitchFamily="18" charset="0"/>
              </a:rPr>
              <a:t>    </a:t>
            </a:r>
            <a:r>
              <a:rPr lang="en-US" altLang="en-US" sz="3300">
                <a:cs typeface="Times New Roman" panose="02020603050405020304" pitchFamily="18" charset="0"/>
              </a:rPr>
              <a:t>When two operators with the same precedence are evaluated, the </a:t>
            </a:r>
            <a:r>
              <a:rPr lang="en-US" altLang="en-US" sz="3300" i="1">
                <a:cs typeface="Times New Roman" panose="02020603050405020304" pitchFamily="18" charset="0"/>
              </a:rPr>
              <a:t>associativity</a:t>
            </a:r>
            <a:r>
              <a:rPr lang="en-US" altLang="en-US" sz="3300">
                <a:cs typeface="Times New Roman" panose="02020603050405020304" pitchFamily="18" charset="0"/>
              </a:rPr>
              <a:t> of the operators determines the order of evaluation. All binary operators except assignment operators are </a:t>
            </a:r>
            <a:r>
              <a:rPr lang="en-US" altLang="en-US" sz="3300" i="1">
                <a:cs typeface="Times New Roman" panose="02020603050405020304" pitchFamily="18" charset="0"/>
              </a:rPr>
              <a:t>left-associative</a:t>
            </a:r>
            <a:r>
              <a:rPr lang="en-US" altLang="en-US" sz="3300">
                <a:cs typeface="Times New Roman" panose="02020603050405020304" pitchFamily="18" charset="0"/>
              </a:rPr>
              <a:t>.</a:t>
            </a:r>
          </a:p>
          <a:p>
            <a:pPr algn="just">
              <a:lnSpc>
                <a:spcPct val="90000"/>
              </a:lnSpc>
              <a:buFont typeface="Monotype Sorts" pitchFamily="2" charset="2"/>
              <a:buNone/>
            </a:pPr>
            <a:r>
              <a:rPr lang="en-US" altLang="en-US" sz="3300">
                <a:cs typeface="Times New Roman" panose="02020603050405020304" pitchFamily="18" charset="0"/>
              </a:rPr>
              <a:t>    a – b + c – d is equivalent to  ((a – b) + c) – d </a:t>
            </a:r>
          </a:p>
          <a:p>
            <a:pPr algn="just">
              <a:lnSpc>
                <a:spcPct val="90000"/>
              </a:lnSpc>
              <a:buFont typeface="Monotype Sorts" pitchFamily="2" charset="2"/>
              <a:buNone/>
            </a:pPr>
            <a:r>
              <a:rPr lang="en-US" altLang="en-US" sz="3300">
                <a:cs typeface="Times New Roman" panose="02020603050405020304" pitchFamily="18" charset="0"/>
              </a:rPr>
              <a:t>    Assignment operators are </a:t>
            </a:r>
            <a:r>
              <a:rPr lang="en-US" altLang="en-US" sz="3300" i="1">
                <a:cs typeface="Times New Roman" panose="02020603050405020304" pitchFamily="18" charset="0"/>
              </a:rPr>
              <a:t>right-associative</a:t>
            </a:r>
            <a:r>
              <a:rPr lang="en-US" altLang="en-US" sz="3300">
                <a:cs typeface="Times New Roman" panose="02020603050405020304" pitchFamily="18" charset="0"/>
              </a:rPr>
              <a:t>. Therefore, the expression</a:t>
            </a:r>
          </a:p>
          <a:p>
            <a:pPr algn="just">
              <a:lnSpc>
                <a:spcPct val="90000"/>
              </a:lnSpc>
              <a:buFont typeface="Monotype Sorts" pitchFamily="2" charset="2"/>
              <a:buNone/>
            </a:pPr>
            <a:r>
              <a:rPr lang="en-US" altLang="en-US" sz="3300">
                <a:cs typeface="Times New Roman" panose="02020603050405020304" pitchFamily="18" charset="0"/>
              </a:rPr>
              <a:t>    a = b = c = 5 is equivalent to a = (b = (c = 5))</a:t>
            </a:r>
          </a:p>
          <a:p>
            <a:pPr algn="just">
              <a:lnSpc>
                <a:spcPct val="90000"/>
              </a:lnSpc>
              <a:buFont typeface="Monotype Sorts" pitchFamily="2" charset="2"/>
              <a:buNone/>
            </a:pPr>
            <a:endParaRPr lang="en-US" altLang="en-US" sz="3300">
              <a:cs typeface="Times New Roman" panose="02020603050405020304" pitchFamily="18" charset="0"/>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4">
            <a:extLst>
              <a:ext uri="{FF2B5EF4-FFF2-40B4-BE49-F238E27FC236}">
                <a16:creationId xmlns:a16="http://schemas.microsoft.com/office/drawing/2014/main" id="{F85FBC55-EB97-7E4D-AD6A-C8D2E994FE7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D988046-65E3-D24D-996B-E04B5D74A4DD}" type="slidenum">
              <a:rPr lang="en-US" altLang="en-US" sz="1400" smtClean="0"/>
              <a:pPr>
                <a:spcBef>
                  <a:spcPct val="0"/>
                </a:spcBef>
                <a:buClrTx/>
                <a:buSzTx/>
                <a:buFontTx/>
                <a:buNone/>
              </a:pPr>
              <a:t>42</a:t>
            </a:fld>
            <a:endParaRPr lang="en-US" altLang="en-US" sz="1400"/>
          </a:p>
        </p:txBody>
      </p:sp>
      <p:sp>
        <p:nvSpPr>
          <p:cNvPr id="87043" name="Rectangle 2">
            <a:extLst>
              <a:ext uri="{FF2B5EF4-FFF2-40B4-BE49-F238E27FC236}">
                <a16:creationId xmlns:a16="http://schemas.microsoft.com/office/drawing/2014/main" id="{54A5206B-0281-914B-9EDF-9EF4543F888F}"/>
              </a:ext>
            </a:extLst>
          </p:cNvPr>
          <p:cNvSpPr>
            <a:spLocks noGrp="1" noChangeArrowheads="1"/>
          </p:cNvSpPr>
          <p:nvPr>
            <p:ph type="title"/>
          </p:nvPr>
        </p:nvSpPr>
        <p:spPr>
          <a:xfrm>
            <a:off x="193675" y="241300"/>
            <a:ext cx="8640763" cy="627063"/>
          </a:xfrm>
        </p:spPr>
        <p:txBody>
          <a:bodyPr/>
          <a:lstStyle/>
          <a:p>
            <a:r>
              <a:rPr lang="en-US" altLang="en-US" sz="4000"/>
              <a:t>Turtle: Location of an Object</a:t>
            </a:r>
            <a:r>
              <a:rPr lang="en-US" altLang="en-US"/>
              <a:t>  </a:t>
            </a:r>
          </a:p>
        </p:txBody>
      </p:sp>
      <p:sp>
        <p:nvSpPr>
          <p:cNvPr id="87044" name="Rectangle 5">
            <a:extLst>
              <a:ext uri="{FF2B5EF4-FFF2-40B4-BE49-F238E27FC236}">
                <a16:creationId xmlns:a16="http://schemas.microsoft.com/office/drawing/2014/main" id="{7E236118-72C7-7E49-943A-2BBD5E8573D8}"/>
              </a:ext>
            </a:extLst>
          </p:cNvPr>
          <p:cNvSpPr>
            <a:spLocks noGrp="1" noChangeArrowheads="1"/>
          </p:cNvSpPr>
          <p:nvPr>
            <p:ph type="body" idx="1"/>
          </p:nvPr>
        </p:nvSpPr>
        <p:spPr>
          <a:xfrm>
            <a:off x="228600" y="1066800"/>
            <a:ext cx="8610600" cy="1593850"/>
          </a:xfrm>
          <a:noFill/>
        </p:spPr>
        <p:txBody>
          <a:bodyPr/>
          <a:lstStyle/>
          <a:p>
            <a:pPr marL="0" indent="0">
              <a:buFont typeface="Monotype Sorts" pitchFamily="2" charset="2"/>
              <a:buNone/>
            </a:pPr>
            <a:r>
              <a:rPr lang="en-US" altLang="en-US"/>
              <a:t>Test whether a point is inside a circle. The program prompts the user to enter the center of a circle, the radius, and a point. </a:t>
            </a:r>
          </a:p>
        </p:txBody>
      </p:sp>
      <p:sp>
        <p:nvSpPr>
          <p:cNvPr id="87045" name="Rectangle 6">
            <a:extLst>
              <a:ext uri="{FF2B5EF4-FFF2-40B4-BE49-F238E27FC236}">
                <a16:creationId xmlns:a16="http://schemas.microsoft.com/office/drawing/2014/main" id="{AA530A3B-DAEE-5F4B-90F4-5534E7FEFDCC}"/>
              </a:ext>
            </a:extLst>
          </p:cNvPr>
          <p:cNvSpPr>
            <a:spLocks noChangeArrowheads="1"/>
          </p:cNvSpPr>
          <p:nvPr/>
        </p:nvSpPr>
        <p:spPr bwMode="auto">
          <a:xfrm>
            <a:off x="0" y="2614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7046" name="Rectangle 7">
            <a:extLst>
              <a:ext uri="{FF2B5EF4-FFF2-40B4-BE49-F238E27FC236}">
                <a16:creationId xmlns:a16="http://schemas.microsoft.com/office/drawing/2014/main" id="{EF98BD6D-B0FC-1C4E-8E86-45911ABE3ACC}"/>
              </a:ext>
            </a:extLst>
          </p:cNvPr>
          <p:cNvSpPr>
            <a:spLocks noChangeArrowheads="1"/>
          </p:cNvSpPr>
          <p:nvPr/>
        </p:nvSpPr>
        <p:spPr bwMode="auto">
          <a:xfrm>
            <a:off x="0" y="2614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87047" name="Picture 11">
            <a:extLst>
              <a:ext uri="{FF2B5EF4-FFF2-40B4-BE49-F238E27FC236}">
                <a16:creationId xmlns:a16="http://schemas.microsoft.com/office/drawing/2014/main" id="{0C423F98-892F-4E4A-B14A-C38889FF52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3044825"/>
            <a:ext cx="243205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8" name="Picture 10">
            <a:extLst>
              <a:ext uri="{FF2B5EF4-FFF2-40B4-BE49-F238E27FC236}">
                <a16:creationId xmlns:a16="http://schemas.microsoft.com/office/drawing/2014/main" id="{A79AFFA5-E94C-BC46-863A-1E9695C85B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2900" y="3044825"/>
            <a:ext cx="260985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7049" name="Object 9">
            <a:extLst>
              <a:ext uri="{FF2B5EF4-FFF2-40B4-BE49-F238E27FC236}">
                <a16:creationId xmlns:a16="http://schemas.microsoft.com/office/drawing/2014/main" id="{228EB06F-94F6-5B45-A060-1E24114F829C}"/>
              </a:ext>
            </a:extLst>
          </p:cNvPr>
          <p:cNvGraphicFramePr>
            <a:graphicFrameLocks noChangeAspect="1"/>
          </p:cNvGraphicFramePr>
          <p:nvPr/>
        </p:nvGraphicFramePr>
        <p:xfrm>
          <a:off x="5724525" y="3044825"/>
          <a:ext cx="2957513" cy="2217738"/>
        </p:xfrm>
        <a:graphic>
          <a:graphicData uri="http://schemas.openxmlformats.org/presentationml/2006/ole">
            <mc:AlternateContent xmlns:mc="http://schemas.openxmlformats.org/markup-compatibility/2006">
              <mc:Choice xmlns:v="urn:schemas-microsoft-com:vml" Requires="v">
                <p:oleObj spid="_x0000_s87055" name="Picture" r:id="rId6" imgW="1562100" imgH="1168400" progId="Word.Picture.8">
                  <p:embed/>
                </p:oleObj>
              </mc:Choice>
              <mc:Fallback>
                <p:oleObj name="Picture" r:id="rId6" imgW="1562100" imgH="1168400" progId="Word.Picture.8">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4525" y="3044825"/>
                        <a:ext cx="2957513" cy="221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50" name="Rectangle 12">
            <a:extLst>
              <a:ext uri="{FF2B5EF4-FFF2-40B4-BE49-F238E27FC236}">
                <a16:creationId xmlns:a16="http://schemas.microsoft.com/office/drawing/2014/main" id="{6BA6007B-38A0-5B4E-AAAF-B139FE75585E}"/>
              </a:ext>
            </a:extLst>
          </p:cNvPr>
          <p:cNvSpPr>
            <a:spLocks noChangeArrowheads="1"/>
          </p:cNvSpPr>
          <p:nvPr/>
        </p:nvSpPr>
        <p:spPr bwMode="auto">
          <a:xfrm>
            <a:off x="0" y="90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87051" name="Rectangle 13">
            <a:extLst>
              <a:ext uri="{FF2B5EF4-FFF2-40B4-BE49-F238E27FC236}">
                <a16:creationId xmlns:a16="http://schemas.microsoft.com/office/drawing/2014/main" id="{6D84D207-8E52-944F-AC5C-D0273BC89A0B}"/>
              </a:ext>
            </a:extLst>
          </p:cNvPr>
          <p:cNvSpPr>
            <a:spLocks noChangeArrowheads="1"/>
          </p:cNvSpPr>
          <p:nvPr/>
        </p:nvSpPr>
        <p:spPr bwMode="auto">
          <a:xfrm>
            <a:off x="0" y="2282825"/>
            <a:ext cx="374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a:cs typeface="Times New Roman" panose="02020603050405020304" pitchFamily="18" charset="0"/>
              </a:rPr>
              <a:t>      </a:t>
            </a:r>
            <a:endParaRPr lang="en-US" altLang="en-US" sz="2400"/>
          </a:p>
        </p:txBody>
      </p:sp>
      <p:sp>
        <p:nvSpPr>
          <p:cNvPr id="87052" name="Rectangle 14">
            <a:extLst>
              <a:ext uri="{FF2B5EF4-FFF2-40B4-BE49-F238E27FC236}">
                <a16:creationId xmlns:a16="http://schemas.microsoft.com/office/drawing/2014/main" id="{61413F40-F2B6-9F45-B21C-427F9C17232B}"/>
              </a:ext>
            </a:extLst>
          </p:cNvPr>
          <p:cNvSpPr>
            <a:spLocks noChangeArrowheads="1"/>
          </p:cNvSpPr>
          <p:nvPr/>
        </p:nvSpPr>
        <p:spPr bwMode="auto">
          <a:xfrm>
            <a:off x="0" y="3898900"/>
            <a:ext cx="215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a:cs typeface="Times New Roman" panose="02020603050405020304" pitchFamily="18" charset="0"/>
              </a:rPr>
              <a:t> </a:t>
            </a:r>
            <a:endParaRPr lang="en-US" altLang="en-US" sz="2400"/>
          </a:p>
        </p:txBody>
      </p:sp>
      <p:sp>
        <p:nvSpPr>
          <p:cNvPr id="87053" name="Rectangle 15">
            <a:extLst>
              <a:ext uri="{FF2B5EF4-FFF2-40B4-BE49-F238E27FC236}">
                <a16:creationId xmlns:a16="http://schemas.microsoft.com/office/drawing/2014/main" id="{6B1DF08C-F93D-884F-BDF2-C6092161D904}"/>
              </a:ext>
            </a:extLst>
          </p:cNvPr>
          <p:cNvSpPr>
            <a:spLocks noChangeArrowheads="1"/>
          </p:cNvSpPr>
          <p:nvPr/>
        </p:nvSpPr>
        <p:spPr bwMode="auto">
          <a:xfrm>
            <a:off x="0" y="5772150"/>
            <a:ext cx="203200" cy="18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600"/>
              <a:t> </a:t>
            </a:r>
            <a:endParaRPr lang="en-US" altLang="en-US" sz="2400"/>
          </a:p>
        </p:txBody>
      </p:sp>
      <p:sp>
        <p:nvSpPr>
          <p:cNvPr id="87054" name="Rectangle 16">
            <a:hlinkClick r:id="rId8"/>
            <a:extLst>
              <a:ext uri="{FF2B5EF4-FFF2-40B4-BE49-F238E27FC236}">
                <a16:creationId xmlns:a16="http://schemas.microsoft.com/office/drawing/2014/main" id="{30F48A12-E9C5-2F42-B0AD-D370A763FBBA}"/>
              </a:ext>
            </a:extLst>
          </p:cNvPr>
          <p:cNvSpPr>
            <a:spLocks noChangeArrowheads="1"/>
          </p:cNvSpPr>
          <p:nvPr/>
        </p:nvSpPr>
        <p:spPr bwMode="auto">
          <a:xfrm>
            <a:off x="4151313" y="5902325"/>
            <a:ext cx="19970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PointInCircle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44C1A375-B68B-BB40-9A0C-10964D6333E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1C6CF6C-6709-D247-8A37-D2B792E15722}" type="slidenum">
              <a:rPr lang="en-US" altLang="en-US" sz="1400" smtClean="0"/>
              <a:pPr>
                <a:spcBef>
                  <a:spcPct val="0"/>
                </a:spcBef>
                <a:buClrTx/>
                <a:buSzTx/>
                <a:buFontTx/>
                <a:buNone/>
              </a:pPr>
              <a:t>5</a:t>
            </a:fld>
            <a:endParaRPr lang="en-US" altLang="en-US" sz="1400"/>
          </a:p>
        </p:txBody>
      </p:sp>
      <p:sp>
        <p:nvSpPr>
          <p:cNvPr id="11267" name="Rectangle 2">
            <a:extLst>
              <a:ext uri="{FF2B5EF4-FFF2-40B4-BE49-F238E27FC236}">
                <a16:creationId xmlns:a16="http://schemas.microsoft.com/office/drawing/2014/main" id="{21890F42-44B4-304B-BCE7-F14DA47B18AF}"/>
              </a:ext>
            </a:extLst>
          </p:cNvPr>
          <p:cNvSpPr>
            <a:spLocks noGrp="1" noChangeArrowheads="1"/>
          </p:cNvSpPr>
          <p:nvPr>
            <p:ph type="title"/>
          </p:nvPr>
        </p:nvSpPr>
        <p:spPr>
          <a:xfrm>
            <a:off x="533400" y="0"/>
            <a:ext cx="7772400" cy="1371600"/>
          </a:xfrm>
          <a:noFill/>
        </p:spPr>
        <p:txBody>
          <a:bodyPr/>
          <a:lstStyle/>
          <a:p>
            <a:r>
              <a:rPr lang="en-US" altLang="en-US"/>
              <a:t>Relational Operators</a:t>
            </a:r>
          </a:p>
        </p:txBody>
      </p:sp>
      <p:sp>
        <p:nvSpPr>
          <p:cNvPr id="11268" name="Text Box 3">
            <a:extLst>
              <a:ext uri="{FF2B5EF4-FFF2-40B4-BE49-F238E27FC236}">
                <a16:creationId xmlns:a16="http://schemas.microsoft.com/office/drawing/2014/main" id="{6E33DCA2-1BE9-D84F-803E-33468C4084EA}"/>
              </a:ext>
            </a:extLst>
          </p:cNvPr>
          <p:cNvSpPr txBox="1">
            <a:spLocks noChangeArrowheads="1"/>
          </p:cNvSpPr>
          <p:nvPr/>
        </p:nvSpPr>
        <p:spPr bwMode="auto">
          <a:xfrm>
            <a:off x="914400" y="1371600"/>
            <a:ext cx="746760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tabLst>
                <a:tab pos="1771650" algn="l"/>
                <a:tab pos="365760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1771650" algn="l"/>
                <a:tab pos="365760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1771650" algn="l"/>
                <a:tab pos="365760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1771650" algn="l"/>
                <a:tab pos="365760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1771650" algn="l"/>
                <a:tab pos="36576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1771650" algn="l"/>
                <a:tab pos="3657600" algn="l"/>
              </a:tabLst>
              <a:defRPr sz="2000">
                <a:solidFill>
                  <a:schemeClr val="tx1"/>
                </a:solidFill>
                <a:latin typeface="Times New Roman" panose="02020603050405020304" pitchFamily="18" charset="0"/>
              </a:defRPr>
            </a:lvl9pPr>
          </a:lstStyle>
          <a:p>
            <a:pPr>
              <a:spcBef>
                <a:spcPct val="50000"/>
              </a:spcBef>
              <a:buClrTx/>
              <a:buSzTx/>
              <a:buFontTx/>
              <a:buNone/>
            </a:pPr>
            <a:r>
              <a:rPr lang="en-US" altLang="en-US" sz="3000" i="1"/>
              <a:t>Operator 	Name	</a:t>
            </a:r>
          </a:p>
          <a:p>
            <a:pPr>
              <a:spcBef>
                <a:spcPct val="50000"/>
              </a:spcBef>
              <a:buClrTx/>
              <a:buSzTx/>
              <a:buFontTx/>
              <a:buNone/>
            </a:pPr>
            <a:r>
              <a:rPr lang="en-US" altLang="en-US" sz="3000">
                <a:latin typeface="Courier New" panose="02070309020205020404" pitchFamily="49" charset="0"/>
              </a:rPr>
              <a:t>&lt;</a:t>
            </a:r>
            <a:r>
              <a:rPr lang="en-US" altLang="en-US" sz="3000"/>
              <a:t>	less than	</a:t>
            </a:r>
          </a:p>
          <a:p>
            <a:pPr>
              <a:spcBef>
                <a:spcPct val="50000"/>
              </a:spcBef>
              <a:buClrTx/>
              <a:buSzTx/>
              <a:buFontTx/>
              <a:buNone/>
            </a:pPr>
            <a:r>
              <a:rPr lang="en-US" altLang="en-US" sz="3000">
                <a:latin typeface="Courier New" panose="02070309020205020404" pitchFamily="49" charset="0"/>
              </a:rPr>
              <a:t>&lt;=</a:t>
            </a:r>
            <a:r>
              <a:rPr lang="en-US" altLang="en-US" sz="3000"/>
              <a:t>	less than or equal to</a:t>
            </a:r>
          </a:p>
          <a:p>
            <a:pPr>
              <a:spcBef>
                <a:spcPct val="50000"/>
              </a:spcBef>
              <a:buClrTx/>
              <a:buSzTx/>
              <a:buFontTx/>
              <a:buNone/>
            </a:pPr>
            <a:r>
              <a:rPr lang="en-US" altLang="en-US" sz="3000">
                <a:latin typeface="Courier New" panose="02070309020205020404" pitchFamily="49" charset="0"/>
              </a:rPr>
              <a:t>&gt;</a:t>
            </a:r>
            <a:r>
              <a:rPr lang="en-US" altLang="en-US" sz="3000"/>
              <a:t>	greater than</a:t>
            </a:r>
          </a:p>
          <a:p>
            <a:pPr>
              <a:spcBef>
                <a:spcPct val="50000"/>
              </a:spcBef>
              <a:buClrTx/>
              <a:buSzTx/>
              <a:buFontTx/>
              <a:buNone/>
            </a:pPr>
            <a:r>
              <a:rPr lang="en-US" altLang="en-US" sz="3000">
                <a:latin typeface="Courier New" panose="02070309020205020404" pitchFamily="49" charset="0"/>
              </a:rPr>
              <a:t>&gt;=</a:t>
            </a:r>
            <a:r>
              <a:rPr lang="en-US" altLang="en-US" sz="3000"/>
              <a:t>	greater than or equal to</a:t>
            </a:r>
          </a:p>
          <a:p>
            <a:pPr>
              <a:spcBef>
                <a:spcPct val="50000"/>
              </a:spcBef>
              <a:buClrTx/>
              <a:buSzTx/>
              <a:buFontTx/>
              <a:buNone/>
            </a:pPr>
            <a:r>
              <a:rPr lang="en-US" altLang="en-US" sz="3000">
                <a:latin typeface="Courier New" panose="02070309020205020404" pitchFamily="49" charset="0"/>
              </a:rPr>
              <a:t>==</a:t>
            </a:r>
            <a:r>
              <a:rPr lang="en-US" altLang="en-US" sz="3000"/>
              <a:t>	equal to</a:t>
            </a:r>
          </a:p>
          <a:p>
            <a:pPr>
              <a:spcBef>
                <a:spcPct val="50000"/>
              </a:spcBef>
              <a:buClrTx/>
              <a:buSzTx/>
              <a:buFontTx/>
              <a:buNone/>
            </a:pPr>
            <a:r>
              <a:rPr lang="en-US" altLang="en-US" sz="3000">
                <a:latin typeface="Courier New" panose="02070309020205020404" pitchFamily="49" charset="0"/>
              </a:rPr>
              <a:t>!=	</a:t>
            </a:r>
            <a:r>
              <a:rPr lang="en-US" altLang="en-US" sz="3000"/>
              <a:t>not equal to</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a:extLst>
              <a:ext uri="{FF2B5EF4-FFF2-40B4-BE49-F238E27FC236}">
                <a16:creationId xmlns:a16="http://schemas.microsoft.com/office/drawing/2014/main" id="{D0D32417-ADAA-8E4A-B741-03C416991A2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FDB56F5-3CFD-B14F-AA03-034DD9C57ADC}" type="slidenum">
              <a:rPr lang="en-US" altLang="en-US" sz="1400" smtClean="0"/>
              <a:pPr>
                <a:spcBef>
                  <a:spcPct val="0"/>
                </a:spcBef>
                <a:buClrTx/>
                <a:buSzTx/>
                <a:buFontTx/>
                <a:buNone/>
              </a:pPr>
              <a:t>6</a:t>
            </a:fld>
            <a:endParaRPr lang="en-US" altLang="en-US" sz="1400"/>
          </a:p>
        </p:txBody>
      </p:sp>
      <p:sp>
        <p:nvSpPr>
          <p:cNvPr id="13315" name="Rectangle 2">
            <a:extLst>
              <a:ext uri="{FF2B5EF4-FFF2-40B4-BE49-F238E27FC236}">
                <a16:creationId xmlns:a16="http://schemas.microsoft.com/office/drawing/2014/main" id="{605116BC-97BD-184F-86B1-E74340DA9238}"/>
              </a:ext>
            </a:extLst>
          </p:cNvPr>
          <p:cNvSpPr>
            <a:spLocks noGrp="1" noChangeArrowheads="1"/>
          </p:cNvSpPr>
          <p:nvPr>
            <p:ph type="title"/>
          </p:nvPr>
        </p:nvSpPr>
        <p:spPr>
          <a:xfrm>
            <a:off x="304800" y="304800"/>
            <a:ext cx="8458200" cy="838200"/>
          </a:xfrm>
        </p:spPr>
        <p:txBody>
          <a:bodyPr/>
          <a:lstStyle/>
          <a:p>
            <a:r>
              <a:rPr lang="en-US" altLang="en-US" sz="4000"/>
              <a:t>Problem: A Simple Math Learning Tool</a:t>
            </a:r>
          </a:p>
        </p:txBody>
      </p:sp>
      <p:sp>
        <p:nvSpPr>
          <p:cNvPr id="13316" name="Text Box 5">
            <a:extLst>
              <a:ext uri="{FF2B5EF4-FFF2-40B4-BE49-F238E27FC236}">
                <a16:creationId xmlns:a16="http://schemas.microsoft.com/office/drawing/2014/main" id="{662D00D1-F8E9-AB46-AA11-6616618A9DCD}"/>
              </a:ext>
            </a:extLst>
          </p:cNvPr>
          <p:cNvSpPr txBox="1">
            <a:spLocks noChangeArrowheads="1"/>
          </p:cNvSpPr>
          <p:nvPr/>
        </p:nvSpPr>
        <p:spPr bwMode="auto">
          <a:xfrm>
            <a:off x="914400" y="1524000"/>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13317" name="Text Box 6">
            <a:extLst>
              <a:ext uri="{FF2B5EF4-FFF2-40B4-BE49-F238E27FC236}">
                <a16:creationId xmlns:a16="http://schemas.microsoft.com/office/drawing/2014/main" id="{04CF3847-47C2-C746-AD23-1032ED950A28}"/>
              </a:ext>
            </a:extLst>
          </p:cNvPr>
          <p:cNvSpPr txBox="1">
            <a:spLocks noChangeArrowheads="1"/>
          </p:cNvSpPr>
          <p:nvPr/>
        </p:nvSpPr>
        <p:spPr bwMode="auto">
          <a:xfrm>
            <a:off x="231775" y="1277938"/>
            <a:ext cx="8607425" cy="350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a:t>This example creates a program to let a first grader practice additions. The program randomly generates two single-digit integers number1 and number2 and displays a question such as “What is 7 + 9?” to the student. After the student types the answer, the program displays a message to indicate whether the answer is true or false.</a:t>
            </a:r>
          </a:p>
        </p:txBody>
      </p:sp>
      <p:sp>
        <p:nvSpPr>
          <p:cNvPr id="13318" name="Rectangle 9">
            <a:hlinkClick r:id="rId3"/>
            <a:extLst>
              <a:ext uri="{FF2B5EF4-FFF2-40B4-BE49-F238E27FC236}">
                <a16:creationId xmlns:a16="http://schemas.microsoft.com/office/drawing/2014/main" id="{F6965A18-E304-BA46-8E39-1BB4CFC29C6E}"/>
              </a:ext>
            </a:extLst>
          </p:cNvPr>
          <p:cNvSpPr>
            <a:spLocks noChangeArrowheads="1"/>
          </p:cNvSpPr>
          <p:nvPr/>
        </p:nvSpPr>
        <p:spPr bwMode="auto">
          <a:xfrm>
            <a:off x="4610100" y="5349875"/>
            <a:ext cx="19970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AdditionQuiz</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833F7598-6996-C44D-8967-A3BC0439F3A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DB73D0E-53AB-EC45-A81C-A94779AB513F}" type="slidenum">
              <a:rPr lang="en-US" altLang="en-US" sz="1400" smtClean="0"/>
              <a:pPr>
                <a:spcBef>
                  <a:spcPct val="0"/>
                </a:spcBef>
                <a:buClrTx/>
                <a:buSzTx/>
                <a:buFontTx/>
                <a:buNone/>
              </a:pPr>
              <a:t>7</a:t>
            </a:fld>
            <a:endParaRPr lang="en-US" altLang="en-US" sz="1400"/>
          </a:p>
        </p:txBody>
      </p:sp>
      <p:sp>
        <p:nvSpPr>
          <p:cNvPr id="15363" name="Rectangle 2">
            <a:extLst>
              <a:ext uri="{FF2B5EF4-FFF2-40B4-BE49-F238E27FC236}">
                <a16:creationId xmlns:a16="http://schemas.microsoft.com/office/drawing/2014/main" id="{18CD1E4F-5507-024F-88C6-4A580FF150D0}"/>
              </a:ext>
            </a:extLst>
          </p:cNvPr>
          <p:cNvSpPr>
            <a:spLocks noGrp="1" noChangeArrowheads="1"/>
          </p:cNvSpPr>
          <p:nvPr>
            <p:ph type="title"/>
          </p:nvPr>
        </p:nvSpPr>
        <p:spPr>
          <a:xfrm>
            <a:off x="685800" y="152400"/>
            <a:ext cx="7772400" cy="533400"/>
          </a:xfrm>
        </p:spPr>
        <p:txBody>
          <a:bodyPr/>
          <a:lstStyle/>
          <a:p>
            <a:r>
              <a:rPr lang="en-US" altLang="en-US"/>
              <a:t>One-way </a:t>
            </a:r>
            <a:r>
              <a:rPr lang="en-US" altLang="en-US" sz="4200">
                <a:latin typeface="Courier New" panose="02070309020205020404" pitchFamily="49" charset="0"/>
              </a:rPr>
              <a:t>if</a:t>
            </a:r>
            <a:r>
              <a:rPr lang="en-US" altLang="en-US"/>
              <a:t> Statements</a:t>
            </a:r>
            <a:endParaRPr lang="en-US" altLang="en-US" sz="5400"/>
          </a:p>
        </p:txBody>
      </p:sp>
      <p:sp>
        <p:nvSpPr>
          <p:cNvPr id="15364" name="Rectangle 6">
            <a:extLst>
              <a:ext uri="{FF2B5EF4-FFF2-40B4-BE49-F238E27FC236}">
                <a16:creationId xmlns:a16="http://schemas.microsoft.com/office/drawing/2014/main" id="{6AEE6D64-D705-3742-B0AF-2B16CC9A2E0A}"/>
              </a:ext>
            </a:extLst>
          </p:cNvPr>
          <p:cNvSpPr>
            <a:spLocks noChangeArrowheads="1"/>
          </p:cNvSpPr>
          <p:nvPr/>
        </p:nvSpPr>
        <p:spPr bwMode="auto">
          <a:xfrm>
            <a:off x="1995488" y="2071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5" name="Rectangle 7">
            <a:extLst>
              <a:ext uri="{FF2B5EF4-FFF2-40B4-BE49-F238E27FC236}">
                <a16:creationId xmlns:a16="http://schemas.microsoft.com/office/drawing/2014/main" id="{7F219099-8C92-354C-A8D5-1C950DE16717}"/>
              </a:ext>
            </a:extLst>
          </p:cNvPr>
          <p:cNvSpPr>
            <a:spLocks noGrp="1" noChangeArrowheads="1"/>
          </p:cNvSpPr>
          <p:nvPr>
            <p:ph type="body" idx="1"/>
          </p:nvPr>
        </p:nvSpPr>
        <p:spPr>
          <a:xfrm>
            <a:off x="155575" y="1355725"/>
            <a:ext cx="3886200" cy="914400"/>
          </a:xfrm>
          <a:noFill/>
        </p:spPr>
        <p:txBody>
          <a:bodyPr/>
          <a:lstStyle/>
          <a:p>
            <a:pPr>
              <a:lnSpc>
                <a:spcPct val="90000"/>
              </a:lnSpc>
              <a:buFont typeface="Monotype Sorts" pitchFamily="2" charset="2"/>
              <a:buNone/>
            </a:pPr>
            <a:r>
              <a:rPr lang="en-US" altLang="en-US" sz="2400"/>
              <a:t>if boolean-expression: </a:t>
            </a:r>
          </a:p>
          <a:p>
            <a:pPr>
              <a:lnSpc>
                <a:spcPct val="90000"/>
              </a:lnSpc>
              <a:spcBef>
                <a:spcPct val="0"/>
              </a:spcBef>
              <a:buFont typeface="Monotype Sorts" pitchFamily="2" charset="2"/>
              <a:buNone/>
            </a:pPr>
            <a:r>
              <a:rPr lang="en-US" altLang="en-US" sz="2400"/>
              <a:t>    statement(s)</a:t>
            </a:r>
          </a:p>
        </p:txBody>
      </p:sp>
      <p:sp>
        <p:nvSpPr>
          <p:cNvPr id="15366" name="Rectangle 9">
            <a:extLst>
              <a:ext uri="{FF2B5EF4-FFF2-40B4-BE49-F238E27FC236}">
                <a16:creationId xmlns:a16="http://schemas.microsoft.com/office/drawing/2014/main" id="{7C98D15D-BAF1-3A4D-A30C-2E0A71D6D85D}"/>
              </a:ext>
            </a:extLst>
          </p:cNvPr>
          <p:cNvSpPr>
            <a:spLocks noChangeArrowheads="1"/>
          </p:cNvSpPr>
          <p:nvPr/>
        </p:nvSpPr>
        <p:spPr bwMode="auto">
          <a:xfrm>
            <a:off x="3305175" y="1009650"/>
            <a:ext cx="5686425" cy="195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b="1"/>
              <a:t>if</a:t>
            </a:r>
            <a:r>
              <a:rPr lang="en-US" altLang="en-US" sz="2400"/>
              <a:t> radius &gt;= 0:</a:t>
            </a:r>
          </a:p>
          <a:p>
            <a:pPr>
              <a:buFont typeface="Monotype Sorts" pitchFamily="2" charset="2"/>
              <a:buNone/>
            </a:pPr>
            <a:r>
              <a:rPr lang="en-US" altLang="en-US" sz="2400"/>
              <a:t>    area = radius * radius * 3.14159</a:t>
            </a:r>
          </a:p>
          <a:p>
            <a:pPr>
              <a:buFont typeface="Monotype Sorts" pitchFamily="2" charset="2"/>
              <a:buNone/>
            </a:pPr>
            <a:r>
              <a:rPr lang="en-US" altLang="en-US" sz="2400"/>
              <a:t>    print("The area for the circle of radius“,</a:t>
            </a:r>
          </a:p>
          <a:p>
            <a:pPr>
              <a:buFont typeface="Monotype Sorts" pitchFamily="2" charset="2"/>
              <a:buNone/>
            </a:pPr>
            <a:r>
              <a:rPr lang="en-US" altLang="en-US" sz="2400"/>
              <a:t>           radius, "is“, area)</a:t>
            </a:r>
          </a:p>
        </p:txBody>
      </p:sp>
      <p:graphicFrame>
        <p:nvGraphicFramePr>
          <p:cNvPr id="15367" name="Object 14">
            <a:extLst>
              <a:ext uri="{FF2B5EF4-FFF2-40B4-BE49-F238E27FC236}">
                <a16:creationId xmlns:a16="http://schemas.microsoft.com/office/drawing/2014/main" id="{2CEC7C68-BC67-474C-99A3-BC2B946EED2E}"/>
              </a:ext>
            </a:extLst>
          </p:cNvPr>
          <p:cNvGraphicFramePr>
            <a:graphicFrameLocks noChangeAspect="1"/>
          </p:cNvGraphicFramePr>
          <p:nvPr/>
        </p:nvGraphicFramePr>
        <p:xfrm>
          <a:off x="639763" y="2968625"/>
          <a:ext cx="6099175" cy="3208338"/>
        </p:xfrm>
        <a:graphic>
          <a:graphicData uri="http://schemas.openxmlformats.org/presentationml/2006/ole">
            <mc:AlternateContent xmlns:mc="http://schemas.openxmlformats.org/markup-compatibility/2006">
              <mc:Choice xmlns:v="urn:schemas-microsoft-com:vml" Requires="v">
                <p:oleObj spid="_x0000_s15370" name="Picture" r:id="rId4" imgW="61772800" imgH="32575500" progId="Word.Picture.8">
                  <p:embed/>
                </p:oleObj>
              </mc:Choice>
              <mc:Fallback>
                <p:oleObj name="Picture" r:id="rId4" imgW="61772800" imgH="32575500" progId="Word.Picture.8">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763" y="2968625"/>
                        <a:ext cx="6099175" cy="320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8" name="Line 10">
            <a:extLst>
              <a:ext uri="{FF2B5EF4-FFF2-40B4-BE49-F238E27FC236}">
                <a16:creationId xmlns:a16="http://schemas.microsoft.com/office/drawing/2014/main" id="{4697645F-6048-E24E-A19B-04DB68006B63}"/>
              </a:ext>
            </a:extLst>
          </p:cNvPr>
          <p:cNvSpPr>
            <a:spLocks noChangeShapeType="1"/>
          </p:cNvSpPr>
          <p:nvPr/>
        </p:nvSpPr>
        <p:spPr bwMode="auto">
          <a:xfrm>
            <a:off x="1268413" y="2122488"/>
            <a:ext cx="500062" cy="99853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9" name="Line 16">
            <a:extLst>
              <a:ext uri="{FF2B5EF4-FFF2-40B4-BE49-F238E27FC236}">
                <a16:creationId xmlns:a16="http://schemas.microsoft.com/office/drawing/2014/main" id="{3D3814C1-8659-E743-99E7-74801ACEA36B}"/>
              </a:ext>
            </a:extLst>
          </p:cNvPr>
          <p:cNvSpPr>
            <a:spLocks noChangeShapeType="1"/>
          </p:cNvSpPr>
          <p:nvPr/>
        </p:nvSpPr>
        <p:spPr bwMode="auto">
          <a:xfrm>
            <a:off x="3689350" y="2506663"/>
            <a:ext cx="500063" cy="998537"/>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a:extLst>
              <a:ext uri="{FF2B5EF4-FFF2-40B4-BE49-F238E27FC236}">
                <a16:creationId xmlns:a16="http://schemas.microsoft.com/office/drawing/2014/main" id="{B8F43283-DBD4-8945-A487-BC2A6BEB113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6E0C7C0-CEFB-194F-A980-274DA0CCFDDD}" type="slidenum">
              <a:rPr lang="en-US" altLang="en-US" sz="1400" smtClean="0"/>
              <a:pPr>
                <a:spcBef>
                  <a:spcPct val="0"/>
                </a:spcBef>
                <a:buClrTx/>
                <a:buSzTx/>
                <a:buFontTx/>
                <a:buNone/>
              </a:pPr>
              <a:t>8</a:t>
            </a:fld>
            <a:endParaRPr lang="en-US" altLang="en-US" sz="1400"/>
          </a:p>
        </p:txBody>
      </p:sp>
      <p:sp>
        <p:nvSpPr>
          <p:cNvPr id="17411" name="Rectangle 2">
            <a:extLst>
              <a:ext uri="{FF2B5EF4-FFF2-40B4-BE49-F238E27FC236}">
                <a16:creationId xmlns:a16="http://schemas.microsoft.com/office/drawing/2014/main" id="{E92B3324-F75C-8E44-B3C7-139DAAE4B72B}"/>
              </a:ext>
            </a:extLst>
          </p:cNvPr>
          <p:cNvSpPr>
            <a:spLocks noGrp="1" noChangeArrowheads="1"/>
          </p:cNvSpPr>
          <p:nvPr>
            <p:ph type="title"/>
          </p:nvPr>
        </p:nvSpPr>
        <p:spPr>
          <a:xfrm>
            <a:off x="685800" y="304800"/>
            <a:ext cx="7772400" cy="533400"/>
          </a:xfrm>
        </p:spPr>
        <p:txBody>
          <a:bodyPr/>
          <a:lstStyle/>
          <a:p>
            <a:r>
              <a:rPr lang="en-US" altLang="en-US"/>
              <a:t>Note</a:t>
            </a:r>
            <a:endParaRPr lang="en-US" altLang="en-US" sz="5400"/>
          </a:p>
        </p:txBody>
      </p:sp>
      <p:sp>
        <p:nvSpPr>
          <p:cNvPr id="17412" name="Rectangle 3">
            <a:extLst>
              <a:ext uri="{FF2B5EF4-FFF2-40B4-BE49-F238E27FC236}">
                <a16:creationId xmlns:a16="http://schemas.microsoft.com/office/drawing/2014/main" id="{75E64ABE-B256-7745-B879-0E10A51E6E0A}"/>
              </a:ext>
            </a:extLst>
          </p:cNvPr>
          <p:cNvSpPr>
            <a:spLocks noChangeArrowheads="1"/>
          </p:cNvSpPr>
          <p:nvPr/>
        </p:nvSpPr>
        <p:spPr bwMode="auto">
          <a:xfrm>
            <a:off x="1995488" y="2071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3" name="Rectangle 10">
            <a:extLst>
              <a:ext uri="{FF2B5EF4-FFF2-40B4-BE49-F238E27FC236}">
                <a16:creationId xmlns:a16="http://schemas.microsoft.com/office/drawing/2014/main" id="{8B7C8432-A2DE-2A42-8A3B-7A011EA3C891}"/>
              </a:ext>
            </a:extLst>
          </p:cNvPr>
          <p:cNvSpPr>
            <a:spLocks noChangeArrowheads="1"/>
          </p:cNvSpPr>
          <p:nvPr/>
        </p:nvSpPr>
        <p:spPr bwMode="auto">
          <a:xfrm>
            <a:off x="2138363"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4" name="Rectangle 13">
            <a:extLst>
              <a:ext uri="{FF2B5EF4-FFF2-40B4-BE49-F238E27FC236}">
                <a16:creationId xmlns:a16="http://schemas.microsoft.com/office/drawing/2014/main" id="{34AFC58A-C8D3-7E47-8BAC-5FF92307F5D4}"/>
              </a:ext>
            </a:extLst>
          </p:cNvPr>
          <p:cNvSpPr>
            <a:spLocks noChangeArrowheads="1"/>
          </p:cNvSpPr>
          <p:nvPr/>
        </p:nvSpPr>
        <p:spPr bwMode="auto">
          <a:xfrm>
            <a:off x="0" y="3113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5" name="Rectangle 15">
            <a:extLst>
              <a:ext uri="{FF2B5EF4-FFF2-40B4-BE49-F238E27FC236}">
                <a16:creationId xmlns:a16="http://schemas.microsoft.com/office/drawing/2014/main" id="{6A8FF950-5718-CB49-A5A3-817B3A506C04}"/>
              </a:ext>
            </a:extLst>
          </p:cNvPr>
          <p:cNvSpPr>
            <a:spLocks noChangeArrowheads="1"/>
          </p:cNvSpPr>
          <p:nvPr/>
        </p:nvSpPr>
        <p:spPr bwMode="auto">
          <a:xfrm>
            <a:off x="0" y="3097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6" name="Rectangle 17">
            <a:extLst>
              <a:ext uri="{FF2B5EF4-FFF2-40B4-BE49-F238E27FC236}">
                <a16:creationId xmlns:a16="http://schemas.microsoft.com/office/drawing/2014/main" id="{EF8A6A01-8D1F-DE46-B517-C47E17A8416C}"/>
              </a:ext>
            </a:extLst>
          </p:cNvPr>
          <p:cNvSpPr>
            <a:spLocks noChangeArrowheads="1"/>
          </p:cNvSpPr>
          <p:nvPr/>
        </p:nvSpPr>
        <p:spPr bwMode="auto">
          <a:xfrm>
            <a:off x="0" y="3109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7417" name="Object 16">
            <a:extLst>
              <a:ext uri="{FF2B5EF4-FFF2-40B4-BE49-F238E27FC236}">
                <a16:creationId xmlns:a16="http://schemas.microsoft.com/office/drawing/2014/main" id="{5DAD085C-3001-F544-B688-1823CA73AA41}"/>
              </a:ext>
            </a:extLst>
          </p:cNvPr>
          <p:cNvGraphicFramePr>
            <a:graphicFrameLocks noChangeAspect="1"/>
          </p:cNvGraphicFramePr>
          <p:nvPr/>
        </p:nvGraphicFramePr>
        <p:xfrm>
          <a:off x="231775" y="1409700"/>
          <a:ext cx="8794750" cy="1143000"/>
        </p:xfrm>
        <a:graphic>
          <a:graphicData uri="http://schemas.openxmlformats.org/presentationml/2006/ole">
            <mc:AlternateContent xmlns:mc="http://schemas.openxmlformats.org/markup-compatibility/2006">
              <mc:Choice xmlns:v="urn:schemas-microsoft-com:vml" Requires="v">
                <p:oleObj spid="_x0000_s17418" name="Picture" r:id="rId4" imgW="3657600" imgH="469900" progId="Word.Picture.8">
                  <p:embed/>
                </p:oleObj>
              </mc:Choice>
              <mc:Fallback>
                <p:oleObj name="Picture" r:id="rId4" imgW="3657600" imgH="469900" progId="Word.Picture.8">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1409700"/>
                        <a:ext cx="8794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2F79DDEC-6DDB-7746-841B-D2B4EA69070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B8881AA-E64E-DA4A-BC19-AE1F846453FA}" type="slidenum">
              <a:rPr lang="en-US" altLang="en-US" sz="1400" smtClean="0"/>
              <a:pPr>
                <a:spcBef>
                  <a:spcPct val="0"/>
                </a:spcBef>
                <a:buClrTx/>
                <a:buSzTx/>
                <a:buFontTx/>
                <a:buNone/>
              </a:pPr>
              <a:t>9</a:t>
            </a:fld>
            <a:endParaRPr lang="en-US" altLang="en-US" sz="1400"/>
          </a:p>
        </p:txBody>
      </p:sp>
      <p:sp>
        <p:nvSpPr>
          <p:cNvPr id="19459" name="Rectangle 2">
            <a:extLst>
              <a:ext uri="{FF2B5EF4-FFF2-40B4-BE49-F238E27FC236}">
                <a16:creationId xmlns:a16="http://schemas.microsoft.com/office/drawing/2014/main" id="{A9CFC4B4-B5B0-5D4E-AEB4-9AA86CB85B81}"/>
              </a:ext>
            </a:extLst>
          </p:cNvPr>
          <p:cNvSpPr>
            <a:spLocks noGrp="1" noChangeArrowheads="1"/>
          </p:cNvSpPr>
          <p:nvPr>
            <p:ph type="title"/>
          </p:nvPr>
        </p:nvSpPr>
        <p:spPr>
          <a:xfrm>
            <a:off x="685800" y="0"/>
            <a:ext cx="7772400" cy="1428750"/>
          </a:xfrm>
        </p:spPr>
        <p:txBody>
          <a:bodyPr/>
          <a:lstStyle/>
          <a:p>
            <a:r>
              <a:rPr lang="en-US" altLang="en-US"/>
              <a:t>Simple if Demo</a:t>
            </a:r>
          </a:p>
        </p:txBody>
      </p:sp>
      <p:sp>
        <p:nvSpPr>
          <p:cNvPr id="19460" name="Text Box 11">
            <a:extLst>
              <a:ext uri="{FF2B5EF4-FFF2-40B4-BE49-F238E27FC236}">
                <a16:creationId xmlns:a16="http://schemas.microsoft.com/office/drawing/2014/main" id="{FC44DBD7-75F1-5044-8295-A8CC01290A26}"/>
              </a:ext>
            </a:extLst>
          </p:cNvPr>
          <p:cNvSpPr txBox="1">
            <a:spLocks noChangeArrowheads="1"/>
          </p:cNvSpPr>
          <p:nvPr/>
        </p:nvSpPr>
        <p:spPr bwMode="auto">
          <a:xfrm>
            <a:off x="577850" y="1816100"/>
            <a:ext cx="825658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Write a program that prompts the user to enter an integer. If the number is a multiple of 5, print HiFive. If the number is divisible by 2, print HiEven.</a:t>
            </a:r>
          </a:p>
        </p:txBody>
      </p:sp>
      <p:sp>
        <p:nvSpPr>
          <p:cNvPr id="19461" name="Rectangle 8">
            <a:hlinkClick r:id="rId3"/>
            <a:extLst>
              <a:ext uri="{FF2B5EF4-FFF2-40B4-BE49-F238E27FC236}">
                <a16:creationId xmlns:a16="http://schemas.microsoft.com/office/drawing/2014/main" id="{34729ED0-1948-BE43-BDCE-E8089DC892FB}"/>
              </a:ext>
            </a:extLst>
          </p:cNvPr>
          <p:cNvSpPr>
            <a:spLocks noChangeArrowheads="1"/>
          </p:cNvSpPr>
          <p:nvPr/>
        </p:nvSpPr>
        <p:spPr bwMode="auto">
          <a:xfrm>
            <a:off x="4751388" y="4824413"/>
            <a:ext cx="19970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SimpleIfDemo</a:t>
            </a:r>
          </a:p>
        </p:txBody>
      </p:sp>
    </p:spTree>
  </p:cSld>
  <p:clrMapOvr>
    <a:masterClrMapping/>
  </p:clrMapOvr>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9337</TotalTime>
  <Words>2203</Words>
  <Application>Microsoft Macintosh PowerPoint</Application>
  <PresentationFormat>On-screen Show (4:3)</PresentationFormat>
  <Paragraphs>318</Paragraphs>
  <Slides>42</Slides>
  <Notes>42</Notes>
  <HiddenSlides>0</HiddenSlides>
  <MMClips>0</MMClips>
  <ScaleCrop>false</ScaleCrop>
  <HeadingPairs>
    <vt:vector size="10"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42</vt:i4>
      </vt:variant>
      <vt:variant>
        <vt:lpstr>Custom Shows</vt:lpstr>
      </vt:variant>
      <vt:variant>
        <vt:i4>1</vt:i4>
      </vt:variant>
    </vt:vector>
  </HeadingPairs>
  <TitlesOfParts>
    <vt:vector size="53" baseType="lpstr">
      <vt:lpstr>Times New Roman</vt:lpstr>
      <vt:lpstr>Arial</vt:lpstr>
      <vt:lpstr>Monotype Sorts</vt:lpstr>
      <vt:lpstr>Courier New</vt:lpstr>
      <vt:lpstr>Forte</vt:lpstr>
      <vt:lpstr>Arial Unicode MS</vt:lpstr>
      <vt:lpstr>Book Antiqua</vt:lpstr>
      <vt:lpstr>Courier</vt:lpstr>
      <vt:lpstr>International</vt:lpstr>
      <vt:lpstr>Microsoft Word Picture</vt:lpstr>
      <vt:lpstr>Chapter 3 Selections</vt:lpstr>
      <vt:lpstr>Motivations</vt:lpstr>
      <vt:lpstr>Objectives</vt:lpstr>
      <vt:lpstr>Boolean Data Types </vt:lpstr>
      <vt:lpstr>Relational Operators</vt:lpstr>
      <vt:lpstr>Problem: A Simple Math Learning Tool</vt:lpstr>
      <vt:lpstr>One-way if Statements</vt:lpstr>
      <vt:lpstr>Note</vt:lpstr>
      <vt:lpstr>Simple if Demo</vt:lpstr>
      <vt:lpstr>The Two-way if Statement</vt:lpstr>
      <vt:lpstr>if...else Example</vt:lpstr>
      <vt:lpstr>Problem: An Improved Math Learning Tool </vt:lpstr>
      <vt:lpstr>Multiple Alternative if Statements</vt:lpstr>
      <vt:lpstr>Flowchart</vt:lpstr>
      <vt:lpstr>Trace if-else statement</vt:lpstr>
      <vt:lpstr>Trace if-else statement</vt:lpstr>
      <vt:lpstr>Trace if-else statement</vt:lpstr>
      <vt:lpstr>Trace if-else statement</vt:lpstr>
      <vt:lpstr>Trace if-else statement</vt:lpstr>
      <vt:lpstr>Example</vt:lpstr>
      <vt:lpstr>Common Errors</vt:lpstr>
      <vt:lpstr>TIP</vt:lpstr>
      <vt:lpstr>Problem: Body Mass Index </vt:lpstr>
      <vt:lpstr>Problem: Computing Taxes</vt:lpstr>
      <vt:lpstr>Problem: Computing Taxes, cont.</vt:lpstr>
      <vt:lpstr>Logical Operators</vt:lpstr>
      <vt:lpstr>Truth Table for Operator not</vt:lpstr>
      <vt:lpstr>Truth Table for Operator and</vt:lpstr>
      <vt:lpstr>Truth Table for Operator or</vt:lpstr>
      <vt:lpstr>Examples</vt:lpstr>
      <vt:lpstr>Problem: Determining Leap Year?</vt:lpstr>
      <vt:lpstr>Problem: Lottery </vt:lpstr>
      <vt:lpstr>Conditional Expressions</vt:lpstr>
      <vt:lpstr>Conditional Operator</vt:lpstr>
      <vt:lpstr>match-case Statements</vt:lpstr>
      <vt:lpstr>match-case Statement Flow Chart</vt:lpstr>
      <vt:lpstr>match-case Statement Rules</vt:lpstr>
      <vt:lpstr>Problem: Chinese Zodiac </vt:lpstr>
      <vt:lpstr>Operator Precedence</vt:lpstr>
      <vt:lpstr>Operator Precedence and Associativity</vt:lpstr>
      <vt:lpstr>Operator Associativity</vt:lpstr>
      <vt:lpstr>Turtle: Location of an Object  </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Control Methods</dc:title>
  <dc:creator>Y. Daniel Liang</dc:creator>
  <cp:lastModifiedBy>yuksel aslandogan</cp:lastModifiedBy>
  <cp:revision>260</cp:revision>
  <cp:lastPrinted>1998-02-04T21:16:15Z</cp:lastPrinted>
  <dcterms:created xsi:type="dcterms:W3CDTF">1995-06-10T17:31:50Z</dcterms:created>
  <dcterms:modified xsi:type="dcterms:W3CDTF">2024-10-07T01:35:03Z</dcterms:modified>
</cp:coreProperties>
</file>