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525" r:id="rId3"/>
    <p:sldId id="530" r:id="rId4"/>
    <p:sldId id="647" r:id="rId5"/>
    <p:sldId id="662" r:id="rId6"/>
    <p:sldId id="649" r:id="rId7"/>
    <p:sldId id="658" r:id="rId8"/>
    <p:sldId id="651" r:id="rId9"/>
    <p:sldId id="652" r:id="rId10"/>
    <p:sldId id="653" r:id="rId11"/>
    <p:sldId id="659" r:id="rId12"/>
    <p:sldId id="654" r:id="rId13"/>
    <p:sldId id="502" r:id="rId14"/>
    <p:sldId id="648" r:id="rId15"/>
    <p:sldId id="544" r:id="rId16"/>
    <p:sldId id="619" r:id="rId17"/>
    <p:sldId id="620" r:id="rId18"/>
    <p:sldId id="621" r:id="rId19"/>
    <p:sldId id="622" r:id="rId20"/>
    <p:sldId id="612" r:id="rId21"/>
    <p:sldId id="551" r:id="rId22"/>
    <p:sldId id="656" r:id="rId23"/>
    <p:sldId id="65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73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160" y="176"/>
      </p:cViewPr>
      <p:guideLst>
        <p:guide orient="horz" pos="86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8CFB0EE-D31E-134B-AA63-FED38240E9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CA9F490-CA81-B84F-8E9B-EB23730EC3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BDC556A-1EC4-B64C-868B-3884DD6985D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A4E577B-B7DB-894E-80E7-5713967730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B496C5D-60AF-064A-919A-CFFD96CA4A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5F585AF-BD88-F043-9108-5E305648F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82ED689C-A48B-6B4F-9009-89A6C1689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541AECED-F439-9D4C-A8BD-83E8D6E943A3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E86A5DF-3F71-F643-8F53-77D7C88AFF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C288EC68-5567-0B4E-B2CA-44AA6F86C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B912989A-D4FD-794F-967D-9E46222D5FB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711C0439-6E70-D94A-B3D1-C5F35DD3C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35BB0BB9-542B-3040-87FA-E822E92BB26A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71FFCE50-2208-B74C-99C9-F3054E5143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ABDFCA90-C5A1-354D-BD9A-8F625536A3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555AF3CD-ED37-EB45-9C37-8A1D69B0D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5C611088-E945-AB4C-8E85-D86A9CA38BD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D27B908E-182B-0E4A-8B1E-B6796480AC87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25B59578-3465-9147-A6E7-0425AC606B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59DD2BB3-3F55-A540-9245-F959D80D46D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B4E091E9-509B-6C43-B70D-E451D964D9D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E10BE708-4442-934C-8B7F-9CA652505C2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B0E5E540-93CA-AC42-BB0A-0DEE3B89A6C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96CA1143-9781-B940-84BA-4509D19B2D3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A1A40CDD-FDAF-7B4B-9A11-3B84080BB99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24C557A0-EDD3-7F49-A131-12C486CFA03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658C9EAB-A0DC-7B4F-B2B7-5DE4CE2DEB6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494BDE28-EED2-1948-8CB2-9F11F6D3F5E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282AD12B-DC3C-D244-88B3-30BAB867379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80DAE77-B6CB-234F-B64E-FF968107662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7D7AD514-5A46-A745-95BD-8011810407B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056D5300-7D3B-0344-BC67-978F9A35618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050AA5E5-4D4D-8B42-BE81-86DD94F235A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F071D82E-BC00-5C44-A901-32696F2F1AF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2808B764-13DE-C243-9989-80A7E99E09C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445A1211-C9FD-204D-8E08-37EDB9EDB93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FAC62A44-DC72-954F-94D1-251789A0A44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" name="Rectangle 37">
            <a:extLst>
              <a:ext uri="{FF2B5EF4-FFF2-40B4-BE49-F238E27FC236}">
                <a16:creationId xmlns:a16="http://schemas.microsoft.com/office/drawing/2014/main" id="{E7232B48-2DE2-604E-8D3F-63E25C1082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anose="020B0604020202020204" pitchFamily="34" charset="0"/>
              </a:rPr>
              <a:t>© Copyright 2022 by Pearson Education, Inc. All Rights Reserved.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37D8ECA0-721E-FC4F-97E8-97BACCE7E91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2CE8495-592E-A24D-B2C0-7CEC4AF672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614024-734D-2D40-94CA-FC37BC389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49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6ADDA981-4671-3048-8D1E-482912DF6E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70688B4-E554-444A-8C41-1390E5FE3B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9924A-650C-7241-B88A-AB168D2C9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58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D709C155-F36F-814C-8B95-A317ECB8A5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BE49E289-EC67-1743-8F25-2AEA573020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579F2-03A5-6A46-8990-55DB09024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2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9FF6352E-5E02-4F4F-BF7E-587CC71948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473C8373-9891-EF41-B258-CFBCB2D7AE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AD0F5-A6E2-884F-BA0D-69E26746C9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89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A13710C3-7539-8D43-A963-2C4F438738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0D22BF5C-FA82-B848-9197-6CC9D3382A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16C64-102F-374F-8EBE-40E61B753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90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C06C9A8-8218-D441-B4DB-BB255D0CA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10B029E9-E0ED-A34B-8FC8-BF8EDBDD35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4DEFC-80A7-234F-864B-E1EA383FCD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13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1D67FCA6-56C5-1C4C-9F75-83C358D088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65B60F58-3C46-6245-A62D-F4D361234E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CFFC2-FFBB-7F41-B0BA-797E18C93F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33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72B60049-9659-8A43-811C-13EA1D3805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6B57D4B7-DE46-3243-94AC-F850B530B1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7B53C-5715-A748-83C7-8D3AA5DE2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51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24F0C103-8513-DB4C-A239-B2D4B32784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EB7CD47C-DF80-034D-9BDF-B527088033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12CAF-171C-6641-A693-285AB1E201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7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53F6A311-F966-2D4B-A6FD-6718949F0D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8E3E46C7-2116-3D44-8413-413524DAE5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D8599-F6A3-2E4D-8A45-858636BA73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29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7C3ED60-E0E3-F440-84BF-801879CBA2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6245865-5619-994E-A6F4-E1E0781AD8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2C020-0B3D-9B43-BE37-1CF1594BA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4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5E8F1739-7398-4C45-9640-F756CC3E1605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98796B36-70F7-C44A-BF44-757A0FD1C6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AA8720C6-C85C-1140-AFC1-8DF2DCD71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9F40277A-D8F8-ED4E-BCAC-D412FF9E089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23E1ACC1-8C5E-DB42-978F-A28A330C98B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A3916063-CDAE-5248-BF85-7A428AD34EF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911E4A83-D15D-B040-8C25-26697169AC9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3DB76BCF-1C65-8C4D-B711-379A2D21DB9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447B66BD-D747-B249-BE94-E8F9921544FB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2BF4A973-C3F6-3946-94D8-8193B25F18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5CAE0304-6705-3B4C-9FDC-F52523DB7A0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D1A8AADF-B18E-A343-88FE-8FB99102D7A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56417379-A736-1148-9529-17FAE94C3DC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89A345FF-37BE-894B-B612-C20D49E647E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E27B34CA-2271-2744-BD64-60D1B87A7B7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B0D7FB4F-48D0-D543-9584-E386AAD8BB0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4FBDB27B-1632-BC42-877F-BB8815A17AD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3FA9BAF8-8919-4449-98A7-E19D279413D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55E62E54-33D7-5C4D-95AF-42E2888E98B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599D120C-3BCC-2447-96B4-2F9E641F42D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FF852A5B-C7A4-2D4A-88E8-922EDA7E728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5F2F45D4-C81E-EE42-8EA1-F457C0CB5E1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CBCC484F-B724-DB4A-BB51-9E4D1D0B210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E4AD3D45-ECD4-8C44-BD59-D68ED5E78D7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880130FC-85B2-604E-9B2C-6324CF29A43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C5044AED-46E6-B348-A6B3-973D266FB32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024E2FD6-6AC9-664F-8C73-3BF696F0D21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6105E7F2-73F4-A54A-A1FD-2D516B6E677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3FB93567-64E0-854D-A364-E6E567D0C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AF51E31C-AE07-8841-AF36-5BD74CE02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CB724E3D-E411-3345-AA46-CB9234AA04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5B2CFFC2-00E3-084E-8E88-FFB059BE7A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1583F1A-BEC8-B64D-A7E4-A697F6B2F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1DFC3E32-6398-2D4E-BCB4-1294620B64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anose="020B0604020202020204" pitchFamily="34" charset="0"/>
              </a:rPr>
              <a:t>© Copyright 2022 by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assTwoDimensionalList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liangcpp.pearsoncmg.com/pyhtml/GradeExam.html" TargetMode="External"/><Relationship Id="rId3" Type="http://schemas.openxmlformats.org/officeDocument/2006/relationships/hyperlink" Target="winword%20TestSelectionSort.java" TargetMode="Externa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example.pearsoncmg.com/dsanimation/ClosestPaireBook.html" TargetMode="External"/><Relationship Id="rId3" Type="http://schemas.openxmlformats.org/officeDocument/2006/relationships/oleObject" Target="../embeddings/oleObject5.bin"/><Relationship Id="rId7" Type="http://schemas.openxmlformats.org/officeDocument/2006/relationships/hyperlink" Target="https://liangcpp.pearsoncmg.com/pyhtml/FindNearestPoint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http://www.cs.armstrong.edu/liang/animation/web/Sudoku.html" TargetMode="External"/><Relationship Id="rId5" Type="http://schemas.openxmlformats.org/officeDocument/2006/relationships/hyperlink" Target="https://liveexample.pearsoncmg.com/dsanimation/Sudoku.html" TargetMode="Externa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iangcpp.pearsoncmg.com/pyhtml/TestCheckSudokuSolution.html" TargetMode="External"/><Relationship Id="rId3" Type="http://schemas.openxmlformats.org/officeDocument/2006/relationships/oleObject" Target="../embeddings/oleObject12.bin"/><Relationship Id="rId7" Type="http://schemas.openxmlformats.org/officeDocument/2006/relationships/hyperlink" Target="https://liangcpp.pearsoncmg.com/pyhtml/CheckSudokuSolution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liangcpp.pearsoncmg.com/pyhtml/Weather.html" TargetMode="External"/><Relationship Id="rId3" Type="http://schemas.openxmlformats.org/officeDocument/2006/relationships/hyperlink" Target="winword%20TestSelectionSort.java" TargetMode="Externa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GuessBirthdayUsingList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SelectionSort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7B732DA0-9CB6-EC45-84C6-3A55C201D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FD08E4-A4F4-FF45-8882-FD8991BF6B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4FCAD4C3-18D4-E443-8742-42E816D5D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587375"/>
            <a:ext cx="7772400" cy="1143000"/>
          </a:xfrm>
          <a:noFill/>
        </p:spPr>
        <p:txBody>
          <a:bodyPr/>
          <a:lstStyle/>
          <a:p>
            <a:r>
              <a:rPr lang="en-US" altLang="en-US" sz="4000"/>
              <a:t>Chapter 8 </a:t>
            </a:r>
            <a:br>
              <a:rPr lang="en-US" altLang="en-US" sz="4000"/>
            </a:br>
            <a:r>
              <a:rPr lang="en-US" altLang="en-US" sz="4000"/>
              <a:t>Lists for Multi-dimensional Data</a:t>
            </a:r>
          </a:p>
        </p:txBody>
      </p:sp>
      <p:sp>
        <p:nvSpPr>
          <p:cNvPr id="4100" name="Rectangle 12">
            <a:extLst>
              <a:ext uri="{FF2B5EF4-FFF2-40B4-BE49-F238E27FC236}">
                <a16:creationId xmlns:a16="http://schemas.microsoft.com/office/drawing/2014/main" id="{0C5A4A3C-6D38-744D-934F-098B7B76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37886CF7-00E7-3645-A380-54DA74404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A1853B-86FC-9145-8CBC-CA7D02AFFF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BAEEDF2-B4E0-B240-A149-E9BF6D026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Summing elements by column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ADF6B5E-77B8-5842-87C7-78449EA58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718550" cy="31099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matrix = [[1, 2, 3], [4, 5, 6], [7, 8, 9]] # Assume a list is given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total = 0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column in range(0, len(matrix[0])): 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for row in range(0, len(matrix)): 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total += matrix[row][column]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print("Sum for column " + str(column) + " is " + str(total))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8558929E-3060-294C-A4B3-1B656B293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381AFFC2-6F67-B14C-A83C-DDBEA69AC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4F584B6A-0983-214F-9A8C-97AB7C491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909ED0-3043-C540-965E-A9AB6B71D77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9B80F98-71F4-1943-B6D8-31AD876B3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Summing elements by column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0C48F25-0042-7C49-BE45-2E1292F4B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393825"/>
            <a:ext cx="8718550" cy="44926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matrix = [[1, 2, 3], [4, 5, 6], [7, 8, 9]] # Assume a list is given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maxRow = sum(matrix[0]) # Get sum of the first row in maxRow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indexOfMaxRow = 0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row in range(1, len(matrix)): 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if sum(matrix[row]) &gt; maxRow: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maxRow = sum(matrix[row])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indexOfMaxRow = row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print("Row " + str(indexOfMaxRow) 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0D6B0311-842F-3F4E-8098-E2257790A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9170208A-4D11-C943-B86B-D5F0A15CD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57446E67-A739-224E-A85E-5FE5D6817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5B997D-967F-9D41-9849-2BAD8171CC9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93C71-3EDD-CE4D-B62A-C616C126A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Random shuffling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196C9F5-C934-CF4B-8437-D9F56C7E1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355725"/>
            <a:ext cx="8718550" cy="506888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import random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matrix = [[1, 2, 3], [4, 5, 6], [7, 8, 9]] # Assume a list is given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row in range(0, len(matrix)):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	for column in range(0, len(matrix[row])): </a:t>
            </a:r>
            <a:endParaRPr lang="fr-FR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fr-FR" altLang="en-US" sz="2400">
                <a:solidFill>
                  <a:schemeClr val="tx2"/>
                </a:solidFill>
              </a:rPr>
              <a:t>         i = random.randrange(0, len(matrix))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fr-FR" altLang="en-US" sz="2400">
                <a:solidFill>
                  <a:schemeClr val="tx2"/>
                </a:solidFill>
              </a:rPr>
              <a:t>         j = random.randrange(0, len(matrix[row]))</a:t>
            </a: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 # Swap matrix[row][column] with matrix[i][j]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 matrix[row][column], matrix[i][j] = \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     matrix[i][j], matrix[row][column]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print(matrix)    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569EB319-FD1F-0E40-9D21-829581689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AD91F86E-295D-2649-8604-3CDF7380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804E544A-443B-6441-91A1-5C7259DF7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CCA786-875D-6E48-9A14-CED258CD04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6463B09-F85F-B94F-AB3A-3CD067927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381000"/>
            <a:ext cx="8756650" cy="1371600"/>
          </a:xfrm>
        </p:spPr>
        <p:txBody>
          <a:bodyPr/>
          <a:lstStyle/>
          <a:p>
            <a:r>
              <a:rPr lang="en-US" altLang="en-US"/>
              <a:t>Passing Tow-Dimensional Lists to Functions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6388" name="Rectangle 9">
            <a:extLst>
              <a:ext uri="{FF2B5EF4-FFF2-40B4-BE49-F238E27FC236}">
                <a16:creationId xmlns:a16="http://schemas.microsoft.com/office/drawing/2014/main" id="{E0A8E23A-6F09-9245-B5D4-B30E544B8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89" name="Rectangle 7">
            <a:hlinkClick r:id="rId3"/>
            <a:extLst>
              <a:ext uri="{FF2B5EF4-FFF2-40B4-BE49-F238E27FC236}">
                <a16:creationId xmlns:a16="http://schemas.microsoft.com/office/drawing/2014/main" id="{0AB32021-8573-8049-ABC4-75C02DF9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5257800"/>
            <a:ext cx="287655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PassTwoDimensionalList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1CA50CDA-27D2-8148-8DB4-C91505FA7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C5C009-A7FF-5D46-877E-5A71338325D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64B5F4-3CEB-504D-B900-7FB93C7C3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950" y="395288"/>
            <a:ext cx="7772400" cy="1371600"/>
          </a:xfrm>
        </p:spPr>
        <p:txBody>
          <a:bodyPr/>
          <a:lstStyle/>
          <a:p>
            <a:r>
              <a:rPr lang="en-US" altLang="en-US"/>
              <a:t>Problem: Grading Multiple-Choice Test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3" action="ppaction://program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FAFAEE1-07C5-B04F-A755-B0C17037E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81600" y="1905000"/>
            <a:ext cx="3810000" cy="1524000"/>
          </a:xfrm>
        </p:spPr>
        <p:txBody>
          <a:bodyPr/>
          <a:lstStyle/>
          <a:p>
            <a:r>
              <a:rPr lang="en-US" altLang="en-US" sz="2800"/>
              <a:t>Objective: </a:t>
            </a:r>
            <a:r>
              <a:rPr lang="en-US" altLang="en-US" sz="2800">
                <a:cs typeface="Times New Roman" panose="02020603050405020304" pitchFamily="18" charset="0"/>
              </a:rPr>
              <a:t>write a program that grades multiple-choice test</a:t>
            </a:r>
            <a:r>
              <a:rPr lang="en-US" altLang="en-US" sz="340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EB526A6C-DDA4-864F-B5FA-D0DE8240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D2BAE2F6-B47D-C747-BEC7-700E4A1E5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66700" y="2200275"/>
          <a:ext cx="5334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4" imgW="19202400" imgH="10972800" progId="Word.Picture.8">
                  <p:embed/>
                </p:oleObj>
              </mc:Choice>
              <mc:Fallback>
                <p:oleObj r:id="rId4" imgW="19202400" imgH="109728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6700" y="2200275"/>
                        <a:ext cx="5334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6">
            <a:extLst>
              <a:ext uri="{FF2B5EF4-FFF2-40B4-BE49-F238E27FC236}">
                <a16:creationId xmlns:a16="http://schemas.microsoft.com/office/drawing/2014/main" id="{1B2516D9-FDBF-5540-A56E-8D46821E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7416" name="Object 7">
            <a:extLst>
              <a:ext uri="{FF2B5EF4-FFF2-40B4-BE49-F238E27FC236}">
                <a16:creationId xmlns:a16="http://schemas.microsoft.com/office/drawing/2014/main" id="{55767B26-5EF8-D246-B1EC-941E1F810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657600"/>
          <a:ext cx="41910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r:id="rId6" imgW="14630400" imgH="5486400" progId="Word.Picture.8">
                  <p:embed/>
                </p:oleObj>
              </mc:Choice>
              <mc:Fallback>
                <p:oleObj r:id="rId6" imgW="14630400" imgH="54864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41910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1">
            <a:hlinkClick r:id="rId8"/>
            <a:extLst>
              <a:ext uri="{FF2B5EF4-FFF2-40B4-BE49-F238E27FC236}">
                <a16:creationId xmlns:a16="http://schemas.microsoft.com/office/drawing/2014/main" id="{9D940A50-78F4-2D4C-A0C4-50360D61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5715000"/>
            <a:ext cx="287496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GradeExam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5125FF96-C49C-604E-B8AE-C7F6BF3FC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45A96-B4C3-8648-B0D3-9DE4AF3823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6A9F46C-A817-DD44-9C7E-C048A140F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altLang="en-US"/>
              <a:t>Problem: Finding Two Points Nearest to Each Other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18436" name="Rectangle 8">
            <a:extLst>
              <a:ext uri="{FF2B5EF4-FFF2-40B4-BE49-F238E27FC236}">
                <a16:creationId xmlns:a16="http://schemas.microsoft.com/office/drawing/2014/main" id="{339277A8-6C82-C546-BF13-F6F9FD58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8437" name="Object 7">
            <a:extLst>
              <a:ext uri="{FF2B5EF4-FFF2-40B4-BE49-F238E27FC236}">
                <a16:creationId xmlns:a16="http://schemas.microsoft.com/office/drawing/2014/main" id="{9FDC4E38-DE08-CA47-82A9-0881E6CBE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1585913"/>
          <a:ext cx="6221413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3" imgW="21196300" imgH="12712700" progId="Word.Picture.8">
                  <p:embed/>
                </p:oleObj>
              </mc:Choice>
              <mc:Fallback>
                <p:oleObj r:id="rId3" imgW="21196300" imgH="127127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585913"/>
                        <a:ext cx="6221413" cy="373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9">
            <a:extLst>
              <a:ext uri="{FF2B5EF4-FFF2-40B4-BE49-F238E27FC236}">
                <a16:creationId xmlns:a16="http://schemas.microsoft.com/office/drawing/2014/main" id="{BBA197D1-D39D-E541-A3DD-40FD3FBCE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9" name="Rectangle 12">
            <a:extLst>
              <a:ext uri="{FF2B5EF4-FFF2-40B4-BE49-F238E27FC236}">
                <a16:creationId xmlns:a16="http://schemas.microsoft.com/office/drawing/2014/main" id="{0752F337-BF5B-5E46-BE68-714793397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74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8440" name="Object 11">
            <a:extLst>
              <a:ext uri="{FF2B5EF4-FFF2-40B4-BE49-F238E27FC236}">
                <a16:creationId xmlns:a16="http://schemas.microsoft.com/office/drawing/2014/main" id="{B44D9556-11C1-4A4A-8F39-F5187BAB2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5150" y="1585913"/>
          <a:ext cx="1892300" cy="33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5" imgW="5105400" imgH="9055100" progId="Word.Picture.8">
                  <p:embed/>
                </p:oleObj>
              </mc:Choice>
              <mc:Fallback>
                <p:oleObj r:id="rId5" imgW="5105400" imgH="905510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1585913"/>
                        <a:ext cx="1892300" cy="334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13">
            <a:extLst>
              <a:ext uri="{FF2B5EF4-FFF2-40B4-BE49-F238E27FC236}">
                <a16:creationId xmlns:a16="http://schemas.microsoft.com/office/drawing/2014/main" id="{9C5116CD-F54E-004F-BE10-EA492E2D1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8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2" name="Rectangle 12">
            <a:hlinkClick r:id="rId7"/>
            <a:extLst>
              <a:ext uri="{FF2B5EF4-FFF2-40B4-BE49-F238E27FC236}">
                <a16:creationId xmlns:a16="http://schemas.microsoft.com/office/drawing/2014/main" id="{05FB9B57-66F0-EB42-97BB-1255907E1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5654675"/>
            <a:ext cx="287496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FindNearestPoints</a:t>
            </a:r>
          </a:p>
        </p:txBody>
      </p:sp>
      <p:sp>
        <p:nvSpPr>
          <p:cNvPr id="18443" name="Rectangle 3">
            <a:extLst>
              <a:ext uri="{FF2B5EF4-FFF2-40B4-BE49-F238E27FC236}">
                <a16:creationId xmlns:a16="http://schemas.microsoft.com/office/drawing/2014/main" id="{2F52AB81-1043-F447-98BB-05300D1D9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5192713"/>
            <a:ext cx="372427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/>
              <a:t>https://liveexample.pearsoncmg.com/dsanimation/ClosestPaireBook.html</a:t>
            </a:r>
          </a:p>
        </p:txBody>
      </p:sp>
      <p:sp>
        <p:nvSpPr>
          <p:cNvPr id="18444" name="AutoShape 19">
            <a:hlinkClick r:id="rId8" highlightClick="1"/>
            <a:extLst>
              <a:ext uri="{FF2B5EF4-FFF2-40B4-BE49-F238E27FC236}">
                <a16:creationId xmlns:a16="http://schemas.microsoft.com/office/drawing/2014/main" id="{2A14F423-A4D1-B24F-A6C4-57DBC8757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5830888"/>
            <a:ext cx="517525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975DD6C9-CF02-DD4A-933E-905B1E6698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045793-B45F-B94C-980E-FFA9FFF2245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60A46BC-2EFA-0645-9328-6407E3523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57250"/>
          </a:xfrm>
        </p:spPr>
        <p:txBody>
          <a:bodyPr/>
          <a:lstStyle/>
          <a:p>
            <a:r>
              <a:rPr lang="en-US" altLang="en-US"/>
              <a:t>What is Sudoku?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F4DD1B6-6960-EF48-8F95-3E69FE24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86DF811A-4E16-264F-ADAE-BB4C8B49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E9DA6618-3BC0-F546-9C6C-6FFEC2BA8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9463" name="Object 6">
            <a:extLst>
              <a:ext uri="{FF2B5EF4-FFF2-40B4-BE49-F238E27FC236}">
                <a16:creationId xmlns:a16="http://schemas.microsoft.com/office/drawing/2014/main" id="{E7685EBE-848E-7B43-B4A1-355D7131B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624013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Picture" r:id="rId3" imgW="2451100" imgH="2489200" progId="Word.Picture.8">
                  <p:embed/>
                </p:oleObj>
              </mc:Choice>
              <mc:Fallback>
                <p:oleObj name="Picture" r:id="rId3" imgW="2451100" imgH="2489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24013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7">
            <a:extLst>
              <a:ext uri="{FF2B5EF4-FFF2-40B4-BE49-F238E27FC236}">
                <a16:creationId xmlns:a16="http://schemas.microsoft.com/office/drawing/2014/main" id="{0652B3B4-45F6-7444-A0DC-182B67339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5" name="Rectangle 3">
            <a:hlinkClick r:id="rId5"/>
            <a:extLst>
              <a:ext uri="{FF2B5EF4-FFF2-40B4-BE49-F238E27FC236}">
                <a16:creationId xmlns:a16="http://schemas.microsoft.com/office/drawing/2014/main" id="{7EA3E254-A32B-E54F-9E17-B45896DF7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1751013"/>
            <a:ext cx="5146675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/>
              <a:t>https://liveexample.pearsoncmg.com/dsanimation/Sudoku.html</a:t>
            </a:r>
          </a:p>
        </p:txBody>
      </p:sp>
      <p:sp>
        <p:nvSpPr>
          <p:cNvPr id="19466" name="AutoShape 19">
            <a:hlinkClick r:id="rId6" highlightClick="1"/>
            <a:extLst>
              <a:ext uri="{FF2B5EF4-FFF2-40B4-BE49-F238E27FC236}">
                <a16:creationId xmlns:a16="http://schemas.microsoft.com/office/drawing/2014/main" id="{6E36959D-8246-464C-BDDC-C97E2722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2698750"/>
            <a:ext cx="517525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6CBEDDCB-1035-1D4D-B5B2-C46C28166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EE2926-5857-244E-B0DC-57F1A0706C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1EADFAB-FA14-E94A-8DDF-54EAF2D8B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Every row contains the numbers 1 to 9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B98A53B-91CD-5B43-B4A0-79F4F30AB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327B6D7B-7831-E74B-9D82-DC1FF956E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B61024F2-7571-B04D-8400-03EF52CB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0487" name="Object 6">
            <a:extLst>
              <a:ext uri="{FF2B5EF4-FFF2-40B4-BE49-F238E27FC236}">
                <a16:creationId xmlns:a16="http://schemas.microsoft.com/office/drawing/2014/main" id="{DA632AF1-228F-CD4F-95E0-080A85141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624013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Picture" r:id="rId3" imgW="2451100" imgH="2489200" progId="Word.Picture.8">
                  <p:embed/>
                </p:oleObj>
              </mc:Choice>
              <mc:Fallback>
                <p:oleObj name="Picture" r:id="rId3" imgW="2451100" imgH="2489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24013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7">
            <a:extLst>
              <a:ext uri="{FF2B5EF4-FFF2-40B4-BE49-F238E27FC236}">
                <a16:creationId xmlns:a16="http://schemas.microsoft.com/office/drawing/2014/main" id="{6FE180F7-B37F-1F4E-A811-660656822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0489" name="Object 8">
            <a:extLst>
              <a:ext uri="{FF2B5EF4-FFF2-40B4-BE49-F238E27FC236}">
                <a16:creationId xmlns:a16="http://schemas.microsoft.com/office/drawing/2014/main" id="{20F68F02-4818-F14B-8ACB-C76573D8A31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4725988" y="1585913"/>
          <a:ext cx="3336925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Picture" r:id="rId5" imgW="2451100" imgH="2489200" progId="Word.Picture.8">
                  <p:embed/>
                </p:oleObj>
              </mc:Choice>
              <mc:Fallback>
                <p:oleObj name="Picture" r:id="rId5" imgW="2451100" imgH="24892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1585913"/>
                        <a:ext cx="3336925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561" name="Group 9">
            <a:extLst>
              <a:ext uri="{FF2B5EF4-FFF2-40B4-BE49-F238E27FC236}">
                <a16:creationId xmlns:a16="http://schemas.microsoft.com/office/drawing/2014/main" id="{A5BE0C74-9008-AC4F-82B5-BDA901C1EE92}"/>
              </a:ext>
            </a:extLst>
          </p:cNvPr>
          <p:cNvGrpSpPr>
            <a:grpSpLocks/>
          </p:cNvGrpSpPr>
          <p:nvPr/>
        </p:nvGrpSpPr>
        <p:grpSpPr bwMode="auto">
          <a:xfrm>
            <a:off x="4341813" y="1930400"/>
            <a:ext cx="3916362" cy="2689225"/>
            <a:chOff x="2735" y="1216"/>
            <a:chExt cx="2467" cy="1694"/>
          </a:xfrm>
        </p:grpSpPr>
        <p:sp>
          <p:nvSpPr>
            <p:cNvPr id="20491" name="Line 10">
              <a:extLst>
                <a:ext uri="{FF2B5EF4-FFF2-40B4-BE49-F238E27FC236}">
                  <a16:creationId xmlns:a16="http://schemas.microsoft.com/office/drawing/2014/main" id="{82D40A1D-DC7C-D24F-9ADB-564FD3196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9" y="1216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1">
              <a:extLst>
                <a:ext uri="{FF2B5EF4-FFF2-40B4-BE49-F238E27FC236}">
                  <a16:creationId xmlns:a16="http://schemas.microsoft.com/office/drawing/2014/main" id="{3A7E413E-433A-4D42-8110-927BD50EA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9" y="1410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2">
              <a:extLst>
                <a:ext uri="{FF2B5EF4-FFF2-40B4-BE49-F238E27FC236}">
                  <a16:creationId xmlns:a16="http://schemas.microsoft.com/office/drawing/2014/main" id="{B6543224-794C-3B41-B0C8-548513C5E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628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3">
              <a:extLst>
                <a:ext uri="{FF2B5EF4-FFF2-40B4-BE49-F238E27FC236}">
                  <a16:creationId xmlns:a16="http://schemas.microsoft.com/office/drawing/2014/main" id="{F28E3FA9-1F79-464B-A4EE-12A26D731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822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4">
              <a:extLst>
                <a:ext uri="{FF2B5EF4-FFF2-40B4-BE49-F238E27FC236}">
                  <a16:creationId xmlns:a16="http://schemas.microsoft.com/office/drawing/2014/main" id="{3D1B448C-37A8-C648-8274-54EC3FAD0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9" y="2063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5">
              <a:extLst>
                <a:ext uri="{FF2B5EF4-FFF2-40B4-BE49-F238E27FC236}">
                  <a16:creationId xmlns:a16="http://schemas.microsoft.com/office/drawing/2014/main" id="{A86C7082-0DE2-CF4E-89F6-B15F888C0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9" y="2257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6">
              <a:extLst>
                <a:ext uri="{FF2B5EF4-FFF2-40B4-BE49-F238E27FC236}">
                  <a16:creationId xmlns:a16="http://schemas.microsoft.com/office/drawing/2014/main" id="{B46AA7BA-E465-754A-B62D-18228B561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475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7">
              <a:extLst>
                <a:ext uri="{FF2B5EF4-FFF2-40B4-BE49-F238E27FC236}">
                  <a16:creationId xmlns:a16="http://schemas.microsoft.com/office/drawing/2014/main" id="{7DE5EE0D-A2DE-F148-BDD3-222EC8D0A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669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8">
              <a:extLst>
                <a:ext uri="{FF2B5EF4-FFF2-40B4-BE49-F238E27FC236}">
                  <a16:creationId xmlns:a16="http://schemas.microsoft.com/office/drawing/2014/main" id="{893C2B61-57D2-E344-BA2B-0A555F03E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910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E9C422F7-FAF7-1E43-BC24-A123F8624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35BEB2-9E36-F049-8CD6-E9C71B7918B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215B4FB-224B-1240-929E-8EDB4EDAE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>
                <a:solidFill>
                  <a:schemeClr val="tx1"/>
                </a:solidFill>
              </a:rPr>
              <a:t>Every column contains the numbers 1 to 9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54283F4-224A-8D4E-95B7-5437C2CE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242E1464-317A-AE4D-8CFA-D7E3FE448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C1AD8665-9BDC-7E4A-A471-6FF7D102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1511" name="Object 6">
            <a:extLst>
              <a:ext uri="{FF2B5EF4-FFF2-40B4-BE49-F238E27FC236}">
                <a16:creationId xmlns:a16="http://schemas.microsoft.com/office/drawing/2014/main" id="{7268E04C-B36F-2848-A5B3-3902001F2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624013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3" name="Picture" r:id="rId3" imgW="2451100" imgH="2489200" progId="Word.Picture.8">
                  <p:embed/>
                </p:oleObj>
              </mc:Choice>
              <mc:Fallback>
                <p:oleObj name="Picture" r:id="rId3" imgW="2451100" imgH="2489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24013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7">
            <a:extLst>
              <a:ext uri="{FF2B5EF4-FFF2-40B4-BE49-F238E27FC236}">
                <a16:creationId xmlns:a16="http://schemas.microsoft.com/office/drawing/2014/main" id="{21298455-3CD1-A64E-AABA-5B6EB6040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3" name="AutoShape 8">
            <a:extLst>
              <a:ext uri="{FF2B5EF4-FFF2-40B4-BE49-F238E27FC236}">
                <a16:creationId xmlns:a16="http://schemas.microsoft.com/office/drawing/2014/main" id="{DAC97380-D4C7-0D42-BF6B-E396538F3AC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725988" y="1585913"/>
            <a:ext cx="33369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Rectangle 9">
            <a:extLst>
              <a:ext uri="{FF2B5EF4-FFF2-40B4-BE49-F238E27FC236}">
                <a16:creationId xmlns:a16="http://schemas.microsoft.com/office/drawing/2014/main" id="{267C5F47-B7A1-E94A-B4FC-E5A49D14D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15859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grpSp>
        <p:nvGrpSpPr>
          <p:cNvPr id="21515" name="Group 10">
            <a:extLst>
              <a:ext uri="{FF2B5EF4-FFF2-40B4-BE49-F238E27FC236}">
                <a16:creationId xmlns:a16="http://schemas.microsoft.com/office/drawing/2014/main" id="{BB4BB7BA-19E5-2C4E-A845-88705742B4F4}"/>
              </a:ext>
            </a:extLst>
          </p:cNvPr>
          <p:cNvGrpSpPr>
            <a:grpSpLocks/>
          </p:cNvGrpSpPr>
          <p:nvPr/>
        </p:nvGrpSpPr>
        <p:grpSpPr bwMode="auto">
          <a:xfrm>
            <a:off x="4897438" y="1757363"/>
            <a:ext cx="2990850" cy="3055937"/>
            <a:chOff x="3085" y="1107"/>
            <a:chExt cx="1884" cy="1925"/>
          </a:xfrm>
        </p:grpSpPr>
        <p:sp>
          <p:nvSpPr>
            <p:cNvPr id="21731" name="Rectangle 11">
              <a:extLst>
                <a:ext uri="{FF2B5EF4-FFF2-40B4-BE49-F238E27FC236}">
                  <a16:creationId xmlns:a16="http://schemas.microsoft.com/office/drawing/2014/main" id="{3021E864-7135-284A-B7A3-BC993CF4C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07"/>
              <a:ext cx="1884" cy="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732" name="Rectangle 12">
              <a:extLst>
                <a:ext uri="{FF2B5EF4-FFF2-40B4-BE49-F238E27FC236}">
                  <a16:creationId xmlns:a16="http://schemas.microsoft.com/office/drawing/2014/main" id="{12D5DA1C-CC1D-A141-A9A4-BACA2B360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07"/>
              <a:ext cx="1884" cy="1925"/>
            </a:xfrm>
            <a:prstGeom prst="rect">
              <a:avLst/>
            </a:prstGeom>
            <a:noFill/>
            <a:ln w="30163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1516" name="Rectangle 13">
            <a:extLst>
              <a:ext uri="{FF2B5EF4-FFF2-40B4-BE49-F238E27FC236}">
                <a16:creationId xmlns:a16="http://schemas.microsoft.com/office/drawing/2014/main" id="{A62A3572-ACBF-144C-B409-C5E54F4A1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7" name="Rectangle 14">
            <a:extLst>
              <a:ext uri="{FF2B5EF4-FFF2-40B4-BE49-F238E27FC236}">
                <a16:creationId xmlns:a16="http://schemas.microsoft.com/office/drawing/2014/main" id="{2DC7FDF3-5580-E04B-AE52-265ED6A2F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1804988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8" name="Rectangle 15">
            <a:extLst>
              <a:ext uri="{FF2B5EF4-FFF2-40B4-BE49-F238E27FC236}">
                <a16:creationId xmlns:a16="http://schemas.microsoft.com/office/drawing/2014/main" id="{5BEDABA3-30EC-5F4D-A713-6A6A3F7D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18049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9" name="Rectangle 16">
            <a:extLst>
              <a:ext uri="{FF2B5EF4-FFF2-40B4-BE49-F238E27FC236}">
                <a16:creationId xmlns:a16="http://schemas.microsoft.com/office/drawing/2014/main" id="{1DA2A688-47AB-784B-B905-66CFED694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18049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0" name="Rectangle 17">
            <a:extLst>
              <a:ext uri="{FF2B5EF4-FFF2-40B4-BE49-F238E27FC236}">
                <a16:creationId xmlns:a16="http://schemas.microsoft.com/office/drawing/2014/main" id="{B06E5931-F3F8-1D42-8BAF-F87CBEBB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1" name="Rectangle 18">
            <a:extLst>
              <a:ext uri="{FF2B5EF4-FFF2-40B4-BE49-F238E27FC236}">
                <a16:creationId xmlns:a16="http://schemas.microsoft.com/office/drawing/2014/main" id="{112A694C-E159-BC49-9AC7-8D2969DAD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2" name="Rectangle 19">
            <a:extLst>
              <a:ext uri="{FF2B5EF4-FFF2-40B4-BE49-F238E27FC236}">
                <a16:creationId xmlns:a16="http://schemas.microsoft.com/office/drawing/2014/main" id="{C27AA44A-6645-FE44-8817-47C77976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1806575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5    3    </a:t>
            </a:r>
            <a:endParaRPr lang="en-US" altLang="en-US" sz="2400"/>
          </a:p>
        </p:txBody>
      </p:sp>
      <p:sp>
        <p:nvSpPr>
          <p:cNvPr id="21523" name="Rectangle 20">
            <a:extLst>
              <a:ext uri="{FF2B5EF4-FFF2-40B4-BE49-F238E27FC236}">
                <a16:creationId xmlns:a16="http://schemas.microsoft.com/office/drawing/2014/main" id="{18CC1166-BDB0-2C4D-BDC9-2D0F2D066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524" name="Rectangle 21">
            <a:extLst>
              <a:ext uri="{FF2B5EF4-FFF2-40B4-BE49-F238E27FC236}">
                <a16:creationId xmlns:a16="http://schemas.microsoft.com/office/drawing/2014/main" id="{95BE634D-F127-9B40-9525-93E46B31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18065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525" name="Rectangle 22">
            <a:extLst>
              <a:ext uri="{FF2B5EF4-FFF2-40B4-BE49-F238E27FC236}">
                <a16:creationId xmlns:a16="http://schemas.microsoft.com/office/drawing/2014/main" id="{C4701DED-8ED3-C14B-8E1E-364A6103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1526" name="Rectangle 23">
            <a:extLst>
              <a:ext uri="{FF2B5EF4-FFF2-40B4-BE49-F238E27FC236}">
                <a16:creationId xmlns:a16="http://schemas.microsoft.com/office/drawing/2014/main" id="{280DC476-26A9-4B42-9F39-38C43E26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180657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7     </a:t>
            </a:r>
            <a:endParaRPr lang="en-US" altLang="en-US" sz="2400"/>
          </a:p>
        </p:txBody>
      </p:sp>
      <p:sp>
        <p:nvSpPr>
          <p:cNvPr id="21527" name="Rectangle 24">
            <a:extLst>
              <a:ext uri="{FF2B5EF4-FFF2-40B4-BE49-F238E27FC236}">
                <a16:creationId xmlns:a16="http://schemas.microsoft.com/office/drawing/2014/main" id="{74F26781-99C2-594A-9D40-C6DD6FC4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1528" name="Rectangle 25">
            <a:extLst>
              <a:ext uri="{FF2B5EF4-FFF2-40B4-BE49-F238E27FC236}">
                <a16:creationId xmlns:a16="http://schemas.microsoft.com/office/drawing/2014/main" id="{AF088A41-DF57-814B-8796-E0D7C437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1806575"/>
            <a:ext cx="15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</a:t>
            </a:r>
            <a:endParaRPr lang="en-US" altLang="en-US" sz="2400"/>
          </a:p>
        </p:txBody>
      </p:sp>
      <p:sp>
        <p:nvSpPr>
          <p:cNvPr id="21529" name="Rectangle 26">
            <a:extLst>
              <a:ext uri="{FF2B5EF4-FFF2-40B4-BE49-F238E27FC236}">
                <a16:creationId xmlns:a16="http://schemas.microsoft.com/office/drawing/2014/main" id="{C7762E53-5DA3-114F-BC7F-BBE6C59EC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18065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30" name="Rectangle 27">
            <a:extLst>
              <a:ext uri="{FF2B5EF4-FFF2-40B4-BE49-F238E27FC236}">
                <a16:creationId xmlns:a16="http://schemas.microsoft.com/office/drawing/2014/main" id="{515E721B-2479-0F44-9785-EC222CE6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1531" name="Rectangle 28">
            <a:extLst>
              <a:ext uri="{FF2B5EF4-FFF2-40B4-BE49-F238E27FC236}">
                <a16:creationId xmlns:a16="http://schemas.microsoft.com/office/drawing/2014/main" id="{34DBA903-13FC-264A-AD5B-B6D7BB6EA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18065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532" name="Rectangle 29">
            <a:extLst>
              <a:ext uri="{FF2B5EF4-FFF2-40B4-BE49-F238E27FC236}">
                <a16:creationId xmlns:a16="http://schemas.microsoft.com/office/drawing/2014/main" id="{6F622F67-6D9E-D54C-8F2E-4EB758C0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1533" name="Rectangle 30">
            <a:extLst>
              <a:ext uri="{FF2B5EF4-FFF2-40B4-BE49-F238E27FC236}">
                <a16:creationId xmlns:a16="http://schemas.microsoft.com/office/drawing/2014/main" id="{8013A5FC-CDD2-DF44-931F-AC003F8C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18065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34" name="Rectangle 31">
            <a:extLst>
              <a:ext uri="{FF2B5EF4-FFF2-40B4-BE49-F238E27FC236}">
                <a16:creationId xmlns:a16="http://schemas.microsoft.com/office/drawing/2014/main" id="{1788FF80-4BEB-7A47-A18A-2C0EF85EA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535" name="Rectangle 32">
            <a:extLst>
              <a:ext uri="{FF2B5EF4-FFF2-40B4-BE49-F238E27FC236}">
                <a16:creationId xmlns:a16="http://schemas.microsoft.com/office/drawing/2014/main" id="{8597C676-F3E7-FE41-83DF-B04FDF14A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18065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36" name="Rectangle 33">
            <a:extLst>
              <a:ext uri="{FF2B5EF4-FFF2-40B4-BE49-F238E27FC236}">
                <a16:creationId xmlns:a16="http://schemas.microsoft.com/office/drawing/2014/main" id="{27A10C4A-ACC7-1A44-9002-EFE874CB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7" name="Rectangle 34">
            <a:extLst>
              <a:ext uri="{FF2B5EF4-FFF2-40B4-BE49-F238E27FC236}">
                <a16:creationId xmlns:a16="http://schemas.microsoft.com/office/drawing/2014/main" id="{7A00641E-2F2B-6840-B306-B571EC05E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8" name="Rectangle 35">
            <a:extLst>
              <a:ext uri="{FF2B5EF4-FFF2-40B4-BE49-F238E27FC236}">
                <a16:creationId xmlns:a16="http://schemas.microsoft.com/office/drawing/2014/main" id="{97195814-86FB-CB49-AF45-A66E1BD15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130425"/>
            <a:ext cx="103187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9" name="Rectangle 36">
            <a:extLst>
              <a:ext uri="{FF2B5EF4-FFF2-40B4-BE49-F238E27FC236}">
                <a16:creationId xmlns:a16="http://schemas.microsoft.com/office/drawing/2014/main" id="{B4A30EE6-BA16-6847-A073-697B4ED6E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130425"/>
            <a:ext cx="103187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40" name="Rectangle 37">
            <a:extLst>
              <a:ext uri="{FF2B5EF4-FFF2-40B4-BE49-F238E27FC236}">
                <a16:creationId xmlns:a16="http://schemas.microsoft.com/office/drawing/2014/main" id="{BCD87F24-1B0E-0E41-B299-B50C04738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41" name="Rectangle 38">
            <a:extLst>
              <a:ext uri="{FF2B5EF4-FFF2-40B4-BE49-F238E27FC236}">
                <a16:creationId xmlns:a16="http://schemas.microsoft.com/office/drawing/2014/main" id="{BB0878C0-B4CB-AB44-8E3D-A3A0A0C5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132013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6    </a:t>
            </a:r>
            <a:endParaRPr lang="en-US" altLang="en-US" sz="2400"/>
          </a:p>
        </p:txBody>
      </p:sp>
      <p:sp>
        <p:nvSpPr>
          <p:cNvPr id="21542" name="Rectangle 39">
            <a:extLst>
              <a:ext uri="{FF2B5EF4-FFF2-40B4-BE49-F238E27FC236}">
                <a16:creationId xmlns:a16="http://schemas.microsoft.com/office/drawing/2014/main" id="{35E24E1B-74B9-C547-AABB-82B06B04A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1543" name="Rectangle 40">
            <a:extLst>
              <a:ext uri="{FF2B5EF4-FFF2-40B4-BE49-F238E27FC236}">
                <a16:creationId xmlns:a16="http://schemas.microsoft.com/office/drawing/2014/main" id="{E0F97CAC-7656-8C44-BF51-3D4EA7C0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132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44" name="Rectangle 41">
            <a:extLst>
              <a:ext uri="{FF2B5EF4-FFF2-40B4-BE49-F238E27FC236}">
                <a16:creationId xmlns:a16="http://schemas.microsoft.com/office/drawing/2014/main" id="{C945D70E-5B64-114B-9AE9-8C1B74365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545" name="Rectangle 42">
            <a:extLst>
              <a:ext uri="{FF2B5EF4-FFF2-40B4-BE49-F238E27FC236}">
                <a16:creationId xmlns:a16="http://schemas.microsoft.com/office/drawing/2014/main" id="{AF4F7E7E-1A36-5343-BF9A-2301BD25C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2132013"/>
            <a:ext cx="116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1    9     5   </a:t>
            </a:r>
            <a:endParaRPr lang="en-US" altLang="en-US" sz="2400"/>
          </a:p>
        </p:txBody>
      </p:sp>
      <p:sp>
        <p:nvSpPr>
          <p:cNvPr id="21546" name="Rectangle 43">
            <a:extLst>
              <a:ext uri="{FF2B5EF4-FFF2-40B4-BE49-F238E27FC236}">
                <a16:creationId xmlns:a16="http://schemas.microsoft.com/office/drawing/2014/main" id="{0B18A31A-FFB7-4641-BE58-D35AE1CA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21320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47" name="Rectangle 44">
            <a:extLst>
              <a:ext uri="{FF2B5EF4-FFF2-40B4-BE49-F238E27FC236}">
                <a16:creationId xmlns:a16="http://schemas.microsoft.com/office/drawing/2014/main" id="{89B1FB11-3CC0-1648-AE4B-78CBF2540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1548" name="Rectangle 45">
            <a:extLst>
              <a:ext uri="{FF2B5EF4-FFF2-40B4-BE49-F238E27FC236}">
                <a16:creationId xmlns:a16="http://schemas.microsoft.com/office/drawing/2014/main" id="{20E40DD3-1737-E94D-900E-1597BDCE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2132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49" name="Rectangle 46">
            <a:extLst>
              <a:ext uri="{FF2B5EF4-FFF2-40B4-BE49-F238E27FC236}">
                <a16:creationId xmlns:a16="http://schemas.microsoft.com/office/drawing/2014/main" id="{0BD5651F-8030-2B48-8C57-93E0E2BF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550" name="Rectangle 47">
            <a:extLst>
              <a:ext uri="{FF2B5EF4-FFF2-40B4-BE49-F238E27FC236}">
                <a16:creationId xmlns:a16="http://schemas.microsoft.com/office/drawing/2014/main" id="{BAD5F307-C92E-A740-BF51-B1A60B92A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13201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551" name="Rectangle 48">
            <a:extLst>
              <a:ext uri="{FF2B5EF4-FFF2-40B4-BE49-F238E27FC236}">
                <a16:creationId xmlns:a16="http://schemas.microsoft.com/office/drawing/2014/main" id="{D6D4D6F4-52AE-3044-BA02-679D1067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1552" name="Rectangle 49">
            <a:extLst>
              <a:ext uri="{FF2B5EF4-FFF2-40B4-BE49-F238E27FC236}">
                <a16:creationId xmlns:a16="http://schemas.microsoft.com/office/drawing/2014/main" id="{4832D63E-B092-394A-8B39-DA6F72726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1320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53" name="Rectangle 50">
            <a:extLst>
              <a:ext uri="{FF2B5EF4-FFF2-40B4-BE49-F238E27FC236}">
                <a16:creationId xmlns:a16="http://schemas.microsoft.com/office/drawing/2014/main" id="{029EC3AC-6099-B14C-995E-26595FC43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454275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54" name="Rectangle 51">
            <a:extLst>
              <a:ext uri="{FF2B5EF4-FFF2-40B4-BE49-F238E27FC236}">
                <a16:creationId xmlns:a16="http://schemas.microsoft.com/office/drawing/2014/main" id="{999E2580-FE67-E749-84AB-B9AA1FC54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454275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55" name="Rectangle 52">
            <a:extLst>
              <a:ext uri="{FF2B5EF4-FFF2-40B4-BE49-F238E27FC236}">
                <a16:creationId xmlns:a16="http://schemas.microsoft.com/office/drawing/2014/main" id="{D88FE463-26CA-4846-AA64-0C814FD5A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2454275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56" name="Rectangle 53">
            <a:extLst>
              <a:ext uri="{FF2B5EF4-FFF2-40B4-BE49-F238E27FC236}">
                <a16:creationId xmlns:a16="http://schemas.microsoft.com/office/drawing/2014/main" id="{2BAC654F-7B3D-6045-A46F-80281993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454275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57" name="Rectangle 54">
            <a:extLst>
              <a:ext uri="{FF2B5EF4-FFF2-40B4-BE49-F238E27FC236}">
                <a16:creationId xmlns:a16="http://schemas.microsoft.com/office/drawing/2014/main" id="{A756654D-C9FE-054C-9B98-0B521CE0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454275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58" name="Rectangle 55">
            <a:extLst>
              <a:ext uri="{FF2B5EF4-FFF2-40B4-BE49-F238E27FC236}">
                <a16:creationId xmlns:a16="http://schemas.microsoft.com/office/drawing/2014/main" id="{D480D346-C4C3-9B43-899C-16FE18F77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54275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59" name="Rectangle 56">
            <a:extLst>
              <a:ext uri="{FF2B5EF4-FFF2-40B4-BE49-F238E27FC236}">
                <a16:creationId xmlns:a16="http://schemas.microsoft.com/office/drawing/2014/main" id="{F4D999E6-ED74-2649-97D2-E30B7E9F9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60" name="Rectangle 57">
            <a:extLst>
              <a:ext uri="{FF2B5EF4-FFF2-40B4-BE49-F238E27FC236}">
                <a16:creationId xmlns:a16="http://schemas.microsoft.com/office/drawing/2014/main" id="{450978D3-080A-5D48-BC43-46394C72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61" name="Rectangle 58">
            <a:extLst>
              <a:ext uri="{FF2B5EF4-FFF2-40B4-BE49-F238E27FC236}">
                <a16:creationId xmlns:a16="http://schemas.microsoft.com/office/drawing/2014/main" id="{1F436237-B984-494D-8AB8-F7ABBE897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1562" name="Rectangle 59">
            <a:extLst>
              <a:ext uri="{FF2B5EF4-FFF2-40B4-BE49-F238E27FC236}">
                <a16:creationId xmlns:a16="http://schemas.microsoft.com/office/drawing/2014/main" id="{2A135D15-B69A-F74E-BF1C-443AD8531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2454275"/>
            <a:ext cx="86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9    8     </a:t>
            </a:r>
            <a:endParaRPr lang="en-US" altLang="en-US" sz="2400"/>
          </a:p>
        </p:txBody>
      </p:sp>
      <p:sp>
        <p:nvSpPr>
          <p:cNvPr id="21563" name="Rectangle 60">
            <a:extLst>
              <a:ext uri="{FF2B5EF4-FFF2-40B4-BE49-F238E27FC236}">
                <a16:creationId xmlns:a16="http://schemas.microsoft.com/office/drawing/2014/main" id="{C495D178-A35E-5345-969B-08E3735C6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1564" name="Rectangle 61">
            <a:extLst>
              <a:ext uri="{FF2B5EF4-FFF2-40B4-BE49-F238E27FC236}">
                <a16:creationId xmlns:a16="http://schemas.microsoft.com/office/drawing/2014/main" id="{BBC2C116-3C2B-8843-8953-4F3E732BC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24542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65" name="Rectangle 62">
            <a:extLst>
              <a:ext uri="{FF2B5EF4-FFF2-40B4-BE49-F238E27FC236}">
                <a16:creationId xmlns:a16="http://schemas.microsoft.com/office/drawing/2014/main" id="{18C27A29-BDD7-7C46-8E47-B1B36252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566" name="Rectangle 63">
            <a:extLst>
              <a:ext uri="{FF2B5EF4-FFF2-40B4-BE49-F238E27FC236}">
                <a16:creationId xmlns:a16="http://schemas.microsoft.com/office/drawing/2014/main" id="{E247E9E4-D422-B941-8F2B-A14F337DA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24542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567" name="Rectangle 64">
            <a:extLst>
              <a:ext uri="{FF2B5EF4-FFF2-40B4-BE49-F238E27FC236}">
                <a16:creationId xmlns:a16="http://schemas.microsoft.com/office/drawing/2014/main" id="{DF84F207-EBCA-364B-812B-CF23CE44C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568" name="Rectangle 65">
            <a:extLst>
              <a:ext uri="{FF2B5EF4-FFF2-40B4-BE49-F238E27FC236}">
                <a16:creationId xmlns:a16="http://schemas.microsoft.com/office/drawing/2014/main" id="{93E5BAC7-2B79-F343-9572-5D359C768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24542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69" name="Rectangle 66">
            <a:extLst>
              <a:ext uri="{FF2B5EF4-FFF2-40B4-BE49-F238E27FC236}">
                <a16:creationId xmlns:a16="http://schemas.microsoft.com/office/drawing/2014/main" id="{8679A34B-3167-ED48-9E19-CC1709A19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1570" name="Rectangle 67">
            <a:extLst>
              <a:ext uri="{FF2B5EF4-FFF2-40B4-BE49-F238E27FC236}">
                <a16:creationId xmlns:a16="http://schemas.microsoft.com/office/drawing/2014/main" id="{F3E8B925-5ED6-424D-9CFE-859FBAAA6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245427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 </a:t>
            </a:r>
            <a:endParaRPr lang="en-US" altLang="en-US" sz="2400"/>
          </a:p>
        </p:txBody>
      </p:sp>
      <p:sp>
        <p:nvSpPr>
          <p:cNvPr id="21571" name="Rectangle 68">
            <a:extLst>
              <a:ext uri="{FF2B5EF4-FFF2-40B4-BE49-F238E27FC236}">
                <a16:creationId xmlns:a16="http://schemas.microsoft.com/office/drawing/2014/main" id="{9E43B3B0-4D65-2A48-B1DC-4CDAB004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1572" name="Rectangle 69">
            <a:extLst>
              <a:ext uri="{FF2B5EF4-FFF2-40B4-BE49-F238E27FC236}">
                <a16:creationId xmlns:a16="http://schemas.microsoft.com/office/drawing/2014/main" id="{0B309037-0410-E142-B48A-5FB5ACEC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73" name="Rectangle 70">
            <a:extLst>
              <a:ext uri="{FF2B5EF4-FFF2-40B4-BE49-F238E27FC236}">
                <a16:creationId xmlns:a16="http://schemas.microsoft.com/office/drawing/2014/main" id="{E53991B5-8226-A94B-BBD6-E8951D46F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955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74" name="Rectangle 71">
            <a:extLst>
              <a:ext uri="{FF2B5EF4-FFF2-40B4-BE49-F238E27FC236}">
                <a16:creationId xmlns:a16="http://schemas.microsoft.com/office/drawing/2014/main" id="{98A1A4CF-500D-EA45-9412-AE6445518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7955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75" name="Rectangle 72">
            <a:extLst>
              <a:ext uri="{FF2B5EF4-FFF2-40B4-BE49-F238E27FC236}">
                <a16:creationId xmlns:a16="http://schemas.microsoft.com/office/drawing/2014/main" id="{7330C140-D76A-5748-B5DE-AAFF06E7C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795588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76" name="Rectangle 73">
            <a:extLst>
              <a:ext uri="{FF2B5EF4-FFF2-40B4-BE49-F238E27FC236}">
                <a16:creationId xmlns:a16="http://schemas.microsoft.com/office/drawing/2014/main" id="{8323BCF5-1F76-2E42-81A7-5126CED3F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77" name="Rectangle 74">
            <a:extLst>
              <a:ext uri="{FF2B5EF4-FFF2-40B4-BE49-F238E27FC236}">
                <a16:creationId xmlns:a16="http://schemas.microsoft.com/office/drawing/2014/main" id="{E4C42BF6-E433-304D-B6A1-D020B4B97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78" name="Rectangle 75">
            <a:extLst>
              <a:ext uri="{FF2B5EF4-FFF2-40B4-BE49-F238E27FC236}">
                <a16:creationId xmlns:a16="http://schemas.microsoft.com/office/drawing/2014/main" id="{ABE314BC-BA49-2840-AB9B-1D1C3E49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79" name="Rectangle 76">
            <a:extLst>
              <a:ext uri="{FF2B5EF4-FFF2-40B4-BE49-F238E27FC236}">
                <a16:creationId xmlns:a16="http://schemas.microsoft.com/office/drawing/2014/main" id="{AACA5510-3D1E-5647-9D28-0FE6B3BD0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79717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8    </a:t>
            </a:r>
            <a:endParaRPr lang="en-US" altLang="en-US" sz="2400"/>
          </a:p>
        </p:txBody>
      </p:sp>
      <p:sp>
        <p:nvSpPr>
          <p:cNvPr id="21580" name="Rectangle 77">
            <a:extLst>
              <a:ext uri="{FF2B5EF4-FFF2-40B4-BE49-F238E27FC236}">
                <a16:creationId xmlns:a16="http://schemas.microsoft.com/office/drawing/2014/main" id="{25C39580-1896-9B45-9C5B-142E6E9D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1581" name="Rectangle 78">
            <a:extLst>
              <a:ext uri="{FF2B5EF4-FFF2-40B4-BE49-F238E27FC236}">
                <a16:creationId xmlns:a16="http://schemas.microsoft.com/office/drawing/2014/main" id="{6A96B6D1-037C-BA43-AFF7-B6F952BA5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82" name="Rectangle 79">
            <a:extLst>
              <a:ext uri="{FF2B5EF4-FFF2-40B4-BE49-F238E27FC236}">
                <a16:creationId xmlns:a16="http://schemas.microsoft.com/office/drawing/2014/main" id="{BB53B6DE-9509-DA4E-93CF-EB4E3A2C8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1583" name="Rectangle 80">
            <a:extLst>
              <a:ext uri="{FF2B5EF4-FFF2-40B4-BE49-F238E27FC236}">
                <a16:creationId xmlns:a16="http://schemas.microsoft.com/office/drawing/2014/main" id="{8125561C-FE77-8B46-AA45-E0EFF080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27971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584" name="Rectangle 81">
            <a:extLst>
              <a:ext uri="{FF2B5EF4-FFF2-40B4-BE49-F238E27FC236}">
                <a16:creationId xmlns:a16="http://schemas.microsoft.com/office/drawing/2014/main" id="{AFD78D5F-6DC8-BB42-A548-F92D626DE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1585" name="Rectangle 82">
            <a:extLst>
              <a:ext uri="{FF2B5EF4-FFF2-40B4-BE49-F238E27FC236}">
                <a16:creationId xmlns:a16="http://schemas.microsoft.com/office/drawing/2014/main" id="{3C8687D3-94D3-6149-9094-44D754BB0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2797175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</a:t>
            </a:r>
            <a:endParaRPr lang="en-US" altLang="en-US" sz="2400"/>
          </a:p>
        </p:txBody>
      </p:sp>
      <p:sp>
        <p:nvSpPr>
          <p:cNvPr id="21586" name="Rectangle 83">
            <a:extLst>
              <a:ext uri="{FF2B5EF4-FFF2-40B4-BE49-F238E27FC236}">
                <a16:creationId xmlns:a16="http://schemas.microsoft.com/office/drawing/2014/main" id="{AEB47DE3-9963-4A40-BE0D-33332479A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97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87" name="Rectangle 84">
            <a:extLst>
              <a:ext uri="{FF2B5EF4-FFF2-40B4-BE49-F238E27FC236}">
                <a16:creationId xmlns:a16="http://schemas.microsoft.com/office/drawing/2014/main" id="{262FAE85-36DD-0E4E-A7C9-588930D3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1588" name="Rectangle 85">
            <a:extLst>
              <a:ext uri="{FF2B5EF4-FFF2-40B4-BE49-F238E27FC236}">
                <a16:creationId xmlns:a16="http://schemas.microsoft.com/office/drawing/2014/main" id="{573F7E01-5509-E247-8F38-FF950F459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89" name="Rectangle 86">
            <a:extLst>
              <a:ext uri="{FF2B5EF4-FFF2-40B4-BE49-F238E27FC236}">
                <a16:creationId xmlns:a16="http://schemas.microsoft.com/office/drawing/2014/main" id="{51AE9C75-8A52-F044-8C1D-FA04EEE5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590" name="Rectangle 87">
            <a:extLst>
              <a:ext uri="{FF2B5EF4-FFF2-40B4-BE49-F238E27FC236}">
                <a16:creationId xmlns:a16="http://schemas.microsoft.com/office/drawing/2014/main" id="{7B9820CE-1771-8248-8D16-1E1A329FD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591" name="Rectangle 88">
            <a:extLst>
              <a:ext uri="{FF2B5EF4-FFF2-40B4-BE49-F238E27FC236}">
                <a16:creationId xmlns:a16="http://schemas.microsoft.com/office/drawing/2014/main" id="{101E3AEF-A8B0-0C47-AABA-765976F8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592" name="Rectangle 89">
            <a:extLst>
              <a:ext uri="{FF2B5EF4-FFF2-40B4-BE49-F238E27FC236}">
                <a16:creationId xmlns:a16="http://schemas.microsoft.com/office/drawing/2014/main" id="{9FAA4567-98CA-5B4D-8B20-F5A0B0B4F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797175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3</a:t>
            </a:r>
            <a:endParaRPr lang="en-US" altLang="en-US" sz="2400"/>
          </a:p>
        </p:txBody>
      </p:sp>
      <p:sp>
        <p:nvSpPr>
          <p:cNvPr id="21593" name="Rectangle 90">
            <a:extLst>
              <a:ext uri="{FF2B5EF4-FFF2-40B4-BE49-F238E27FC236}">
                <a16:creationId xmlns:a16="http://schemas.microsoft.com/office/drawing/2014/main" id="{64C4068F-802D-224D-BA85-68E400D71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797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594" name="Rectangle 91">
            <a:extLst>
              <a:ext uri="{FF2B5EF4-FFF2-40B4-BE49-F238E27FC236}">
                <a16:creationId xmlns:a16="http://schemas.microsoft.com/office/drawing/2014/main" id="{51DBB81A-C079-6F48-A5F4-69B2A0606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54363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95" name="Rectangle 92">
            <a:extLst>
              <a:ext uri="{FF2B5EF4-FFF2-40B4-BE49-F238E27FC236}">
                <a16:creationId xmlns:a16="http://schemas.microsoft.com/office/drawing/2014/main" id="{CF6FE7EC-7426-C845-9F49-89FB76C26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154363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96" name="Rectangle 93">
            <a:extLst>
              <a:ext uri="{FF2B5EF4-FFF2-40B4-BE49-F238E27FC236}">
                <a16:creationId xmlns:a16="http://schemas.microsoft.com/office/drawing/2014/main" id="{169FE0EF-3F56-3843-8F00-716D48AD9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154363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97" name="Rectangle 94">
            <a:extLst>
              <a:ext uri="{FF2B5EF4-FFF2-40B4-BE49-F238E27FC236}">
                <a16:creationId xmlns:a16="http://schemas.microsoft.com/office/drawing/2014/main" id="{2D18D33C-4ECD-C84A-B6B7-FF190AFAF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154363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98" name="Rectangle 95">
            <a:extLst>
              <a:ext uri="{FF2B5EF4-FFF2-40B4-BE49-F238E27FC236}">
                <a16:creationId xmlns:a16="http://schemas.microsoft.com/office/drawing/2014/main" id="{65D8038B-2C6D-074E-B1B2-45E57C5C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154363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99" name="Rectangle 96">
            <a:extLst>
              <a:ext uri="{FF2B5EF4-FFF2-40B4-BE49-F238E27FC236}">
                <a16:creationId xmlns:a16="http://schemas.microsoft.com/office/drawing/2014/main" id="{131A54F5-8032-2C4C-9CDF-A79A3B7C7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15753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4    </a:t>
            </a:r>
            <a:endParaRPr lang="en-US" altLang="en-US" sz="2400"/>
          </a:p>
        </p:txBody>
      </p:sp>
      <p:sp>
        <p:nvSpPr>
          <p:cNvPr id="21600" name="Rectangle 97">
            <a:extLst>
              <a:ext uri="{FF2B5EF4-FFF2-40B4-BE49-F238E27FC236}">
                <a16:creationId xmlns:a16="http://schemas.microsoft.com/office/drawing/2014/main" id="{F23C79A0-2D8E-254A-9149-481BA38AC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601" name="Rectangle 98">
            <a:extLst>
              <a:ext uri="{FF2B5EF4-FFF2-40B4-BE49-F238E27FC236}">
                <a16:creationId xmlns:a16="http://schemas.microsoft.com/office/drawing/2014/main" id="{3EF15C9A-FAE6-4B49-922D-6FB3F8106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1575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02" name="Rectangle 99">
            <a:extLst>
              <a:ext uri="{FF2B5EF4-FFF2-40B4-BE49-F238E27FC236}">
                <a16:creationId xmlns:a16="http://schemas.microsoft.com/office/drawing/2014/main" id="{70066B59-2FD2-7540-A96D-447C68069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1603" name="Rectangle 100">
            <a:extLst>
              <a:ext uri="{FF2B5EF4-FFF2-40B4-BE49-F238E27FC236}">
                <a16:creationId xmlns:a16="http://schemas.microsoft.com/office/drawing/2014/main" id="{87FAB13B-BFB0-BB40-9370-867775D01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157538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8    </a:t>
            </a:r>
            <a:endParaRPr lang="en-US" altLang="en-US" sz="2400"/>
          </a:p>
        </p:txBody>
      </p:sp>
      <p:sp>
        <p:nvSpPr>
          <p:cNvPr id="21604" name="Rectangle 101">
            <a:extLst>
              <a:ext uri="{FF2B5EF4-FFF2-40B4-BE49-F238E27FC236}">
                <a16:creationId xmlns:a16="http://schemas.microsoft.com/office/drawing/2014/main" id="{15719A4F-3D72-0F43-992E-89F2C10A1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1605" name="Rectangle 102">
            <a:extLst>
              <a:ext uri="{FF2B5EF4-FFF2-40B4-BE49-F238E27FC236}">
                <a16:creationId xmlns:a16="http://schemas.microsoft.com/office/drawing/2014/main" id="{BB92D44A-18B6-0340-8971-709D4DA66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3157538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3    </a:t>
            </a:r>
            <a:endParaRPr lang="en-US" altLang="en-US" sz="2400"/>
          </a:p>
        </p:txBody>
      </p:sp>
      <p:sp>
        <p:nvSpPr>
          <p:cNvPr id="21606" name="Rectangle 103">
            <a:extLst>
              <a:ext uri="{FF2B5EF4-FFF2-40B4-BE49-F238E27FC236}">
                <a16:creationId xmlns:a16="http://schemas.microsoft.com/office/drawing/2014/main" id="{E5309BFB-2BDF-7F4F-B69A-20E5B9CF6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1607" name="Rectangle 104">
            <a:extLst>
              <a:ext uri="{FF2B5EF4-FFF2-40B4-BE49-F238E27FC236}">
                <a16:creationId xmlns:a16="http://schemas.microsoft.com/office/drawing/2014/main" id="{0942809F-F419-CA4C-9624-7DBC29CDA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31575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08" name="Rectangle 105">
            <a:extLst>
              <a:ext uri="{FF2B5EF4-FFF2-40B4-BE49-F238E27FC236}">
                <a16:creationId xmlns:a16="http://schemas.microsoft.com/office/drawing/2014/main" id="{9E96C8A1-5BFB-C44F-8721-7534A8929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1609" name="Rectangle 106">
            <a:extLst>
              <a:ext uri="{FF2B5EF4-FFF2-40B4-BE49-F238E27FC236}">
                <a16:creationId xmlns:a16="http://schemas.microsoft.com/office/drawing/2014/main" id="{9B5F2338-6D0F-2C49-86BD-6DF7B24B8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31575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10" name="Rectangle 107">
            <a:extLst>
              <a:ext uri="{FF2B5EF4-FFF2-40B4-BE49-F238E27FC236}">
                <a16:creationId xmlns:a16="http://schemas.microsoft.com/office/drawing/2014/main" id="{455406DD-DB9E-DC44-888E-0B6E71EAA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3157538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1</a:t>
            </a:r>
            <a:endParaRPr lang="en-US" altLang="en-US" sz="2400"/>
          </a:p>
        </p:txBody>
      </p:sp>
      <p:sp>
        <p:nvSpPr>
          <p:cNvPr id="21611" name="Rectangle 108">
            <a:extLst>
              <a:ext uri="{FF2B5EF4-FFF2-40B4-BE49-F238E27FC236}">
                <a16:creationId xmlns:a16="http://schemas.microsoft.com/office/drawing/2014/main" id="{7289CBA5-9777-0243-A7B3-C30FF0B5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1575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12" name="Rectangle 109">
            <a:extLst>
              <a:ext uri="{FF2B5EF4-FFF2-40B4-BE49-F238E27FC236}">
                <a16:creationId xmlns:a16="http://schemas.microsoft.com/office/drawing/2014/main" id="{A4919863-7068-334D-8C47-188E7F37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13138"/>
            <a:ext cx="103188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3" name="Rectangle 110">
            <a:extLst>
              <a:ext uri="{FF2B5EF4-FFF2-40B4-BE49-F238E27FC236}">
                <a16:creationId xmlns:a16="http://schemas.microsoft.com/office/drawing/2014/main" id="{FDB4A70F-BDF4-A645-91AE-E5A2751C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513138"/>
            <a:ext cx="103188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4" name="Rectangle 111">
            <a:extLst>
              <a:ext uri="{FF2B5EF4-FFF2-40B4-BE49-F238E27FC236}">
                <a16:creationId xmlns:a16="http://schemas.microsoft.com/office/drawing/2014/main" id="{5377A1F8-5B50-F647-8C46-65AB0377F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513138"/>
            <a:ext cx="104775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5" name="Rectangle 112">
            <a:extLst>
              <a:ext uri="{FF2B5EF4-FFF2-40B4-BE49-F238E27FC236}">
                <a16:creationId xmlns:a16="http://schemas.microsoft.com/office/drawing/2014/main" id="{1479E260-7FD2-754F-80A8-8CD632F9E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6" name="Rectangle 113">
            <a:extLst>
              <a:ext uri="{FF2B5EF4-FFF2-40B4-BE49-F238E27FC236}">
                <a16:creationId xmlns:a16="http://schemas.microsoft.com/office/drawing/2014/main" id="{AC61D4C5-ADD1-F048-B525-CFF36CC7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7" name="Rectangle 114">
            <a:extLst>
              <a:ext uri="{FF2B5EF4-FFF2-40B4-BE49-F238E27FC236}">
                <a16:creationId xmlns:a16="http://schemas.microsoft.com/office/drawing/2014/main" id="{028C6CCD-E181-864F-9B0A-F74C10325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8" name="Rectangle 115">
            <a:extLst>
              <a:ext uri="{FF2B5EF4-FFF2-40B4-BE49-F238E27FC236}">
                <a16:creationId xmlns:a16="http://schemas.microsoft.com/office/drawing/2014/main" id="{2B2294CF-DCA3-CD4D-97AF-E60BF77A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51472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7    </a:t>
            </a:r>
            <a:endParaRPr lang="en-US" altLang="en-US" sz="2400"/>
          </a:p>
        </p:txBody>
      </p:sp>
      <p:sp>
        <p:nvSpPr>
          <p:cNvPr id="21619" name="Rectangle 116">
            <a:extLst>
              <a:ext uri="{FF2B5EF4-FFF2-40B4-BE49-F238E27FC236}">
                <a16:creationId xmlns:a16="http://schemas.microsoft.com/office/drawing/2014/main" id="{B656791F-BB50-FA46-8A5D-A4439FCC7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1620" name="Rectangle 117">
            <a:extLst>
              <a:ext uri="{FF2B5EF4-FFF2-40B4-BE49-F238E27FC236}">
                <a16:creationId xmlns:a16="http://schemas.microsoft.com/office/drawing/2014/main" id="{DAF71A20-5568-2741-BBC9-67E79C3EB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21" name="Rectangle 118">
            <a:extLst>
              <a:ext uri="{FF2B5EF4-FFF2-40B4-BE49-F238E27FC236}">
                <a16:creationId xmlns:a16="http://schemas.microsoft.com/office/drawing/2014/main" id="{C092071B-44E7-384C-AA89-2FAB49D51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1622" name="Rectangle 119">
            <a:extLst>
              <a:ext uri="{FF2B5EF4-FFF2-40B4-BE49-F238E27FC236}">
                <a16:creationId xmlns:a16="http://schemas.microsoft.com/office/drawing/2014/main" id="{60A6BAAA-69CB-CD4D-935C-851FDE76C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5147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623" name="Rectangle 120">
            <a:extLst>
              <a:ext uri="{FF2B5EF4-FFF2-40B4-BE49-F238E27FC236}">
                <a16:creationId xmlns:a16="http://schemas.microsoft.com/office/drawing/2014/main" id="{0891C046-F86A-2E4A-96C8-A337CE48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1624" name="Rectangle 121">
            <a:extLst>
              <a:ext uri="{FF2B5EF4-FFF2-40B4-BE49-F238E27FC236}">
                <a16:creationId xmlns:a16="http://schemas.microsoft.com/office/drawing/2014/main" id="{81A7B3CC-3D82-4549-85BF-7659B4302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351472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2     </a:t>
            </a:r>
            <a:endParaRPr lang="en-US" altLang="en-US" sz="2400"/>
          </a:p>
        </p:txBody>
      </p:sp>
      <p:sp>
        <p:nvSpPr>
          <p:cNvPr id="21625" name="Rectangle 122">
            <a:extLst>
              <a:ext uri="{FF2B5EF4-FFF2-40B4-BE49-F238E27FC236}">
                <a16:creationId xmlns:a16="http://schemas.microsoft.com/office/drawing/2014/main" id="{AFC4F521-E8D2-B242-89A6-058FADEB9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626" name="Rectangle 123">
            <a:extLst>
              <a:ext uri="{FF2B5EF4-FFF2-40B4-BE49-F238E27FC236}">
                <a16:creationId xmlns:a16="http://schemas.microsoft.com/office/drawing/2014/main" id="{9D23BD0F-CBBF-C14A-B619-0FC884E67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27" name="Rectangle 124">
            <a:extLst>
              <a:ext uri="{FF2B5EF4-FFF2-40B4-BE49-F238E27FC236}">
                <a16:creationId xmlns:a16="http://schemas.microsoft.com/office/drawing/2014/main" id="{F6B84698-0DD7-F342-B672-8C0C9EDD4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1628" name="Rectangle 125">
            <a:extLst>
              <a:ext uri="{FF2B5EF4-FFF2-40B4-BE49-F238E27FC236}">
                <a16:creationId xmlns:a16="http://schemas.microsoft.com/office/drawing/2014/main" id="{AEE5768F-54BD-F745-B4D6-F49158199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29" name="Rectangle 126">
            <a:extLst>
              <a:ext uri="{FF2B5EF4-FFF2-40B4-BE49-F238E27FC236}">
                <a16:creationId xmlns:a16="http://schemas.microsoft.com/office/drawing/2014/main" id="{CCFCA053-CD18-8F46-BB34-022A12AA1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1630" name="Rectangle 127">
            <a:extLst>
              <a:ext uri="{FF2B5EF4-FFF2-40B4-BE49-F238E27FC236}">
                <a16:creationId xmlns:a16="http://schemas.microsoft.com/office/drawing/2014/main" id="{D1D10B82-31F2-8445-93F7-737B27C3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3514725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6</a:t>
            </a:r>
            <a:endParaRPr lang="en-US" altLang="en-US" sz="2400"/>
          </a:p>
        </p:txBody>
      </p:sp>
      <p:sp>
        <p:nvSpPr>
          <p:cNvPr id="21631" name="Rectangle 128">
            <a:extLst>
              <a:ext uri="{FF2B5EF4-FFF2-40B4-BE49-F238E27FC236}">
                <a16:creationId xmlns:a16="http://schemas.microsoft.com/office/drawing/2014/main" id="{66677FED-F3D9-8A4E-8EC5-B36D0008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51472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32" name="Rectangle 129">
            <a:extLst>
              <a:ext uri="{FF2B5EF4-FFF2-40B4-BE49-F238E27FC236}">
                <a16:creationId xmlns:a16="http://schemas.microsoft.com/office/drawing/2014/main" id="{D2C01F32-29E3-CF41-9817-F9EC7F8C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3" name="Rectangle 130">
            <a:extLst>
              <a:ext uri="{FF2B5EF4-FFF2-40B4-BE49-F238E27FC236}">
                <a16:creationId xmlns:a16="http://schemas.microsoft.com/office/drawing/2014/main" id="{10EA1B3E-AA9D-DD4D-AB84-5A3999E9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4" name="Rectangle 131">
            <a:extLst>
              <a:ext uri="{FF2B5EF4-FFF2-40B4-BE49-F238E27FC236}">
                <a16:creationId xmlns:a16="http://schemas.microsoft.com/office/drawing/2014/main" id="{C37A09AC-BCFE-A04C-8574-49EE2A45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840163"/>
            <a:ext cx="104775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5" name="Rectangle 132">
            <a:extLst>
              <a:ext uri="{FF2B5EF4-FFF2-40B4-BE49-F238E27FC236}">
                <a16:creationId xmlns:a16="http://schemas.microsoft.com/office/drawing/2014/main" id="{21A58AF1-7E7B-154B-880A-12E7A4E57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840163"/>
            <a:ext cx="104775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6" name="Rectangle 133">
            <a:extLst>
              <a:ext uri="{FF2B5EF4-FFF2-40B4-BE49-F238E27FC236}">
                <a16:creationId xmlns:a16="http://schemas.microsoft.com/office/drawing/2014/main" id="{09D3926A-A79C-D04A-AB0F-165CD3E2A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840163"/>
            <a:ext cx="103187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7" name="Rectangle 134">
            <a:extLst>
              <a:ext uri="{FF2B5EF4-FFF2-40B4-BE49-F238E27FC236}">
                <a16:creationId xmlns:a16="http://schemas.microsoft.com/office/drawing/2014/main" id="{8D90A7A7-D553-F446-95FE-C65F74FB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840163"/>
            <a:ext cx="103187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8" name="Rectangle 135">
            <a:extLst>
              <a:ext uri="{FF2B5EF4-FFF2-40B4-BE49-F238E27FC236}">
                <a16:creationId xmlns:a16="http://schemas.microsoft.com/office/drawing/2014/main" id="{C9852025-6707-3F46-A5A4-36CEBC26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9" name="Rectangle 136">
            <a:extLst>
              <a:ext uri="{FF2B5EF4-FFF2-40B4-BE49-F238E27FC236}">
                <a16:creationId xmlns:a16="http://schemas.microsoft.com/office/drawing/2014/main" id="{DC60E286-3CBD-4841-B803-5D29A62CF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40" name="Rectangle 137">
            <a:extLst>
              <a:ext uri="{FF2B5EF4-FFF2-40B4-BE49-F238E27FC236}">
                <a16:creationId xmlns:a16="http://schemas.microsoft.com/office/drawing/2014/main" id="{F6168824-4B62-7B44-9031-3C01A75B6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1641" name="Rectangle 138">
            <a:extLst>
              <a:ext uri="{FF2B5EF4-FFF2-40B4-BE49-F238E27FC236}">
                <a16:creationId xmlns:a16="http://schemas.microsoft.com/office/drawing/2014/main" id="{E33A81CD-5281-C846-9DF7-B82890874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1642" name="Rectangle 139">
            <a:extLst>
              <a:ext uri="{FF2B5EF4-FFF2-40B4-BE49-F238E27FC236}">
                <a16:creationId xmlns:a16="http://schemas.microsoft.com/office/drawing/2014/main" id="{0296BE35-FC89-0942-8CB4-83521C98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384016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</a:t>
            </a:r>
            <a:endParaRPr lang="en-US" altLang="en-US" sz="2400"/>
          </a:p>
        </p:txBody>
      </p:sp>
      <p:sp>
        <p:nvSpPr>
          <p:cNvPr id="21643" name="Rectangle 140">
            <a:extLst>
              <a:ext uri="{FF2B5EF4-FFF2-40B4-BE49-F238E27FC236}">
                <a16:creationId xmlns:a16="http://schemas.microsoft.com/office/drawing/2014/main" id="{1345078B-F727-544A-930B-DB23A617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1644" name="Rectangle 141">
            <a:extLst>
              <a:ext uri="{FF2B5EF4-FFF2-40B4-BE49-F238E27FC236}">
                <a16:creationId xmlns:a16="http://schemas.microsoft.com/office/drawing/2014/main" id="{EE632D1E-DCEC-4C41-A4EC-A901555F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645" name="Rectangle 142">
            <a:extLst>
              <a:ext uri="{FF2B5EF4-FFF2-40B4-BE49-F238E27FC236}">
                <a16:creationId xmlns:a16="http://schemas.microsoft.com/office/drawing/2014/main" id="{B1981B26-F2B3-6F4F-9B36-BC503DF2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1646" name="Rectangle 143">
            <a:extLst>
              <a:ext uri="{FF2B5EF4-FFF2-40B4-BE49-F238E27FC236}">
                <a16:creationId xmlns:a16="http://schemas.microsoft.com/office/drawing/2014/main" id="{111BA47E-6D5A-7642-AD95-B4F90337B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47" name="Rectangle 144">
            <a:extLst>
              <a:ext uri="{FF2B5EF4-FFF2-40B4-BE49-F238E27FC236}">
                <a16:creationId xmlns:a16="http://schemas.microsoft.com/office/drawing/2014/main" id="{746BE360-F425-0A4D-86F7-6CA2AD669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1648" name="Rectangle 145">
            <a:extLst>
              <a:ext uri="{FF2B5EF4-FFF2-40B4-BE49-F238E27FC236}">
                <a16:creationId xmlns:a16="http://schemas.microsoft.com/office/drawing/2014/main" id="{1EB43E46-0C4D-704C-B5B8-B59767780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649" name="Rectangle 146">
            <a:extLst>
              <a:ext uri="{FF2B5EF4-FFF2-40B4-BE49-F238E27FC236}">
                <a16:creationId xmlns:a16="http://schemas.microsoft.com/office/drawing/2014/main" id="{1DC551BD-0C74-7E40-9331-26C683A7C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1650" name="Rectangle 147">
            <a:extLst>
              <a:ext uri="{FF2B5EF4-FFF2-40B4-BE49-F238E27FC236}">
                <a16:creationId xmlns:a16="http://schemas.microsoft.com/office/drawing/2014/main" id="{BD49F338-9705-6040-A707-6FD6431F6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51" name="Rectangle 148">
            <a:extLst>
              <a:ext uri="{FF2B5EF4-FFF2-40B4-BE49-F238E27FC236}">
                <a16:creationId xmlns:a16="http://schemas.microsoft.com/office/drawing/2014/main" id="{2E58E768-49BC-F64D-9D75-13D0FFFB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652" name="Rectangle 149">
            <a:extLst>
              <a:ext uri="{FF2B5EF4-FFF2-40B4-BE49-F238E27FC236}">
                <a16:creationId xmlns:a16="http://schemas.microsoft.com/office/drawing/2014/main" id="{D5B32FFE-E811-6746-90DE-68DB3CDAC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653" name="Rectangle 150">
            <a:extLst>
              <a:ext uri="{FF2B5EF4-FFF2-40B4-BE49-F238E27FC236}">
                <a16:creationId xmlns:a16="http://schemas.microsoft.com/office/drawing/2014/main" id="{E3D63C08-B1F3-BB40-ADA9-8F7C6F848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1654" name="Rectangle 151">
            <a:extLst>
              <a:ext uri="{FF2B5EF4-FFF2-40B4-BE49-F238E27FC236}">
                <a16:creationId xmlns:a16="http://schemas.microsoft.com/office/drawing/2014/main" id="{4FCC5EE6-173D-364D-A494-0CA95A9F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55" name="Rectangle 152">
            <a:extLst>
              <a:ext uri="{FF2B5EF4-FFF2-40B4-BE49-F238E27FC236}">
                <a16:creationId xmlns:a16="http://schemas.microsoft.com/office/drawing/2014/main" id="{9655226D-FABE-F44F-B79A-5A91FB3A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656" name="Rectangle 153">
            <a:extLst>
              <a:ext uri="{FF2B5EF4-FFF2-40B4-BE49-F238E27FC236}">
                <a16:creationId xmlns:a16="http://schemas.microsoft.com/office/drawing/2014/main" id="{BA4DFADB-A0E5-F84D-AD06-654958F44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84016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57" name="Rectangle 154">
            <a:extLst>
              <a:ext uri="{FF2B5EF4-FFF2-40B4-BE49-F238E27FC236}">
                <a16:creationId xmlns:a16="http://schemas.microsoft.com/office/drawing/2014/main" id="{121FF089-348A-E140-98CD-71AF3BD9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58" name="Rectangle 155">
            <a:extLst>
              <a:ext uri="{FF2B5EF4-FFF2-40B4-BE49-F238E27FC236}">
                <a16:creationId xmlns:a16="http://schemas.microsoft.com/office/drawing/2014/main" id="{0379DE95-3000-EF4D-A435-2ECF82D6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59" name="Rectangle 156">
            <a:extLst>
              <a:ext uri="{FF2B5EF4-FFF2-40B4-BE49-F238E27FC236}">
                <a16:creationId xmlns:a16="http://schemas.microsoft.com/office/drawing/2014/main" id="{37C1D2A5-6E78-6C4C-82DC-9E6C77C2D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0" name="Rectangle 157">
            <a:extLst>
              <a:ext uri="{FF2B5EF4-FFF2-40B4-BE49-F238E27FC236}">
                <a16:creationId xmlns:a16="http://schemas.microsoft.com/office/drawing/2014/main" id="{D5971307-D7A5-6740-994F-E46D8A296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1798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1" name="Rectangle 158">
            <a:extLst>
              <a:ext uri="{FF2B5EF4-FFF2-40B4-BE49-F238E27FC236}">
                <a16:creationId xmlns:a16="http://schemas.microsoft.com/office/drawing/2014/main" id="{0B8D9E3F-6B9C-E044-96DF-16268D99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2" name="Rectangle 159">
            <a:extLst>
              <a:ext uri="{FF2B5EF4-FFF2-40B4-BE49-F238E27FC236}">
                <a16:creationId xmlns:a16="http://schemas.microsoft.com/office/drawing/2014/main" id="{8EC2A350-04E6-E245-B80E-7819C66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1663" name="Rectangle 160">
            <a:extLst>
              <a:ext uri="{FF2B5EF4-FFF2-40B4-BE49-F238E27FC236}">
                <a16:creationId xmlns:a16="http://schemas.microsoft.com/office/drawing/2014/main" id="{A5997C8D-17A3-3B48-B001-3CBF14BC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664" name="Rectangle 161">
            <a:extLst>
              <a:ext uri="{FF2B5EF4-FFF2-40B4-BE49-F238E27FC236}">
                <a16:creationId xmlns:a16="http://schemas.microsoft.com/office/drawing/2014/main" id="{BE2514EE-F4E6-224F-86EC-E2B8C364A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41798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65" name="Rectangle 162">
            <a:extLst>
              <a:ext uri="{FF2B5EF4-FFF2-40B4-BE49-F238E27FC236}">
                <a16:creationId xmlns:a16="http://schemas.microsoft.com/office/drawing/2014/main" id="{7A0F2BFB-3424-B14E-9022-2ABB57A54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1666" name="Rectangle 163">
            <a:extLst>
              <a:ext uri="{FF2B5EF4-FFF2-40B4-BE49-F238E27FC236}">
                <a16:creationId xmlns:a16="http://schemas.microsoft.com/office/drawing/2014/main" id="{88FF6567-799F-9247-A3FC-E71DCD8A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41798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67" name="Rectangle 164">
            <a:extLst>
              <a:ext uri="{FF2B5EF4-FFF2-40B4-BE49-F238E27FC236}">
                <a16:creationId xmlns:a16="http://schemas.microsoft.com/office/drawing/2014/main" id="{07D1B2F7-E57B-D248-A60D-8D270B353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1668" name="Rectangle 165">
            <a:extLst>
              <a:ext uri="{FF2B5EF4-FFF2-40B4-BE49-F238E27FC236}">
                <a16:creationId xmlns:a16="http://schemas.microsoft.com/office/drawing/2014/main" id="{D1B7E8A5-68B0-DE4C-B497-33275761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4179888"/>
            <a:ext cx="116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4    1     9   </a:t>
            </a:r>
            <a:endParaRPr lang="en-US" altLang="en-US" sz="2400"/>
          </a:p>
        </p:txBody>
      </p:sp>
      <p:sp>
        <p:nvSpPr>
          <p:cNvPr id="21669" name="Rectangle 166">
            <a:extLst>
              <a:ext uri="{FF2B5EF4-FFF2-40B4-BE49-F238E27FC236}">
                <a16:creationId xmlns:a16="http://schemas.microsoft.com/office/drawing/2014/main" id="{4E4BE3A1-628D-004B-8FF8-BDB2381AC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41798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70" name="Rectangle 167">
            <a:extLst>
              <a:ext uri="{FF2B5EF4-FFF2-40B4-BE49-F238E27FC236}">
                <a16:creationId xmlns:a16="http://schemas.microsoft.com/office/drawing/2014/main" id="{D10BFF5F-86BD-1741-BE42-125A31FC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1671" name="Rectangle 168">
            <a:extLst>
              <a:ext uri="{FF2B5EF4-FFF2-40B4-BE49-F238E27FC236}">
                <a16:creationId xmlns:a16="http://schemas.microsoft.com/office/drawing/2014/main" id="{AB51B030-ECF9-4B43-9438-AF036A805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41798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672" name="Rectangle 169">
            <a:extLst>
              <a:ext uri="{FF2B5EF4-FFF2-40B4-BE49-F238E27FC236}">
                <a16:creationId xmlns:a16="http://schemas.microsoft.com/office/drawing/2014/main" id="{34DCF72C-34B4-A341-AACC-DF23C385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1673" name="Rectangle 170">
            <a:extLst>
              <a:ext uri="{FF2B5EF4-FFF2-40B4-BE49-F238E27FC236}">
                <a16:creationId xmlns:a16="http://schemas.microsoft.com/office/drawing/2014/main" id="{F4E9FBB7-87A8-4D41-858F-B2D291459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4179888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5</a:t>
            </a:r>
            <a:endParaRPr lang="en-US" altLang="en-US" sz="2400"/>
          </a:p>
        </p:txBody>
      </p:sp>
      <p:sp>
        <p:nvSpPr>
          <p:cNvPr id="21674" name="Rectangle 171">
            <a:extLst>
              <a:ext uri="{FF2B5EF4-FFF2-40B4-BE49-F238E27FC236}">
                <a16:creationId xmlns:a16="http://schemas.microsoft.com/office/drawing/2014/main" id="{122BABD3-6CFA-5343-B779-265856017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1798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75" name="Rectangle 172">
            <a:extLst>
              <a:ext uri="{FF2B5EF4-FFF2-40B4-BE49-F238E27FC236}">
                <a16:creationId xmlns:a16="http://schemas.microsoft.com/office/drawing/2014/main" id="{26C808BA-7E1C-B247-9B1C-432FB887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76" name="Rectangle 173">
            <a:extLst>
              <a:ext uri="{FF2B5EF4-FFF2-40B4-BE49-F238E27FC236}">
                <a16:creationId xmlns:a16="http://schemas.microsoft.com/office/drawing/2014/main" id="{A886D001-DBE7-E548-81AE-910967437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77" name="Rectangle 174">
            <a:extLst>
              <a:ext uri="{FF2B5EF4-FFF2-40B4-BE49-F238E27FC236}">
                <a16:creationId xmlns:a16="http://schemas.microsoft.com/office/drawing/2014/main" id="{EF9F89F4-CB57-CF43-AB7E-7A3EA8278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78" name="Rectangle 175">
            <a:extLst>
              <a:ext uri="{FF2B5EF4-FFF2-40B4-BE49-F238E27FC236}">
                <a16:creationId xmlns:a16="http://schemas.microsoft.com/office/drawing/2014/main" id="{AE6EA1DF-9AB8-A047-9650-87284FA99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521200"/>
            <a:ext cx="104775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79" name="Rectangle 176">
            <a:extLst>
              <a:ext uri="{FF2B5EF4-FFF2-40B4-BE49-F238E27FC236}">
                <a16:creationId xmlns:a16="http://schemas.microsoft.com/office/drawing/2014/main" id="{BB48DACB-6584-4A49-A30E-66F92BC9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4521200"/>
            <a:ext cx="103187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80" name="Rectangle 177">
            <a:extLst>
              <a:ext uri="{FF2B5EF4-FFF2-40B4-BE49-F238E27FC236}">
                <a16:creationId xmlns:a16="http://schemas.microsoft.com/office/drawing/2014/main" id="{95125EAA-CC43-F349-8484-86E953A8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521200"/>
            <a:ext cx="103187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81" name="Rectangle 178">
            <a:extLst>
              <a:ext uri="{FF2B5EF4-FFF2-40B4-BE49-F238E27FC236}">
                <a16:creationId xmlns:a16="http://schemas.microsoft.com/office/drawing/2014/main" id="{461AFCB5-FA3A-5542-A288-202B7D026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1682" name="Rectangle 179">
            <a:extLst>
              <a:ext uri="{FF2B5EF4-FFF2-40B4-BE49-F238E27FC236}">
                <a16:creationId xmlns:a16="http://schemas.microsoft.com/office/drawing/2014/main" id="{B71C0F87-52F9-3E43-8050-0DC10CBE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1683" name="Rectangle 180">
            <a:extLst>
              <a:ext uri="{FF2B5EF4-FFF2-40B4-BE49-F238E27FC236}">
                <a16:creationId xmlns:a16="http://schemas.microsoft.com/office/drawing/2014/main" id="{FAA2CBE6-E772-A046-80AE-67347159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84" name="Rectangle 181">
            <a:extLst>
              <a:ext uri="{FF2B5EF4-FFF2-40B4-BE49-F238E27FC236}">
                <a16:creationId xmlns:a16="http://schemas.microsoft.com/office/drawing/2014/main" id="{5DF86383-CF0B-8D43-BE81-4241590C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1685" name="Rectangle 182">
            <a:extLst>
              <a:ext uri="{FF2B5EF4-FFF2-40B4-BE49-F238E27FC236}">
                <a16:creationId xmlns:a16="http://schemas.microsoft.com/office/drawing/2014/main" id="{99A87E8F-3105-A34A-9836-0D1474369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86" name="Rectangle 183">
            <a:extLst>
              <a:ext uri="{FF2B5EF4-FFF2-40B4-BE49-F238E27FC236}">
                <a16:creationId xmlns:a16="http://schemas.microsoft.com/office/drawing/2014/main" id="{EFAB398E-39A5-334F-BDCA-8AB0D724A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1687" name="Rectangle 184">
            <a:extLst>
              <a:ext uri="{FF2B5EF4-FFF2-40B4-BE49-F238E27FC236}">
                <a16:creationId xmlns:a16="http://schemas.microsoft.com/office/drawing/2014/main" id="{B736453F-DD8B-8144-81E7-77646C6A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452913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1688" name="Rectangle 185">
            <a:extLst>
              <a:ext uri="{FF2B5EF4-FFF2-40B4-BE49-F238E27FC236}">
                <a16:creationId xmlns:a16="http://schemas.microsoft.com/office/drawing/2014/main" id="{CFE2BA63-6F88-BD4C-A9A9-2FE41054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1689" name="Rectangle 186">
            <a:extLst>
              <a:ext uri="{FF2B5EF4-FFF2-40B4-BE49-F238E27FC236}">
                <a16:creationId xmlns:a16="http://schemas.microsoft.com/office/drawing/2014/main" id="{84F1E0F7-5A42-5742-9BFF-5F1636DA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90" name="Rectangle 187">
            <a:extLst>
              <a:ext uri="{FF2B5EF4-FFF2-40B4-BE49-F238E27FC236}">
                <a16:creationId xmlns:a16="http://schemas.microsoft.com/office/drawing/2014/main" id="{183601AD-BFAB-3943-BAE3-96E293D9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4529138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8     </a:t>
            </a:r>
            <a:endParaRPr lang="en-US" altLang="en-US" sz="2400"/>
          </a:p>
        </p:txBody>
      </p:sp>
      <p:sp>
        <p:nvSpPr>
          <p:cNvPr id="21691" name="Rectangle 188">
            <a:extLst>
              <a:ext uri="{FF2B5EF4-FFF2-40B4-BE49-F238E27FC236}">
                <a16:creationId xmlns:a16="http://schemas.microsoft.com/office/drawing/2014/main" id="{2FEDECA6-CF12-B141-91D4-58A57807F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1692" name="Rectangle 189">
            <a:extLst>
              <a:ext uri="{FF2B5EF4-FFF2-40B4-BE49-F238E27FC236}">
                <a16:creationId xmlns:a16="http://schemas.microsoft.com/office/drawing/2014/main" id="{B6D078EE-82E7-DE43-B49F-F51B82B52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1693" name="Rectangle 190">
            <a:extLst>
              <a:ext uri="{FF2B5EF4-FFF2-40B4-BE49-F238E27FC236}">
                <a16:creationId xmlns:a16="http://schemas.microsoft.com/office/drawing/2014/main" id="{B2BDE572-6D26-D044-A542-6BAAD1D8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1694" name="Rectangle 191">
            <a:extLst>
              <a:ext uri="{FF2B5EF4-FFF2-40B4-BE49-F238E27FC236}">
                <a16:creationId xmlns:a16="http://schemas.microsoft.com/office/drawing/2014/main" id="{53EA4F4E-CFBB-6042-A882-59DF674C9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4529138"/>
            <a:ext cx="66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7    9</a:t>
            </a:r>
            <a:endParaRPr lang="en-US" altLang="en-US" sz="2400"/>
          </a:p>
        </p:txBody>
      </p:sp>
      <p:sp>
        <p:nvSpPr>
          <p:cNvPr id="21695" name="Rectangle 192">
            <a:extLst>
              <a:ext uri="{FF2B5EF4-FFF2-40B4-BE49-F238E27FC236}">
                <a16:creationId xmlns:a16="http://schemas.microsoft.com/office/drawing/2014/main" id="{3FDFA131-ACAF-4B4E-AFF3-C6B29252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5291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1696" name="Line 193">
            <a:extLst>
              <a:ext uri="{FF2B5EF4-FFF2-40B4-BE49-F238E27FC236}">
                <a16:creationId xmlns:a16="http://schemas.microsoft.com/office/drawing/2014/main" id="{2534FA17-7FBE-E449-9206-C23F52CCA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588" y="1757363"/>
            <a:ext cx="1587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7" name="Line 194">
            <a:extLst>
              <a:ext uri="{FF2B5EF4-FFF2-40B4-BE49-F238E27FC236}">
                <a16:creationId xmlns:a16="http://schemas.microsoft.com/office/drawing/2014/main" id="{AAE60212-F3AE-304F-B805-43337FCB8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1757363"/>
            <a:ext cx="1588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8" name="Line 195">
            <a:extLst>
              <a:ext uri="{FF2B5EF4-FFF2-40B4-BE49-F238E27FC236}">
                <a16:creationId xmlns:a16="http://schemas.microsoft.com/office/drawing/2014/main" id="{AB8F4218-319A-0F48-8CE6-9022EB9DE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1757363"/>
            <a:ext cx="1588" cy="3038475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9" name="Line 196">
            <a:extLst>
              <a:ext uri="{FF2B5EF4-FFF2-40B4-BE49-F238E27FC236}">
                <a16:creationId xmlns:a16="http://schemas.microsoft.com/office/drawing/2014/main" id="{11B8475A-65AC-AC43-8B51-999DE5137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1757363"/>
            <a:ext cx="17462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0" name="Line 197">
            <a:extLst>
              <a:ext uri="{FF2B5EF4-FFF2-40B4-BE49-F238E27FC236}">
                <a16:creationId xmlns:a16="http://schemas.microsoft.com/office/drawing/2014/main" id="{271D5EE4-EFBC-F549-9C99-284820F83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1" name="Line 198">
            <a:extLst>
              <a:ext uri="{FF2B5EF4-FFF2-40B4-BE49-F238E27FC236}">
                <a16:creationId xmlns:a16="http://schemas.microsoft.com/office/drawing/2014/main" id="{8A09ABD0-63D2-F94C-9CEF-6D3513DD4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1757363"/>
            <a:ext cx="1588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2" name="Line 199">
            <a:extLst>
              <a:ext uri="{FF2B5EF4-FFF2-40B4-BE49-F238E27FC236}">
                <a16:creationId xmlns:a16="http://schemas.microsoft.com/office/drawing/2014/main" id="{694B21D4-944D-AD40-9E1A-27133F6B7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5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3" name="Line 200">
            <a:extLst>
              <a:ext uri="{FF2B5EF4-FFF2-40B4-BE49-F238E27FC236}">
                <a16:creationId xmlns:a16="http://schemas.microsoft.com/office/drawing/2014/main" id="{77F256EA-9A8C-5042-BFB1-C7176B8F5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4" name="Line 201">
            <a:extLst>
              <a:ext uri="{FF2B5EF4-FFF2-40B4-BE49-F238E27FC236}">
                <a16:creationId xmlns:a16="http://schemas.microsoft.com/office/drawing/2014/main" id="{57D278F1-C746-2946-A2C0-9903CA6A0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1757363"/>
            <a:ext cx="1588" cy="305593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5" name="Line 202">
            <a:extLst>
              <a:ext uri="{FF2B5EF4-FFF2-40B4-BE49-F238E27FC236}">
                <a16:creationId xmlns:a16="http://schemas.microsoft.com/office/drawing/2014/main" id="{8A454D1A-C69C-5941-9DB9-398E4F06E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2213" y="1757363"/>
            <a:ext cx="1587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6" name="Line 203">
            <a:extLst>
              <a:ext uri="{FF2B5EF4-FFF2-40B4-BE49-F238E27FC236}">
                <a16:creationId xmlns:a16="http://schemas.microsoft.com/office/drawing/2014/main" id="{1C3AF536-9BFE-3F4E-AC4B-24BDE7364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288" y="1757363"/>
            <a:ext cx="1587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7" name="Line 204">
            <a:extLst>
              <a:ext uri="{FF2B5EF4-FFF2-40B4-BE49-F238E27FC236}">
                <a16:creationId xmlns:a16="http://schemas.microsoft.com/office/drawing/2014/main" id="{E09186B7-78E4-F94A-8B66-9419AA328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5" y="1757363"/>
            <a:ext cx="1588" cy="30559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8" name="Line 205">
            <a:extLst>
              <a:ext uri="{FF2B5EF4-FFF2-40B4-BE49-F238E27FC236}">
                <a16:creationId xmlns:a16="http://schemas.microsoft.com/office/drawing/2014/main" id="{D2EF4C01-9E9A-394E-98A5-CE5A47EDC0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051050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" name="Line 206">
            <a:extLst>
              <a:ext uri="{FF2B5EF4-FFF2-40B4-BE49-F238E27FC236}">
                <a16:creationId xmlns:a16="http://schemas.microsoft.com/office/drawing/2014/main" id="{306E8E75-90DB-5141-84B1-4ABC6C229C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39712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0" name="Line 207">
            <a:extLst>
              <a:ext uri="{FF2B5EF4-FFF2-40B4-BE49-F238E27FC236}">
                <a16:creationId xmlns:a16="http://schemas.microsoft.com/office/drawing/2014/main" id="{81463B00-F22A-AE4E-8811-5C847DACC0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39712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1" name="Line 208">
            <a:extLst>
              <a:ext uri="{FF2B5EF4-FFF2-40B4-BE49-F238E27FC236}">
                <a16:creationId xmlns:a16="http://schemas.microsoft.com/office/drawing/2014/main" id="{1E19CBD9-38DB-1848-B873-24D78E4067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741613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2" name="Line 209">
            <a:extLst>
              <a:ext uri="{FF2B5EF4-FFF2-40B4-BE49-F238E27FC236}">
                <a16:creationId xmlns:a16="http://schemas.microsoft.com/office/drawing/2014/main" id="{199CEF2F-F302-1544-B4CB-488A2DFB8E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741613"/>
            <a:ext cx="3008313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3" name="Line 210">
            <a:extLst>
              <a:ext uri="{FF2B5EF4-FFF2-40B4-BE49-F238E27FC236}">
                <a16:creationId xmlns:a16="http://schemas.microsoft.com/office/drawing/2014/main" id="{B083D5D7-88AF-2447-8CD0-A552F151A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087688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4" name="Line 211">
            <a:extLst>
              <a:ext uri="{FF2B5EF4-FFF2-40B4-BE49-F238E27FC236}">
                <a16:creationId xmlns:a16="http://schemas.microsoft.com/office/drawing/2014/main" id="{CCF79994-CF57-2F42-BA79-027BC461F6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43217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5" name="Line 212">
            <a:extLst>
              <a:ext uri="{FF2B5EF4-FFF2-40B4-BE49-F238E27FC236}">
                <a16:creationId xmlns:a16="http://schemas.microsoft.com/office/drawing/2014/main" id="{3CE61807-F2E0-0543-9819-6EEBBADE6F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43217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6" name="Line 213">
            <a:extLst>
              <a:ext uri="{FF2B5EF4-FFF2-40B4-BE49-F238E27FC236}">
                <a16:creationId xmlns:a16="http://schemas.microsoft.com/office/drawing/2014/main" id="{B13C0AFA-6D1D-5749-A583-55B2ACCE61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778250"/>
            <a:ext cx="3008313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7" name="Line 214">
            <a:extLst>
              <a:ext uri="{FF2B5EF4-FFF2-40B4-BE49-F238E27FC236}">
                <a16:creationId xmlns:a16="http://schemas.microsoft.com/office/drawing/2014/main" id="{B0C8BF47-80B1-E94D-A666-64AAADEAD1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4122738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8" name="Line 215">
            <a:extLst>
              <a:ext uri="{FF2B5EF4-FFF2-40B4-BE49-F238E27FC236}">
                <a16:creationId xmlns:a16="http://schemas.microsoft.com/office/drawing/2014/main" id="{B26E0532-D50C-5744-A2F9-166D7F5231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2513" y="4468813"/>
            <a:ext cx="30083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9" name="Line 216">
            <a:extLst>
              <a:ext uri="{FF2B5EF4-FFF2-40B4-BE49-F238E27FC236}">
                <a16:creationId xmlns:a16="http://schemas.microsoft.com/office/drawing/2014/main" id="{A67E595D-1080-024E-92DE-F0D8F3726D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7438" y="4468813"/>
            <a:ext cx="2990850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0" name="Line 217">
            <a:extLst>
              <a:ext uri="{FF2B5EF4-FFF2-40B4-BE49-F238E27FC236}">
                <a16:creationId xmlns:a16="http://schemas.microsoft.com/office/drawing/2014/main" id="{ABFE7CE1-5A41-E248-A4B6-E7B00B8DF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2513" y="4813300"/>
            <a:ext cx="3008312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8794" name="Group 218">
            <a:extLst>
              <a:ext uri="{FF2B5EF4-FFF2-40B4-BE49-F238E27FC236}">
                <a16:creationId xmlns:a16="http://schemas.microsoft.com/office/drawing/2014/main" id="{05F481DA-04DD-6F4B-8CCD-257ECCDCFEB5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1585913"/>
            <a:ext cx="2649537" cy="3417887"/>
            <a:chOff x="3195" y="999"/>
            <a:chExt cx="1669" cy="2153"/>
          </a:xfrm>
        </p:grpSpPr>
        <p:sp>
          <p:nvSpPr>
            <p:cNvPr id="21722" name="Line 219">
              <a:extLst>
                <a:ext uri="{FF2B5EF4-FFF2-40B4-BE49-F238E27FC236}">
                  <a16:creationId xmlns:a16="http://schemas.microsoft.com/office/drawing/2014/main" id="{F39E933A-C646-1441-8665-1B64C8702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3" name="Line 220">
              <a:extLst>
                <a:ext uri="{FF2B5EF4-FFF2-40B4-BE49-F238E27FC236}">
                  <a16:creationId xmlns:a16="http://schemas.microsoft.com/office/drawing/2014/main" id="{AC83B4EF-89F7-374D-917F-C0757CEF0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4" name="Line 221">
              <a:extLst>
                <a:ext uri="{FF2B5EF4-FFF2-40B4-BE49-F238E27FC236}">
                  <a16:creationId xmlns:a16="http://schemas.microsoft.com/office/drawing/2014/main" id="{53B9D78C-FB76-244C-9669-0767275DF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5" name="Line 222">
              <a:extLst>
                <a:ext uri="{FF2B5EF4-FFF2-40B4-BE49-F238E27FC236}">
                  <a16:creationId xmlns:a16="http://schemas.microsoft.com/office/drawing/2014/main" id="{C616A0E6-DD91-F842-86D6-C043CA11E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9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6" name="Line 223">
              <a:extLst>
                <a:ext uri="{FF2B5EF4-FFF2-40B4-BE49-F238E27FC236}">
                  <a16:creationId xmlns:a16="http://schemas.microsoft.com/office/drawing/2014/main" id="{A708AC3D-DF23-4A44-A8F4-30FF42598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7" name="Line 224">
              <a:extLst>
                <a:ext uri="{FF2B5EF4-FFF2-40B4-BE49-F238E27FC236}">
                  <a16:creationId xmlns:a16="http://schemas.microsoft.com/office/drawing/2014/main" id="{EDD4B180-2DB8-1341-BB2C-E57EC68D1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8" name="Line 225">
              <a:extLst>
                <a:ext uri="{FF2B5EF4-FFF2-40B4-BE49-F238E27FC236}">
                  <a16:creationId xmlns:a16="http://schemas.microsoft.com/office/drawing/2014/main" id="{44AE3A5E-A45D-0D43-BF79-A0D472134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9" name="Line 226">
              <a:extLst>
                <a:ext uri="{FF2B5EF4-FFF2-40B4-BE49-F238E27FC236}">
                  <a16:creationId xmlns:a16="http://schemas.microsoft.com/office/drawing/2014/main" id="{64BFF462-7614-4D4B-B440-34360CC4B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30" name="Line 227">
              <a:extLst>
                <a:ext uri="{FF2B5EF4-FFF2-40B4-BE49-F238E27FC236}">
                  <a16:creationId xmlns:a16="http://schemas.microsoft.com/office/drawing/2014/main" id="{F659AF34-91BD-F24D-8AF9-21E1C98CB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4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4DC07E6A-40EB-3A4E-A9C2-78E8705DC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9BC815-645A-5B40-8157-F163A46E94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3A798A7-3E1F-414E-9957-CBB22436C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285750"/>
            <a:ext cx="8142287" cy="1143000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Every 3×3 box contains the numbers 1 to 9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F9B6DAD-D563-4543-8916-63BF62C9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5085E243-51FD-0E44-A644-B9E793692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26D1290A-33D2-AA43-9A0A-4164C0B92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2535" name="Object 6">
            <a:extLst>
              <a:ext uri="{FF2B5EF4-FFF2-40B4-BE49-F238E27FC236}">
                <a16:creationId xmlns:a16="http://schemas.microsoft.com/office/drawing/2014/main" id="{C03C9E77-1B63-9641-A8DF-4616D1834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624013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6" name="Picture" r:id="rId3" imgW="2451100" imgH="2489200" progId="Word.Picture.8">
                  <p:embed/>
                </p:oleObj>
              </mc:Choice>
              <mc:Fallback>
                <p:oleObj name="Picture" r:id="rId3" imgW="2451100" imgH="2489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24013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7">
            <a:extLst>
              <a:ext uri="{FF2B5EF4-FFF2-40B4-BE49-F238E27FC236}">
                <a16:creationId xmlns:a16="http://schemas.microsoft.com/office/drawing/2014/main" id="{63D3538E-0017-A247-9DC0-9630FC243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7" name="AutoShape 8">
            <a:extLst>
              <a:ext uri="{FF2B5EF4-FFF2-40B4-BE49-F238E27FC236}">
                <a16:creationId xmlns:a16="http://schemas.microsoft.com/office/drawing/2014/main" id="{FD030F51-9985-BE41-BC7C-00E0922ACF9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725988" y="1585913"/>
            <a:ext cx="33369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Rectangle 9">
            <a:extLst>
              <a:ext uri="{FF2B5EF4-FFF2-40B4-BE49-F238E27FC236}">
                <a16:creationId xmlns:a16="http://schemas.microsoft.com/office/drawing/2014/main" id="{05D41488-A305-9D44-9E00-84863D95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15859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grpSp>
        <p:nvGrpSpPr>
          <p:cNvPr id="22539" name="Group 10">
            <a:extLst>
              <a:ext uri="{FF2B5EF4-FFF2-40B4-BE49-F238E27FC236}">
                <a16:creationId xmlns:a16="http://schemas.microsoft.com/office/drawing/2014/main" id="{BB9AE1F0-7F96-0D4F-B12B-6F829A4EE073}"/>
              </a:ext>
            </a:extLst>
          </p:cNvPr>
          <p:cNvGrpSpPr>
            <a:grpSpLocks/>
          </p:cNvGrpSpPr>
          <p:nvPr/>
        </p:nvGrpSpPr>
        <p:grpSpPr bwMode="auto">
          <a:xfrm>
            <a:off x="4897438" y="1757363"/>
            <a:ext cx="2990850" cy="3055937"/>
            <a:chOff x="3085" y="1107"/>
            <a:chExt cx="1884" cy="1925"/>
          </a:xfrm>
        </p:grpSpPr>
        <p:sp>
          <p:nvSpPr>
            <p:cNvPr id="22754" name="Rectangle 11">
              <a:extLst>
                <a:ext uri="{FF2B5EF4-FFF2-40B4-BE49-F238E27FC236}">
                  <a16:creationId xmlns:a16="http://schemas.microsoft.com/office/drawing/2014/main" id="{1FE79E6F-E1B8-BF46-8A20-BB746C93C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07"/>
              <a:ext cx="1884" cy="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755" name="Rectangle 12">
              <a:extLst>
                <a:ext uri="{FF2B5EF4-FFF2-40B4-BE49-F238E27FC236}">
                  <a16:creationId xmlns:a16="http://schemas.microsoft.com/office/drawing/2014/main" id="{D345C1DD-C414-E749-BC4E-E89B888F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07"/>
              <a:ext cx="1884" cy="1925"/>
            </a:xfrm>
            <a:prstGeom prst="rect">
              <a:avLst/>
            </a:prstGeom>
            <a:noFill/>
            <a:ln w="30163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2540" name="Rectangle 13">
            <a:extLst>
              <a:ext uri="{FF2B5EF4-FFF2-40B4-BE49-F238E27FC236}">
                <a16:creationId xmlns:a16="http://schemas.microsoft.com/office/drawing/2014/main" id="{258F298A-C06C-2744-BAC4-969BF192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1" name="Rectangle 14">
            <a:extLst>
              <a:ext uri="{FF2B5EF4-FFF2-40B4-BE49-F238E27FC236}">
                <a16:creationId xmlns:a16="http://schemas.microsoft.com/office/drawing/2014/main" id="{E5A4D736-E6D5-2B4A-8B96-7005B0F78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1804988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2" name="Rectangle 15">
            <a:extLst>
              <a:ext uri="{FF2B5EF4-FFF2-40B4-BE49-F238E27FC236}">
                <a16:creationId xmlns:a16="http://schemas.microsoft.com/office/drawing/2014/main" id="{A7AEBDD7-1343-A84C-ACAC-5C954CEFE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18049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3" name="Rectangle 16">
            <a:extLst>
              <a:ext uri="{FF2B5EF4-FFF2-40B4-BE49-F238E27FC236}">
                <a16:creationId xmlns:a16="http://schemas.microsoft.com/office/drawing/2014/main" id="{D6D772DE-B14A-3A4A-A75A-E899F326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18049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4" name="Rectangle 17">
            <a:extLst>
              <a:ext uri="{FF2B5EF4-FFF2-40B4-BE49-F238E27FC236}">
                <a16:creationId xmlns:a16="http://schemas.microsoft.com/office/drawing/2014/main" id="{01C4C007-1BC8-3D40-AB6B-37EAB5460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5" name="Rectangle 18">
            <a:extLst>
              <a:ext uri="{FF2B5EF4-FFF2-40B4-BE49-F238E27FC236}">
                <a16:creationId xmlns:a16="http://schemas.microsoft.com/office/drawing/2014/main" id="{747DF7BD-4152-544C-835B-55FDB863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6" name="Rectangle 19">
            <a:extLst>
              <a:ext uri="{FF2B5EF4-FFF2-40B4-BE49-F238E27FC236}">
                <a16:creationId xmlns:a16="http://schemas.microsoft.com/office/drawing/2014/main" id="{42D6B9A5-5123-D945-910D-0E9A40E8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1806575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5    3    </a:t>
            </a:r>
            <a:endParaRPr lang="en-US" altLang="en-US" sz="2400"/>
          </a:p>
        </p:txBody>
      </p:sp>
      <p:sp>
        <p:nvSpPr>
          <p:cNvPr id="22547" name="Rectangle 20">
            <a:extLst>
              <a:ext uri="{FF2B5EF4-FFF2-40B4-BE49-F238E27FC236}">
                <a16:creationId xmlns:a16="http://schemas.microsoft.com/office/drawing/2014/main" id="{4AFF0149-5E45-F342-A631-D306FD33F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548" name="Rectangle 21">
            <a:extLst>
              <a:ext uri="{FF2B5EF4-FFF2-40B4-BE49-F238E27FC236}">
                <a16:creationId xmlns:a16="http://schemas.microsoft.com/office/drawing/2014/main" id="{8B9644E2-6363-6A4D-B4D5-A9B7ADF55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18065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549" name="Rectangle 22">
            <a:extLst>
              <a:ext uri="{FF2B5EF4-FFF2-40B4-BE49-F238E27FC236}">
                <a16:creationId xmlns:a16="http://schemas.microsoft.com/office/drawing/2014/main" id="{A27A3DA1-96EF-B949-A423-7E43412FE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2550" name="Rectangle 23">
            <a:extLst>
              <a:ext uri="{FF2B5EF4-FFF2-40B4-BE49-F238E27FC236}">
                <a16:creationId xmlns:a16="http://schemas.microsoft.com/office/drawing/2014/main" id="{6B286DCD-76CF-9342-BEC4-D0E469A0C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180657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7     </a:t>
            </a:r>
            <a:endParaRPr lang="en-US" altLang="en-US" sz="2400"/>
          </a:p>
        </p:txBody>
      </p:sp>
      <p:sp>
        <p:nvSpPr>
          <p:cNvPr id="22551" name="Rectangle 24">
            <a:extLst>
              <a:ext uri="{FF2B5EF4-FFF2-40B4-BE49-F238E27FC236}">
                <a16:creationId xmlns:a16="http://schemas.microsoft.com/office/drawing/2014/main" id="{01AD2293-9553-6F44-BD9A-7D2963CC7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2552" name="Rectangle 25">
            <a:extLst>
              <a:ext uri="{FF2B5EF4-FFF2-40B4-BE49-F238E27FC236}">
                <a16:creationId xmlns:a16="http://schemas.microsoft.com/office/drawing/2014/main" id="{48CB5300-E417-8646-B0D6-CF4169337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1806575"/>
            <a:ext cx="15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</a:t>
            </a:r>
            <a:endParaRPr lang="en-US" altLang="en-US" sz="2400"/>
          </a:p>
        </p:txBody>
      </p:sp>
      <p:sp>
        <p:nvSpPr>
          <p:cNvPr id="22553" name="Rectangle 26">
            <a:extLst>
              <a:ext uri="{FF2B5EF4-FFF2-40B4-BE49-F238E27FC236}">
                <a16:creationId xmlns:a16="http://schemas.microsoft.com/office/drawing/2014/main" id="{B3C0A3BC-7801-C34B-8BFC-DFEC71BA3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18065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54" name="Rectangle 27">
            <a:extLst>
              <a:ext uri="{FF2B5EF4-FFF2-40B4-BE49-F238E27FC236}">
                <a16:creationId xmlns:a16="http://schemas.microsoft.com/office/drawing/2014/main" id="{F480CFB3-D8FD-FC41-AB52-168A873E3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2555" name="Rectangle 28">
            <a:extLst>
              <a:ext uri="{FF2B5EF4-FFF2-40B4-BE49-F238E27FC236}">
                <a16:creationId xmlns:a16="http://schemas.microsoft.com/office/drawing/2014/main" id="{5907E176-6903-AA42-A7F4-C1F9D70A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18065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556" name="Rectangle 29">
            <a:extLst>
              <a:ext uri="{FF2B5EF4-FFF2-40B4-BE49-F238E27FC236}">
                <a16:creationId xmlns:a16="http://schemas.microsoft.com/office/drawing/2014/main" id="{D96DE147-79F4-A247-8022-CEAA52AE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2557" name="Rectangle 30">
            <a:extLst>
              <a:ext uri="{FF2B5EF4-FFF2-40B4-BE49-F238E27FC236}">
                <a16:creationId xmlns:a16="http://schemas.microsoft.com/office/drawing/2014/main" id="{7DD6C3AE-89B7-2B4E-AD5D-252FEA59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18065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558" name="Rectangle 31">
            <a:extLst>
              <a:ext uri="{FF2B5EF4-FFF2-40B4-BE49-F238E27FC236}">
                <a16:creationId xmlns:a16="http://schemas.microsoft.com/office/drawing/2014/main" id="{EDF3595E-5114-AD49-96E3-BC7A6C366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559" name="Rectangle 32">
            <a:extLst>
              <a:ext uri="{FF2B5EF4-FFF2-40B4-BE49-F238E27FC236}">
                <a16:creationId xmlns:a16="http://schemas.microsoft.com/office/drawing/2014/main" id="{A96620D8-EDEF-0E41-BD40-03D5286A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18065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60" name="Rectangle 33">
            <a:extLst>
              <a:ext uri="{FF2B5EF4-FFF2-40B4-BE49-F238E27FC236}">
                <a16:creationId xmlns:a16="http://schemas.microsoft.com/office/drawing/2014/main" id="{17E80A9D-923C-634A-89DE-E92C24D2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61" name="Rectangle 34">
            <a:extLst>
              <a:ext uri="{FF2B5EF4-FFF2-40B4-BE49-F238E27FC236}">
                <a16:creationId xmlns:a16="http://schemas.microsoft.com/office/drawing/2014/main" id="{32E73C54-8590-A646-A469-0974A61D7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62" name="Rectangle 35">
            <a:extLst>
              <a:ext uri="{FF2B5EF4-FFF2-40B4-BE49-F238E27FC236}">
                <a16:creationId xmlns:a16="http://schemas.microsoft.com/office/drawing/2014/main" id="{01BE61EA-16DB-A540-9D2F-DC5093FE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130425"/>
            <a:ext cx="103187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63" name="Rectangle 36">
            <a:extLst>
              <a:ext uri="{FF2B5EF4-FFF2-40B4-BE49-F238E27FC236}">
                <a16:creationId xmlns:a16="http://schemas.microsoft.com/office/drawing/2014/main" id="{9D8B1BA7-3308-B040-9199-9BFD0C30E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130425"/>
            <a:ext cx="103187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64" name="Rectangle 37">
            <a:extLst>
              <a:ext uri="{FF2B5EF4-FFF2-40B4-BE49-F238E27FC236}">
                <a16:creationId xmlns:a16="http://schemas.microsoft.com/office/drawing/2014/main" id="{C99E5C12-5089-9441-ABEF-1052C5396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65" name="Rectangle 38">
            <a:extLst>
              <a:ext uri="{FF2B5EF4-FFF2-40B4-BE49-F238E27FC236}">
                <a16:creationId xmlns:a16="http://schemas.microsoft.com/office/drawing/2014/main" id="{F12A2203-4B4B-284F-8236-63C526AAE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132013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6    </a:t>
            </a:r>
            <a:endParaRPr lang="en-US" altLang="en-US" sz="2400"/>
          </a:p>
        </p:txBody>
      </p:sp>
      <p:sp>
        <p:nvSpPr>
          <p:cNvPr id="22566" name="Rectangle 39">
            <a:extLst>
              <a:ext uri="{FF2B5EF4-FFF2-40B4-BE49-F238E27FC236}">
                <a16:creationId xmlns:a16="http://schemas.microsoft.com/office/drawing/2014/main" id="{46C39E6C-4FB0-AF42-A7AB-345595247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2567" name="Rectangle 40">
            <a:extLst>
              <a:ext uri="{FF2B5EF4-FFF2-40B4-BE49-F238E27FC236}">
                <a16:creationId xmlns:a16="http://schemas.microsoft.com/office/drawing/2014/main" id="{8A411D10-0B29-994A-BC4D-5A362D030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132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568" name="Rectangle 41">
            <a:extLst>
              <a:ext uri="{FF2B5EF4-FFF2-40B4-BE49-F238E27FC236}">
                <a16:creationId xmlns:a16="http://schemas.microsoft.com/office/drawing/2014/main" id="{283934E3-2B12-5D47-8979-22D5A47C0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569" name="Rectangle 42">
            <a:extLst>
              <a:ext uri="{FF2B5EF4-FFF2-40B4-BE49-F238E27FC236}">
                <a16:creationId xmlns:a16="http://schemas.microsoft.com/office/drawing/2014/main" id="{D9DA7186-6F3E-2246-9CEE-FBC8D1A1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2132013"/>
            <a:ext cx="116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1    9     5   </a:t>
            </a:r>
            <a:endParaRPr lang="en-US" altLang="en-US" sz="2400"/>
          </a:p>
        </p:txBody>
      </p:sp>
      <p:sp>
        <p:nvSpPr>
          <p:cNvPr id="22570" name="Rectangle 43">
            <a:extLst>
              <a:ext uri="{FF2B5EF4-FFF2-40B4-BE49-F238E27FC236}">
                <a16:creationId xmlns:a16="http://schemas.microsoft.com/office/drawing/2014/main" id="{9D340B50-15E8-6645-ABB5-E14AFC83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21320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71" name="Rectangle 44">
            <a:extLst>
              <a:ext uri="{FF2B5EF4-FFF2-40B4-BE49-F238E27FC236}">
                <a16:creationId xmlns:a16="http://schemas.microsoft.com/office/drawing/2014/main" id="{2B4534ED-8BA8-F74B-A2F3-EA0E4DE11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2572" name="Rectangle 45">
            <a:extLst>
              <a:ext uri="{FF2B5EF4-FFF2-40B4-BE49-F238E27FC236}">
                <a16:creationId xmlns:a16="http://schemas.microsoft.com/office/drawing/2014/main" id="{78DAFD4C-417D-3F45-9A9D-1C678612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2132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573" name="Rectangle 46">
            <a:extLst>
              <a:ext uri="{FF2B5EF4-FFF2-40B4-BE49-F238E27FC236}">
                <a16:creationId xmlns:a16="http://schemas.microsoft.com/office/drawing/2014/main" id="{F89C9816-491A-1C45-8736-D40E1CE3A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574" name="Rectangle 47">
            <a:extLst>
              <a:ext uri="{FF2B5EF4-FFF2-40B4-BE49-F238E27FC236}">
                <a16:creationId xmlns:a16="http://schemas.microsoft.com/office/drawing/2014/main" id="{13E36000-6F2D-EE42-AAD2-ED58DAB4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13201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575" name="Rectangle 48">
            <a:extLst>
              <a:ext uri="{FF2B5EF4-FFF2-40B4-BE49-F238E27FC236}">
                <a16:creationId xmlns:a16="http://schemas.microsoft.com/office/drawing/2014/main" id="{836D21D0-258E-0040-BB63-0C85423A0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2576" name="Rectangle 49">
            <a:extLst>
              <a:ext uri="{FF2B5EF4-FFF2-40B4-BE49-F238E27FC236}">
                <a16:creationId xmlns:a16="http://schemas.microsoft.com/office/drawing/2014/main" id="{82A3DDEE-E2EF-004A-A86A-DD689068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1320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77" name="Rectangle 50">
            <a:extLst>
              <a:ext uri="{FF2B5EF4-FFF2-40B4-BE49-F238E27FC236}">
                <a16:creationId xmlns:a16="http://schemas.microsoft.com/office/drawing/2014/main" id="{ACECD282-8D46-214F-A7CA-7228D0969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454275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78" name="Rectangle 51">
            <a:extLst>
              <a:ext uri="{FF2B5EF4-FFF2-40B4-BE49-F238E27FC236}">
                <a16:creationId xmlns:a16="http://schemas.microsoft.com/office/drawing/2014/main" id="{2291A106-1A2C-EA44-B812-AC70FF43A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454275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79" name="Rectangle 52">
            <a:extLst>
              <a:ext uri="{FF2B5EF4-FFF2-40B4-BE49-F238E27FC236}">
                <a16:creationId xmlns:a16="http://schemas.microsoft.com/office/drawing/2014/main" id="{5C71A698-E7C5-0145-80DA-63DE8FE8C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2454275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80" name="Rectangle 53">
            <a:extLst>
              <a:ext uri="{FF2B5EF4-FFF2-40B4-BE49-F238E27FC236}">
                <a16:creationId xmlns:a16="http://schemas.microsoft.com/office/drawing/2014/main" id="{56BD5909-A120-B449-82F4-58570E5D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454275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81" name="Rectangle 54">
            <a:extLst>
              <a:ext uri="{FF2B5EF4-FFF2-40B4-BE49-F238E27FC236}">
                <a16:creationId xmlns:a16="http://schemas.microsoft.com/office/drawing/2014/main" id="{1C7E1959-D12B-A048-9954-A7F2BECE0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454275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82" name="Rectangle 55">
            <a:extLst>
              <a:ext uri="{FF2B5EF4-FFF2-40B4-BE49-F238E27FC236}">
                <a16:creationId xmlns:a16="http://schemas.microsoft.com/office/drawing/2014/main" id="{5C362DE4-75E5-B047-88D1-659B5A47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54275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83" name="Rectangle 56">
            <a:extLst>
              <a:ext uri="{FF2B5EF4-FFF2-40B4-BE49-F238E27FC236}">
                <a16:creationId xmlns:a16="http://schemas.microsoft.com/office/drawing/2014/main" id="{63A1F447-2233-644B-9779-2965CAD6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84" name="Rectangle 57">
            <a:extLst>
              <a:ext uri="{FF2B5EF4-FFF2-40B4-BE49-F238E27FC236}">
                <a16:creationId xmlns:a16="http://schemas.microsoft.com/office/drawing/2014/main" id="{75C979CE-F5B3-B24F-B67F-D70C71FFB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85" name="Rectangle 58">
            <a:extLst>
              <a:ext uri="{FF2B5EF4-FFF2-40B4-BE49-F238E27FC236}">
                <a16:creationId xmlns:a16="http://schemas.microsoft.com/office/drawing/2014/main" id="{A35F5AB0-E1CE-2F41-8DA2-DDBCD0F5F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2586" name="Rectangle 59">
            <a:extLst>
              <a:ext uri="{FF2B5EF4-FFF2-40B4-BE49-F238E27FC236}">
                <a16:creationId xmlns:a16="http://schemas.microsoft.com/office/drawing/2014/main" id="{B634A5B8-7793-0545-B269-542212B04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2454275"/>
            <a:ext cx="86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9    8     </a:t>
            </a:r>
            <a:endParaRPr lang="en-US" altLang="en-US" sz="2400"/>
          </a:p>
        </p:txBody>
      </p:sp>
      <p:sp>
        <p:nvSpPr>
          <p:cNvPr id="22587" name="Rectangle 60">
            <a:extLst>
              <a:ext uri="{FF2B5EF4-FFF2-40B4-BE49-F238E27FC236}">
                <a16:creationId xmlns:a16="http://schemas.microsoft.com/office/drawing/2014/main" id="{E4DFB767-5B53-1847-9D02-EC57671F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2588" name="Rectangle 61">
            <a:extLst>
              <a:ext uri="{FF2B5EF4-FFF2-40B4-BE49-F238E27FC236}">
                <a16:creationId xmlns:a16="http://schemas.microsoft.com/office/drawing/2014/main" id="{1A9868A9-DE8D-7047-8219-37C0E8781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24542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589" name="Rectangle 62">
            <a:extLst>
              <a:ext uri="{FF2B5EF4-FFF2-40B4-BE49-F238E27FC236}">
                <a16:creationId xmlns:a16="http://schemas.microsoft.com/office/drawing/2014/main" id="{6D545B8C-E8CF-114B-A734-D30FB5541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590" name="Rectangle 63">
            <a:extLst>
              <a:ext uri="{FF2B5EF4-FFF2-40B4-BE49-F238E27FC236}">
                <a16:creationId xmlns:a16="http://schemas.microsoft.com/office/drawing/2014/main" id="{C7E9F261-BE51-2945-B474-0E1FAD05C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24542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591" name="Rectangle 64">
            <a:extLst>
              <a:ext uri="{FF2B5EF4-FFF2-40B4-BE49-F238E27FC236}">
                <a16:creationId xmlns:a16="http://schemas.microsoft.com/office/drawing/2014/main" id="{0C4A26B5-BFD1-AD47-BBE0-C4534400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592" name="Rectangle 65">
            <a:extLst>
              <a:ext uri="{FF2B5EF4-FFF2-40B4-BE49-F238E27FC236}">
                <a16:creationId xmlns:a16="http://schemas.microsoft.com/office/drawing/2014/main" id="{B477B26D-10C4-1547-A84A-670CC1FC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24542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593" name="Rectangle 66">
            <a:extLst>
              <a:ext uri="{FF2B5EF4-FFF2-40B4-BE49-F238E27FC236}">
                <a16:creationId xmlns:a16="http://schemas.microsoft.com/office/drawing/2014/main" id="{2D8B3DC5-0707-0C48-9612-D81EF025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2594" name="Rectangle 67">
            <a:extLst>
              <a:ext uri="{FF2B5EF4-FFF2-40B4-BE49-F238E27FC236}">
                <a16:creationId xmlns:a16="http://schemas.microsoft.com/office/drawing/2014/main" id="{6C44D668-7371-9240-939F-F4ACB3644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245427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 </a:t>
            </a:r>
            <a:endParaRPr lang="en-US" altLang="en-US" sz="2400"/>
          </a:p>
        </p:txBody>
      </p:sp>
      <p:sp>
        <p:nvSpPr>
          <p:cNvPr id="22595" name="Rectangle 68">
            <a:extLst>
              <a:ext uri="{FF2B5EF4-FFF2-40B4-BE49-F238E27FC236}">
                <a16:creationId xmlns:a16="http://schemas.microsoft.com/office/drawing/2014/main" id="{38B5BD6A-2AF4-9545-A000-1582ADB67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2596" name="Rectangle 69">
            <a:extLst>
              <a:ext uri="{FF2B5EF4-FFF2-40B4-BE49-F238E27FC236}">
                <a16:creationId xmlns:a16="http://schemas.microsoft.com/office/drawing/2014/main" id="{68D69E9B-D173-0240-B7B3-7F4619D05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97" name="Rectangle 70">
            <a:extLst>
              <a:ext uri="{FF2B5EF4-FFF2-40B4-BE49-F238E27FC236}">
                <a16:creationId xmlns:a16="http://schemas.microsoft.com/office/drawing/2014/main" id="{A9537150-45C1-834E-97D3-A8BDA2397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955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98" name="Rectangle 71">
            <a:extLst>
              <a:ext uri="{FF2B5EF4-FFF2-40B4-BE49-F238E27FC236}">
                <a16:creationId xmlns:a16="http://schemas.microsoft.com/office/drawing/2014/main" id="{BC6AA81C-F178-184F-845A-312A627BF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7955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99" name="Rectangle 72">
            <a:extLst>
              <a:ext uri="{FF2B5EF4-FFF2-40B4-BE49-F238E27FC236}">
                <a16:creationId xmlns:a16="http://schemas.microsoft.com/office/drawing/2014/main" id="{FB70BAD9-3374-F941-8457-F2246E747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795588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00" name="Rectangle 73">
            <a:extLst>
              <a:ext uri="{FF2B5EF4-FFF2-40B4-BE49-F238E27FC236}">
                <a16:creationId xmlns:a16="http://schemas.microsoft.com/office/drawing/2014/main" id="{1BE811F9-314A-E94F-9BFF-EC21C6ADE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01" name="Rectangle 74">
            <a:extLst>
              <a:ext uri="{FF2B5EF4-FFF2-40B4-BE49-F238E27FC236}">
                <a16:creationId xmlns:a16="http://schemas.microsoft.com/office/drawing/2014/main" id="{817333B3-2B4D-D144-8662-1C236D3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02" name="Rectangle 75">
            <a:extLst>
              <a:ext uri="{FF2B5EF4-FFF2-40B4-BE49-F238E27FC236}">
                <a16:creationId xmlns:a16="http://schemas.microsoft.com/office/drawing/2014/main" id="{8F49E3D2-6A18-6148-899E-911E6CC0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03" name="Rectangle 76">
            <a:extLst>
              <a:ext uri="{FF2B5EF4-FFF2-40B4-BE49-F238E27FC236}">
                <a16:creationId xmlns:a16="http://schemas.microsoft.com/office/drawing/2014/main" id="{0D830F7B-A80E-0449-AF7F-A65F8C749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79717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8    </a:t>
            </a:r>
            <a:endParaRPr lang="en-US" altLang="en-US" sz="2400"/>
          </a:p>
        </p:txBody>
      </p:sp>
      <p:sp>
        <p:nvSpPr>
          <p:cNvPr id="22604" name="Rectangle 77">
            <a:extLst>
              <a:ext uri="{FF2B5EF4-FFF2-40B4-BE49-F238E27FC236}">
                <a16:creationId xmlns:a16="http://schemas.microsoft.com/office/drawing/2014/main" id="{3E62C5E9-1B13-DA46-BCB6-7F368F72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2605" name="Rectangle 78">
            <a:extLst>
              <a:ext uri="{FF2B5EF4-FFF2-40B4-BE49-F238E27FC236}">
                <a16:creationId xmlns:a16="http://schemas.microsoft.com/office/drawing/2014/main" id="{5BA1BADD-05A5-9A40-A7E6-8237CD45E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06" name="Rectangle 79">
            <a:extLst>
              <a:ext uri="{FF2B5EF4-FFF2-40B4-BE49-F238E27FC236}">
                <a16:creationId xmlns:a16="http://schemas.microsoft.com/office/drawing/2014/main" id="{DB521D71-B1BF-4D4F-B69C-A3339C8C3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2607" name="Rectangle 80">
            <a:extLst>
              <a:ext uri="{FF2B5EF4-FFF2-40B4-BE49-F238E27FC236}">
                <a16:creationId xmlns:a16="http://schemas.microsoft.com/office/drawing/2014/main" id="{7025D400-EFC3-644B-A2DC-8014109D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27971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608" name="Rectangle 81">
            <a:extLst>
              <a:ext uri="{FF2B5EF4-FFF2-40B4-BE49-F238E27FC236}">
                <a16:creationId xmlns:a16="http://schemas.microsoft.com/office/drawing/2014/main" id="{82233D6F-2175-3E47-8A03-1F1B94C7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2609" name="Rectangle 82">
            <a:extLst>
              <a:ext uri="{FF2B5EF4-FFF2-40B4-BE49-F238E27FC236}">
                <a16:creationId xmlns:a16="http://schemas.microsoft.com/office/drawing/2014/main" id="{8B07B967-FB87-464A-BED7-CA6B83570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2797175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</a:t>
            </a:r>
            <a:endParaRPr lang="en-US" altLang="en-US" sz="2400"/>
          </a:p>
        </p:txBody>
      </p:sp>
      <p:sp>
        <p:nvSpPr>
          <p:cNvPr id="22610" name="Rectangle 83">
            <a:extLst>
              <a:ext uri="{FF2B5EF4-FFF2-40B4-BE49-F238E27FC236}">
                <a16:creationId xmlns:a16="http://schemas.microsoft.com/office/drawing/2014/main" id="{634038C1-7B6C-2748-98E3-ECB3CFA18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97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11" name="Rectangle 84">
            <a:extLst>
              <a:ext uri="{FF2B5EF4-FFF2-40B4-BE49-F238E27FC236}">
                <a16:creationId xmlns:a16="http://schemas.microsoft.com/office/drawing/2014/main" id="{F067C63B-17AA-CE48-A0E7-2CE75BAD2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2612" name="Rectangle 85">
            <a:extLst>
              <a:ext uri="{FF2B5EF4-FFF2-40B4-BE49-F238E27FC236}">
                <a16:creationId xmlns:a16="http://schemas.microsoft.com/office/drawing/2014/main" id="{197DFC79-BDEA-7E43-8D9D-B7028B9A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13" name="Rectangle 86">
            <a:extLst>
              <a:ext uri="{FF2B5EF4-FFF2-40B4-BE49-F238E27FC236}">
                <a16:creationId xmlns:a16="http://schemas.microsoft.com/office/drawing/2014/main" id="{FBC00ABD-987E-1F4B-A70E-3B4C1311D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614" name="Rectangle 87">
            <a:extLst>
              <a:ext uri="{FF2B5EF4-FFF2-40B4-BE49-F238E27FC236}">
                <a16:creationId xmlns:a16="http://schemas.microsoft.com/office/drawing/2014/main" id="{4A25AEE6-FC3F-EC44-9A71-EF4EED90C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15" name="Rectangle 88">
            <a:extLst>
              <a:ext uri="{FF2B5EF4-FFF2-40B4-BE49-F238E27FC236}">
                <a16:creationId xmlns:a16="http://schemas.microsoft.com/office/drawing/2014/main" id="{17F8CFB1-ECE3-8D45-93E1-3BC7F291C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616" name="Rectangle 89">
            <a:extLst>
              <a:ext uri="{FF2B5EF4-FFF2-40B4-BE49-F238E27FC236}">
                <a16:creationId xmlns:a16="http://schemas.microsoft.com/office/drawing/2014/main" id="{E27386F0-48B2-0746-AB0E-5A3310569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797175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3</a:t>
            </a:r>
            <a:endParaRPr lang="en-US" altLang="en-US" sz="2400"/>
          </a:p>
        </p:txBody>
      </p:sp>
      <p:sp>
        <p:nvSpPr>
          <p:cNvPr id="22617" name="Rectangle 90">
            <a:extLst>
              <a:ext uri="{FF2B5EF4-FFF2-40B4-BE49-F238E27FC236}">
                <a16:creationId xmlns:a16="http://schemas.microsoft.com/office/drawing/2014/main" id="{E77BC604-99B8-F846-8E0F-B95AE38E3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797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18" name="Rectangle 91">
            <a:extLst>
              <a:ext uri="{FF2B5EF4-FFF2-40B4-BE49-F238E27FC236}">
                <a16:creationId xmlns:a16="http://schemas.microsoft.com/office/drawing/2014/main" id="{88E88704-DBCB-3E43-8D81-A983BCD08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54363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19" name="Rectangle 92">
            <a:extLst>
              <a:ext uri="{FF2B5EF4-FFF2-40B4-BE49-F238E27FC236}">
                <a16:creationId xmlns:a16="http://schemas.microsoft.com/office/drawing/2014/main" id="{1AECDBAF-39B6-8442-8165-083910230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154363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20" name="Rectangle 93">
            <a:extLst>
              <a:ext uri="{FF2B5EF4-FFF2-40B4-BE49-F238E27FC236}">
                <a16:creationId xmlns:a16="http://schemas.microsoft.com/office/drawing/2014/main" id="{104CD47B-D6DA-B848-A230-7B6BF15AA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154363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21" name="Rectangle 94">
            <a:extLst>
              <a:ext uri="{FF2B5EF4-FFF2-40B4-BE49-F238E27FC236}">
                <a16:creationId xmlns:a16="http://schemas.microsoft.com/office/drawing/2014/main" id="{B12EFBE2-6A19-0342-A840-67FEFE71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154363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22" name="Rectangle 95">
            <a:extLst>
              <a:ext uri="{FF2B5EF4-FFF2-40B4-BE49-F238E27FC236}">
                <a16:creationId xmlns:a16="http://schemas.microsoft.com/office/drawing/2014/main" id="{4849B5E6-ECF5-EF49-84DB-2E4FF10B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154363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23" name="Rectangle 96">
            <a:extLst>
              <a:ext uri="{FF2B5EF4-FFF2-40B4-BE49-F238E27FC236}">
                <a16:creationId xmlns:a16="http://schemas.microsoft.com/office/drawing/2014/main" id="{E11B0D2B-B07C-A84A-BD76-5F5A2A368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15753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4    </a:t>
            </a:r>
            <a:endParaRPr lang="en-US" altLang="en-US" sz="2400"/>
          </a:p>
        </p:txBody>
      </p:sp>
      <p:sp>
        <p:nvSpPr>
          <p:cNvPr id="22624" name="Rectangle 97">
            <a:extLst>
              <a:ext uri="{FF2B5EF4-FFF2-40B4-BE49-F238E27FC236}">
                <a16:creationId xmlns:a16="http://schemas.microsoft.com/office/drawing/2014/main" id="{9F2C7C4F-4163-434F-9172-B868114CF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625" name="Rectangle 98">
            <a:extLst>
              <a:ext uri="{FF2B5EF4-FFF2-40B4-BE49-F238E27FC236}">
                <a16:creationId xmlns:a16="http://schemas.microsoft.com/office/drawing/2014/main" id="{F1572128-B7DD-BA4B-AC2A-4C57EA77D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1575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26" name="Rectangle 99">
            <a:extLst>
              <a:ext uri="{FF2B5EF4-FFF2-40B4-BE49-F238E27FC236}">
                <a16:creationId xmlns:a16="http://schemas.microsoft.com/office/drawing/2014/main" id="{72300210-EDEB-B049-B09E-171209E3D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2627" name="Rectangle 100">
            <a:extLst>
              <a:ext uri="{FF2B5EF4-FFF2-40B4-BE49-F238E27FC236}">
                <a16:creationId xmlns:a16="http://schemas.microsoft.com/office/drawing/2014/main" id="{CCDAD51D-279E-FA4A-A01F-EC3D95933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157538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8    </a:t>
            </a:r>
            <a:endParaRPr lang="en-US" altLang="en-US" sz="2400"/>
          </a:p>
        </p:txBody>
      </p:sp>
      <p:sp>
        <p:nvSpPr>
          <p:cNvPr id="22628" name="Rectangle 101">
            <a:extLst>
              <a:ext uri="{FF2B5EF4-FFF2-40B4-BE49-F238E27FC236}">
                <a16:creationId xmlns:a16="http://schemas.microsoft.com/office/drawing/2014/main" id="{8FB6A6F1-4682-5E4C-AF61-BC9EF12F3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2629" name="Rectangle 102">
            <a:extLst>
              <a:ext uri="{FF2B5EF4-FFF2-40B4-BE49-F238E27FC236}">
                <a16:creationId xmlns:a16="http://schemas.microsoft.com/office/drawing/2014/main" id="{45A007E1-2DE6-5246-8682-06183D244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3157538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3    </a:t>
            </a:r>
            <a:endParaRPr lang="en-US" altLang="en-US" sz="2400"/>
          </a:p>
        </p:txBody>
      </p:sp>
      <p:sp>
        <p:nvSpPr>
          <p:cNvPr id="22630" name="Rectangle 103">
            <a:extLst>
              <a:ext uri="{FF2B5EF4-FFF2-40B4-BE49-F238E27FC236}">
                <a16:creationId xmlns:a16="http://schemas.microsoft.com/office/drawing/2014/main" id="{B263B45A-B77B-DF43-AE66-09D9A4521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2631" name="Rectangle 104">
            <a:extLst>
              <a:ext uri="{FF2B5EF4-FFF2-40B4-BE49-F238E27FC236}">
                <a16:creationId xmlns:a16="http://schemas.microsoft.com/office/drawing/2014/main" id="{4489BD22-374D-F74A-A287-AEBB35C96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31575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32" name="Rectangle 105">
            <a:extLst>
              <a:ext uri="{FF2B5EF4-FFF2-40B4-BE49-F238E27FC236}">
                <a16:creationId xmlns:a16="http://schemas.microsoft.com/office/drawing/2014/main" id="{4EF8427E-890C-CD48-8DD8-357DEAFC5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2633" name="Rectangle 106">
            <a:extLst>
              <a:ext uri="{FF2B5EF4-FFF2-40B4-BE49-F238E27FC236}">
                <a16:creationId xmlns:a16="http://schemas.microsoft.com/office/drawing/2014/main" id="{6D29BBBC-E12E-2940-8C58-082A94E6E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31575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34" name="Rectangle 107">
            <a:extLst>
              <a:ext uri="{FF2B5EF4-FFF2-40B4-BE49-F238E27FC236}">
                <a16:creationId xmlns:a16="http://schemas.microsoft.com/office/drawing/2014/main" id="{894319AE-6D96-C947-BFD6-85A7E9E0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3157538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1</a:t>
            </a:r>
            <a:endParaRPr lang="en-US" altLang="en-US" sz="2400"/>
          </a:p>
        </p:txBody>
      </p:sp>
      <p:sp>
        <p:nvSpPr>
          <p:cNvPr id="22635" name="Rectangle 108">
            <a:extLst>
              <a:ext uri="{FF2B5EF4-FFF2-40B4-BE49-F238E27FC236}">
                <a16:creationId xmlns:a16="http://schemas.microsoft.com/office/drawing/2014/main" id="{5418B636-34B3-014A-89D4-6E760944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1575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36" name="Rectangle 109">
            <a:extLst>
              <a:ext uri="{FF2B5EF4-FFF2-40B4-BE49-F238E27FC236}">
                <a16:creationId xmlns:a16="http://schemas.microsoft.com/office/drawing/2014/main" id="{EC924A9A-C33A-134F-8CBD-EDF82346B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13138"/>
            <a:ext cx="103188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37" name="Rectangle 110">
            <a:extLst>
              <a:ext uri="{FF2B5EF4-FFF2-40B4-BE49-F238E27FC236}">
                <a16:creationId xmlns:a16="http://schemas.microsoft.com/office/drawing/2014/main" id="{63D89886-E248-9A4B-B21E-E822ABCC0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513138"/>
            <a:ext cx="103188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38" name="Rectangle 111">
            <a:extLst>
              <a:ext uri="{FF2B5EF4-FFF2-40B4-BE49-F238E27FC236}">
                <a16:creationId xmlns:a16="http://schemas.microsoft.com/office/drawing/2014/main" id="{7E355410-DF88-5740-9F98-87CA28923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513138"/>
            <a:ext cx="104775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39" name="Rectangle 112">
            <a:extLst>
              <a:ext uri="{FF2B5EF4-FFF2-40B4-BE49-F238E27FC236}">
                <a16:creationId xmlns:a16="http://schemas.microsoft.com/office/drawing/2014/main" id="{AB6E29D3-968A-EB4C-B02D-284CB91A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40" name="Rectangle 113">
            <a:extLst>
              <a:ext uri="{FF2B5EF4-FFF2-40B4-BE49-F238E27FC236}">
                <a16:creationId xmlns:a16="http://schemas.microsoft.com/office/drawing/2014/main" id="{0309B12F-036D-4241-971F-0CB4966CA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41" name="Rectangle 114">
            <a:extLst>
              <a:ext uri="{FF2B5EF4-FFF2-40B4-BE49-F238E27FC236}">
                <a16:creationId xmlns:a16="http://schemas.microsoft.com/office/drawing/2014/main" id="{2C019D90-C936-5A40-8609-2BD79447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42" name="Rectangle 115">
            <a:extLst>
              <a:ext uri="{FF2B5EF4-FFF2-40B4-BE49-F238E27FC236}">
                <a16:creationId xmlns:a16="http://schemas.microsoft.com/office/drawing/2014/main" id="{C2EFCB97-604A-DF48-A995-F3EC5C9A1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51472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7    </a:t>
            </a:r>
            <a:endParaRPr lang="en-US" altLang="en-US" sz="2400"/>
          </a:p>
        </p:txBody>
      </p:sp>
      <p:sp>
        <p:nvSpPr>
          <p:cNvPr id="22643" name="Rectangle 116">
            <a:extLst>
              <a:ext uri="{FF2B5EF4-FFF2-40B4-BE49-F238E27FC236}">
                <a16:creationId xmlns:a16="http://schemas.microsoft.com/office/drawing/2014/main" id="{720AFDDA-7626-8A4B-ADB2-94BEA684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2644" name="Rectangle 117">
            <a:extLst>
              <a:ext uri="{FF2B5EF4-FFF2-40B4-BE49-F238E27FC236}">
                <a16:creationId xmlns:a16="http://schemas.microsoft.com/office/drawing/2014/main" id="{1AA0D4A2-0C37-B342-89D3-E72EF5CFF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45" name="Rectangle 118">
            <a:extLst>
              <a:ext uri="{FF2B5EF4-FFF2-40B4-BE49-F238E27FC236}">
                <a16:creationId xmlns:a16="http://schemas.microsoft.com/office/drawing/2014/main" id="{1F01CCE2-4388-F947-A863-614FDC920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2646" name="Rectangle 119">
            <a:extLst>
              <a:ext uri="{FF2B5EF4-FFF2-40B4-BE49-F238E27FC236}">
                <a16:creationId xmlns:a16="http://schemas.microsoft.com/office/drawing/2014/main" id="{D1390610-AD39-4046-BB6C-55E6CFE9E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5147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647" name="Rectangle 120">
            <a:extLst>
              <a:ext uri="{FF2B5EF4-FFF2-40B4-BE49-F238E27FC236}">
                <a16:creationId xmlns:a16="http://schemas.microsoft.com/office/drawing/2014/main" id="{169FB33C-3DEC-8249-B665-A3B84C026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2648" name="Rectangle 121">
            <a:extLst>
              <a:ext uri="{FF2B5EF4-FFF2-40B4-BE49-F238E27FC236}">
                <a16:creationId xmlns:a16="http://schemas.microsoft.com/office/drawing/2014/main" id="{E8CD287D-2459-9149-96D1-473FBB02C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351472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2     </a:t>
            </a:r>
            <a:endParaRPr lang="en-US" altLang="en-US" sz="2400"/>
          </a:p>
        </p:txBody>
      </p:sp>
      <p:sp>
        <p:nvSpPr>
          <p:cNvPr id="22649" name="Rectangle 122">
            <a:extLst>
              <a:ext uri="{FF2B5EF4-FFF2-40B4-BE49-F238E27FC236}">
                <a16:creationId xmlns:a16="http://schemas.microsoft.com/office/drawing/2014/main" id="{08C6648D-17C5-814C-A781-84A1F9C47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650" name="Rectangle 123">
            <a:extLst>
              <a:ext uri="{FF2B5EF4-FFF2-40B4-BE49-F238E27FC236}">
                <a16:creationId xmlns:a16="http://schemas.microsoft.com/office/drawing/2014/main" id="{3857ACF2-B463-294D-81F9-40028D82B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51" name="Rectangle 124">
            <a:extLst>
              <a:ext uri="{FF2B5EF4-FFF2-40B4-BE49-F238E27FC236}">
                <a16:creationId xmlns:a16="http://schemas.microsoft.com/office/drawing/2014/main" id="{3C58B4CF-9450-2A4C-BD78-CCDF39FD9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2652" name="Rectangle 125">
            <a:extLst>
              <a:ext uri="{FF2B5EF4-FFF2-40B4-BE49-F238E27FC236}">
                <a16:creationId xmlns:a16="http://schemas.microsoft.com/office/drawing/2014/main" id="{1BEDC9D6-99E1-5D41-AE92-7111D1AB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53" name="Rectangle 126">
            <a:extLst>
              <a:ext uri="{FF2B5EF4-FFF2-40B4-BE49-F238E27FC236}">
                <a16:creationId xmlns:a16="http://schemas.microsoft.com/office/drawing/2014/main" id="{0386F600-169A-0A4B-8B16-ABA856ABA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2654" name="Rectangle 127">
            <a:extLst>
              <a:ext uri="{FF2B5EF4-FFF2-40B4-BE49-F238E27FC236}">
                <a16:creationId xmlns:a16="http://schemas.microsoft.com/office/drawing/2014/main" id="{7335BD2C-31E8-B64A-AE7F-6D26B011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3514725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6</a:t>
            </a:r>
            <a:endParaRPr lang="en-US" altLang="en-US" sz="2400"/>
          </a:p>
        </p:txBody>
      </p:sp>
      <p:sp>
        <p:nvSpPr>
          <p:cNvPr id="22655" name="Rectangle 128">
            <a:extLst>
              <a:ext uri="{FF2B5EF4-FFF2-40B4-BE49-F238E27FC236}">
                <a16:creationId xmlns:a16="http://schemas.microsoft.com/office/drawing/2014/main" id="{9CEA17B4-6AC3-F84F-8294-A6E36172D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51472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56" name="Rectangle 129">
            <a:extLst>
              <a:ext uri="{FF2B5EF4-FFF2-40B4-BE49-F238E27FC236}">
                <a16:creationId xmlns:a16="http://schemas.microsoft.com/office/drawing/2014/main" id="{09AB6DF8-81C7-EB48-97AD-51B6E10BE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57" name="Rectangle 130">
            <a:extLst>
              <a:ext uri="{FF2B5EF4-FFF2-40B4-BE49-F238E27FC236}">
                <a16:creationId xmlns:a16="http://schemas.microsoft.com/office/drawing/2014/main" id="{07E86523-94D6-BC40-A58B-CA8D4DE4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58" name="Rectangle 131">
            <a:extLst>
              <a:ext uri="{FF2B5EF4-FFF2-40B4-BE49-F238E27FC236}">
                <a16:creationId xmlns:a16="http://schemas.microsoft.com/office/drawing/2014/main" id="{084F0A16-0E5C-7D45-8231-7530C042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840163"/>
            <a:ext cx="104775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59" name="Rectangle 132">
            <a:extLst>
              <a:ext uri="{FF2B5EF4-FFF2-40B4-BE49-F238E27FC236}">
                <a16:creationId xmlns:a16="http://schemas.microsoft.com/office/drawing/2014/main" id="{6164FBEC-C7DF-C046-8D3B-8DC54A1C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840163"/>
            <a:ext cx="104775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60" name="Rectangle 133">
            <a:extLst>
              <a:ext uri="{FF2B5EF4-FFF2-40B4-BE49-F238E27FC236}">
                <a16:creationId xmlns:a16="http://schemas.microsoft.com/office/drawing/2014/main" id="{256C0544-BFC8-4B4E-9AE4-1921A1C9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840163"/>
            <a:ext cx="103187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61" name="Rectangle 134">
            <a:extLst>
              <a:ext uri="{FF2B5EF4-FFF2-40B4-BE49-F238E27FC236}">
                <a16:creationId xmlns:a16="http://schemas.microsoft.com/office/drawing/2014/main" id="{B633D07F-E1BC-7941-A0B6-C30343EE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840163"/>
            <a:ext cx="103187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62" name="Rectangle 135">
            <a:extLst>
              <a:ext uri="{FF2B5EF4-FFF2-40B4-BE49-F238E27FC236}">
                <a16:creationId xmlns:a16="http://schemas.microsoft.com/office/drawing/2014/main" id="{B3F9BB6A-76B1-D04E-9AC4-26A5F4668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63" name="Rectangle 136">
            <a:extLst>
              <a:ext uri="{FF2B5EF4-FFF2-40B4-BE49-F238E27FC236}">
                <a16:creationId xmlns:a16="http://schemas.microsoft.com/office/drawing/2014/main" id="{E2B520E8-ECC1-D441-AA36-7E8E03641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64" name="Rectangle 137">
            <a:extLst>
              <a:ext uri="{FF2B5EF4-FFF2-40B4-BE49-F238E27FC236}">
                <a16:creationId xmlns:a16="http://schemas.microsoft.com/office/drawing/2014/main" id="{69E9B636-C3A6-294F-8D4D-E0E05690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2665" name="Rectangle 138">
            <a:extLst>
              <a:ext uri="{FF2B5EF4-FFF2-40B4-BE49-F238E27FC236}">
                <a16:creationId xmlns:a16="http://schemas.microsoft.com/office/drawing/2014/main" id="{EE2A88B7-4FF1-204B-9937-C146F01B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2666" name="Rectangle 139">
            <a:extLst>
              <a:ext uri="{FF2B5EF4-FFF2-40B4-BE49-F238E27FC236}">
                <a16:creationId xmlns:a16="http://schemas.microsoft.com/office/drawing/2014/main" id="{4FDA7C69-97DC-0C42-9F9A-EAFC4D5FF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384016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</a:t>
            </a:r>
            <a:endParaRPr lang="en-US" altLang="en-US" sz="2400"/>
          </a:p>
        </p:txBody>
      </p:sp>
      <p:sp>
        <p:nvSpPr>
          <p:cNvPr id="22667" name="Rectangle 140">
            <a:extLst>
              <a:ext uri="{FF2B5EF4-FFF2-40B4-BE49-F238E27FC236}">
                <a16:creationId xmlns:a16="http://schemas.microsoft.com/office/drawing/2014/main" id="{E22DE827-F0CF-6D4E-9D96-E35CBD56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2668" name="Rectangle 141">
            <a:extLst>
              <a:ext uri="{FF2B5EF4-FFF2-40B4-BE49-F238E27FC236}">
                <a16:creationId xmlns:a16="http://schemas.microsoft.com/office/drawing/2014/main" id="{0D89D725-5C67-FD43-A201-916F707F8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669" name="Rectangle 142">
            <a:extLst>
              <a:ext uri="{FF2B5EF4-FFF2-40B4-BE49-F238E27FC236}">
                <a16:creationId xmlns:a16="http://schemas.microsoft.com/office/drawing/2014/main" id="{996130FF-CFA7-1040-969E-07CFA513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2670" name="Rectangle 143">
            <a:extLst>
              <a:ext uri="{FF2B5EF4-FFF2-40B4-BE49-F238E27FC236}">
                <a16:creationId xmlns:a16="http://schemas.microsoft.com/office/drawing/2014/main" id="{7B7F6025-F499-2A49-814D-65B2243E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71" name="Rectangle 144">
            <a:extLst>
              <a:ext uri="{FF2B5EF4-FFF2-40B4-BE49-F238E27FC236}">
                <a16:creationId xmlns:a16="http://schemas.microsoft.com/office/drawing/2014/main" id="{F0B57F67-7C0C-6B4B-870D-F6E066AA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2672" name="Rectangle 145">
            <a:extLst>
              <a:ext uri="{FF2B5EF4-FFF2-40B4-BE49-F238E27FC236}">
                <a16:creationId xmlns:a16="http://schemas.microsoft.com/office/drawing/2014/main" id="{06472892-F88C-BB4F-8A86-43E73059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673" name="Rectangle 146">
            <a:extLst>
              <a:ext uri="{FF2B5EF4-FFF2-40B4-BE49-F238E27FC236}">
                <a16:creationId xmlns:a16="http://schemas.microsoft.com/office/drawing/2014/main" id="{01B0D985-139F-FA4E-9170-59091B02E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2674" name="Rectangle 147">
            <a:extLst>
              <a:ext uri="{FF2B5EF4-FFF2-40B4-BE49-F238E27FC236}">
                <a16:creationId xmlns:a16="http://schemas.microsoft.com/office/drawing/2014/main" id="{3C74EBF9-9569-1446-832D-8DEE94636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75" name="Rectangle 148">
            <a:extLst>
              <a:ext uri="{FF2B5EF4-FFF2-40B4-BE49-F238E27FC236}">
                <a16:creationId xmlns:a16="http://schemas.microsoft.com/office/drawing/2014/main" id="{AD1B4E06-A774-EB49-865F-9865E1B4B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676" name="Rectangle 149">
            <a:extLst>
              <a:ext uri="{FF2B5EF4-FFF2-40B4-BE49-F238E27FC236}">
                <a16:creationId xmlns:a16="http://schemas.microsoft.com/office/drawing/2014/main" id="{25674B9E-ED24-3443-8FC4-98871A124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677" name="Rectangle 150">
            <a:extLst>
              <a:ext uri="{FF2B5EF4-FFF2-40B4-BE49-F238E27FC236}">
                <a16:creationId xmlns:a16="http://schemas.microsoft.com/office/drawing/2014/main" id="{7C3D6843-C94B-A24D-8C95-027F074CE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2678" name="Rectangle 151">
            <a:extLst>
              <a:ext uri="{FF2B5EF4-FFF2-40B4-BE49-F238E27FC236}">
                <a16:creationId xmlns:a16="http://schemas.microsoft.com/office/drawing/2014/main" id="{0D36E288-5A66-C24C-A5B9-902F3C788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79" name="Rectangle 152">
            <a:extLst>
              <a:ext uri="{FF2B5EF4-FFF2-40B4-BE49-F238E27FC236}">
                <a16:creationId xmlns:a16="http://schemas.microsoft.com/office/drawing/2014/main" id="{B8246067-647B-6E4D-9D2A-5CE62116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680" name="Rectangle 153">
            <a:extLst>
              <a:ext uri="{FF2B5EF4-FFF2-40B4-BE49-F238E27FC236}">
                <a16:creationId xmlns:a16="http://schemas.microsoft.com/office/drawing/2014/main" id="{B5060B81-0227-7941-B124-01B9988AF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84016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81" name="Rectangle 154">
            <a:extLst>
              <a:ext uri="{FF2B5EF4-FFF2-40B4-BE49-F238E27FC236}">
                <a16:creationId xmlns:a16="http://schemas.microsoft.com/office/drawing/2014/main" id="{CF77A1AA-D2D6-F14E-B802-BED708BC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82" name="Rectangle 155">
            <a:extLst>
              <a:ext uri="{FF2B5EF4-FFF2-40B4-BE49-F238E27FC236}">
                <a16:creationId xmlns:a16="http://schemas.microsoft.com/office/drawing/2014/main" id="{7D2FD809-1B08-F140-9558-C7A6BE35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83" name="Rectangle 156">
            <a:extLst>
              <a:ext uri="{FF2B5EF4-FFF2-40B4-BE49-F238E27FC236}">
                <a16:creationId xmlns:a16="http://schemas.microsoft.com/office/drawing/2014/main" id="{CE49CDED-ED65-7547-8F83-5FD28BB8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84" name="Rectangle 157">
            <a:extLst>
              <a:ext uri="{FF2B5EF4-FFF2-40B4-BE49-F238E27FC236}">
                <a16:creationId xmlns:a16="http://schemas.microsoft.com/office/drawing/2014/main" id="{20B9B461-44FB-494D-890D-13FCEB634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1798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85" name="Rectangle 158">
            <a:extLst>
              <a:ext uri="{FF2B5EF4-FFF2-40B4-BE49-F238E27FC236}">
                <a16:creationId xmlns:a16="http://schemas.microsoft.com/office/drawing/2014/main" id="{2DD84FC1-8AD1-264E-A9D1-73202B90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686" name="Rectangle 159">
            <a:extLst>
              <a:ext uri="{FF2B5EF4-FFF2-40B4-BE49-F238E27FC236}">
                <a16:creationId xmlns:a16="http://schemas.microsoft.com/office/drawing/2014/main" id="{1CA3D9F4-39FF-B84E-85AA-EAB06735F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2687" name="Rectangle 160">
            <a:extLst>
              <a:ext uri="{FF2B5EF4-FFF2-40B4-BE49-F238E27FC236}">
                <a16:creationId xmlns:a16="http://schemas.microsoft.com/office/drawing/2014/main" id="{E6D17978-30D4-4447-BA49-45559EA4A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688" name="Rectangle 161">
            <a:extLst>
              <a:ext uri="{FF2B5EF4-FFF2-40B4-BE49-F238E27FC236}">
                <a16:creationId xmlns:a16="http://schemas.microsoft.com/office/drawing/2014/main" id="{4381F84A-1FF8-0142-A8AE-93A1473C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41798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89" name="Rectangle 162">
            <a:extLst>
              <a:ext uri="{FF2B5EF4-FFF2-40B4-BE49-F238E27FC236}">
                <a16:creationId xmlns:a16="http://schemas.microsoft.com/office/drawing/2014/main" id="{04C04F30-0D69-984C-8CC4-D220A698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2690" name="Rectangle 163">
            <a:extLst>
              <a:ext uri="{FF2B5EF4-FFF2-40B4-BE49-F238E27FC236}">
                <a16:creationId xmlns:a16="http://schemas.microsoft.com/office/drawing/2014/main" id="{52AAD73E-4294-3B44-A182-D54524E7E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41798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691" name="Rectangle 164">
            <a:extLst>
              <a:ext uri="{FF2B5EF4-FFF2-40B4-BE49-F238E27FC236}">
                <a16:creationId xmlns:a16="http://schemas.microsoft.com/office/drawing/2014/main" id="{23A95B93-BC3E-7E4E-9E66-EE82984FD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2692" name="Rectangle 165">
            <a:extLst>
              <a:ext uri="{FF2B5EF4-FFF2-40B4-BE49-F238E27FC236}">
                <a16:creationId xmlns:a16="http://schemas.microsoft.com/office/drawing/2014/main" id="{343B55CB-99CA-6446-9A4E-668C55A1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4179888"/>
            <a:ext cx="116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4    1     9   </a:t>
            </a:r>
            <a:endParaRPr lang="en-US" altLang="en-US" sz="2400"/>
          </a:p>
        </p:txBody>
      </p:sp>
      <p:sp>
        <p:nvSpPr>
          <p:cNvPr id="22693" name="Rectangle 166">
            <a:extLst>
              <a:ext uri="{FF2B5EF4-FFF2-40B4-BE49-F238E27FC236}">
                <a16:creationId xmlns:a16="http://schemas.microsoft.com/office/drawing/2014/main" id="{DF940CB5-A5B5-3240-A56E-8ADE1002F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41798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94" name="Rectangle 167">
            <a:extLst>
              <a:ext uri="{FF2B5EF4-FFF2-40B4-BE49-F238E27FC236}">
                <a16:creationId xmlns:a16="http://schemas.microsoft.com/office/drawing/2014/main" id="{09E9DF12-7FB8-B143-B199-7E9AD457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2695" name="Rectangle 168">
            <a:extLst>
              <a:ext uri="{FF2B5EF4-FFF2-40B4-BE49-F238E27FC236}">
                <a16:creationId xmlns:a16="http://schemas.microsoft.com/office/drawing/2014/main" id="{622242A5-8B58-604C-8C3A-660EEB8A2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41798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696" name="Rectangle 169">
            <a:extLst>
              <a:ext uri="{FF2B5EF4-FFF2-40B4-BE49-F238E27FC236}">
                <a16:creationId xmlns:a16="http://schemas.microsoft.com/office/drawing/2014/main" id="{B1BD65E6-EA64-6B43-96F3-086DEC544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2697" name="Rectangle 170">
            <a:extLst>
              <a:ext uri="{FF2B5EF4-FFF2-40B4-BE49-F238E27FC236}">
                <a16:creationId xmlns:a16="http://schemas.microsoft.com/office/drawing/2014/main" id="{3FD4B6E4-432B-A745-AD40-9F020A232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4179888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5</a:t>
            </a:r>
            <a:endParaRPr lang="en-US" altLang="en-US" sz="2400"/>
          </a:p>
        </p:txBody>
      </p:sp>
      <p:sp>
        <p:nvSpPr>
          <p:cNvPr id="22698" name="Rectangle 171">
            <a:extLst>
              <a:ext uri="{FF2B5EF4-FFF2-40B4-BE49-F238E27FC236}">
                <a16:creationId xmlns:a16="http://schemas.microsoft.com/office/drawing/2014/main" id="{6BEA03D2-D374-C64B-8B1B-813C1518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1798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699" name="Rectangle 172">
            <a:extLst>
              <a:ext uri="{FF2B5EF4-FFF2-40B4-BE49-F238E27FC236}">
                <a16:creationId xmlns:a16="http://schemas.microsoft.com/office/drawing/2014/main" id="{7FE851A5-73C6-2C4B-A358-62A65B392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700" name="Rectangle 173">
            <a:extLst>
              <a:ext uri="{FF2B5EF4-FFF2-40B4-BE49-F238E27FC236}">
                <a16:creationId xmlns:a16="http://schemas.microsoft.com/office/drawing/2014/main" id="{082B105E-2648-2844-B50C-8A6E60F5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701" name="Rectangle 174">
            <a:extLst>
              <a:ext uri="{FF2B5EF4-FFF2-40B4-BE49-F238E27FC236}">
                <a16:creationId xmlns:a16="http://schemas.microsoft.com/office/drawing/2014/main" id="{91939A0F-4435-9B4F-9495-D9A681D3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702" name="Rectangle 175">
            <a:extLst>
              <a:ext uri="{FF2B5EF4-FFF2-40B4-BE49-F238E27FC236}">
                <a16:creationId xmlns:a16="http://schemas.microsoft.com/office/drawing/2014/main" id="{EF58F63F-9BDB-324E-8519-0409B6401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521200"/>
            <a:ext cx="104775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703" name="Rectangle 176">
            <a:extLst>
              <a:ext uri="{FF2B5EF4-FFF2-40B4-BE49-F238E27FC236}">
                <a16:creationId xmlns:a16="http://schemas.microsoft.com/office/drawing/2014/main" id="{F3B0F7B0-98F3-E244-A6C0-96D13B26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4521200"/>
            <a:ext cx="103187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704" name="Rectangle 177">
            <a:extLst>
              <a:ext uri="{FF2B5EF4-FFF2-40B4-BE49-F238E27FC236}">
                <a16:creationId xmlns:a16="http://schemas.microsoft.com/office/drawing/2014/main" id="{F56CBBD8-7C6D-844F-937A-7D9D63EED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521200"/>
            <a:ext cx="103187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705" name="Rectangle 178">
            <a:extLst>
              <a:ext uri="{FF2B5EF4-FFF2-40B4-BE49-F238E27FC236}">
                <a16:creationId xmlns:a16="http://schemas.microsoft.com/office/drawing/2014/main" id="{0F0C6C56-FA3B-A442-A4D7-30938FAF5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2706" name="Rectangle 179">
            <a:extLst>
              <a:ext uri="{FF2B5EF4-FFF2-40B4-BE49-F238E27FC236}">
                <a16:creationId xmlns:a16="http://schemas.microsoft.com/office/drawing/2014/main" id="{F5D45477-9C15-A046-8E04-ED21B018F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2707" name="Rectangle 180">
            <a:extLst>
              <a:ext uri="{FF2B5EF4-FFF2-40B4-BE49-F238E27FC236}">
                <a16:creationId xmlns:a16="http://schemas.microsoft.com/office/drawing/2014/main" id="{60558704-F989-1949-B39F-AC118FBE4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708" name="Rectangle 181">
            <a:extLst>
              <a:ext uri="{FF2B5EF4-FFF2-40B4-BE49-F238E27FC236}">
                <a16:creationId xmlns:a16="http://schemas.microsoft.com/office/drawing/2014/main" id="{C9796C48-785E-3442-91D5-493E6AB0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2709" name="Rectangle 182">
            <a:extLst>
              <a:ext uri="{FF2B5EF4-FFF2-40B4-BE49-F238E27FC236}">
                <a16:creationId xmlns:a16="http://schemas.microsoft.com/office/drawing/2014/main" id="{C0F632C4-95D1-0D4C-B729-A47E718BE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710" name="Rectangle 183">
            <a:extLst>
              <a:ext uri="{FF2B5EF4-FFF2-40B4-BE49-F238E27FC236}">
                <a16:creationId xmlns:a16="http://schemas.microsoft.com/office/drawing/2014/main" id="{EE257FC9-C6CB-1A4F-8118-C849EAED4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2711" name="Rectangle 184">
            <a:extLst>
              <a:ext uri="{FF2B5EF4-FFF2-40B4-BE49-F238E27FC236}">
                <a16:creationId xmlns:a16="http://schemas.microsoft.com/office/drawing/2014/main" id="{FE362996-B5DB-EA44-B052-A96762960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452913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2712" name="Rectangle 185">
            <a:extLst>
              <a:ext uri="{FF2B5EF4-FFF2-40B4-BE49-F238E27FC236}">
                <a16:creationId xmlns:a16="http://schemas.microsoft.com/office/drawing/2014/main" id="{482A5957-4AF8-7C41-BD02-233EFBA8C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2713" name="Rectangle 186">
            <a:extLst>
              <a:ext uri="{FF2B5EF4-FFF2-40B4-BE49-F238E27FC236}">
                <a16:creationId xmlns:a16="http://schemas.microsoft.com/office/drawing/2014/main" id="{51CE24FB-263C-034F-BD95-98B6C4680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714" name="Rectangle 187">
            <a:extLst>
              <a:ext uri="{FF2B5EF4-FFF2-40B4-BE49-F238E27FC236}">
                <a16:creationId xmlns:a16="http://schemas.microsoft.com/office/drawing/2014/main" id="{910881DB-F583-634B-8FA4-1308F0D7E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4529138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8     </a:t>
            </a:r>
            <a:endParaRPr lang="en-US" altLang="en-US" sz="2400"/>
          </a:p>
        </p:txBody>
      </p:sp>
      <p:sp>
        <p:nvSpPr>
          <p:cNvPr id="22715" name="Rectangle 188">
            <a:extLst>
              <a:ext uri="{FF2B5EF4-FFF2-40B4-BE49-F238E27FC236}">
                <a16:creationId xmlns:a16="http://schemas.microsoft.com/office/drawing/2014/main" id="{94035FC5-0D64-2247-BE05-A143FF61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2716" name="Rectangle 189">
            <a:extLst>
              <a:ext uri="{FF2B5EF4-FFF2-40B4-BE49-F238E27FC236}">
                <a16:creationId xmlns:a16="http://schemas.microsoft.com/office/drawing/2014/main" id="{E6D22E83-4510-DF4A-B673-6ED3C1CC7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2717" name="Rectangle 190">
            <a:extLst>
              <a:ext uri="{FF2B5EF4-FFF2-40B4-BE49-F238E27FC236}">
                <a16:creationId xmlns:a16="http://schemas.microsoft.com/office/drawing/2014/main" id="{508E48C8-2C84-7149-A361-B8045614E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2718" name="Rectangle 191">
            <a:extLst>
              <a:ext uri="{FF2B5EF4-FFF2-40B4-BE49-F238E27FC236}">
                <a16:creationId xmlns:a16="http://schemas.microsoft.com/office/drawing/2014/main" id="{C916B534-CEBD-2B40-964A-E6CE88CD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4529138"/>
            <a:ext cx="66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7    9</a:t>
            </a:r>
            <a:endParaRPr lang="en-US" altLang="en-US" sz="2400"/>
          </a:p>
        </p:txBody>
      </p:sp>
      <p:sp>
        <p:nvSpPr>
          <p:cNvPr id="22719" name="Rectangle 192">
            <a:extLst>
              <a:ext uri="{FF2B5EF4-FFF2-40B4-BE49-F238E27FC236}">
                <a16:creationId xmlns:a16="http://schemas.microsoft.com/office/drawing/2014/main" id="{74A4010C-EE68-294B-8A4F-3796452E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5291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720" name="Line 193">
            <a:extLst>
              <a:ext uri="{FF2B5EF4-FFF2-40B4-BE49-F238E27FC236}">
                <a16:creationId xmlns:a16="http://schemas.microsoft.com/office/drawing/2014/main" id="{3C8A3601-C39F-7E43-85C3-66941D6EF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588" y="1757363"/>
            <a:ext cx="1587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1" name="Line 194">
            <a:extLst>
              <a:ext uri="{FF2B5EF4-FFF2-40B4-BE49-F238E27FC236}">
                <a16:creationId xmlns:a16="http://schemas.microsoft.com/office/drawing/2014/main" id="{9865EDF3-893F-234E-AF34-D35F2B6EF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1757363"/>
            <a:ext cx="1588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2" name="Line 195">
            <a:extLst>
              <a:ext uri="{FF2B5EF4-FFF2-40B4-BE49-F238E27FC236}">
                <a16:creationId xmlns:a16="http://schemas.microsoft.com/office/drawing/2014/main" id="{E330D48D-9986-CB4B-82B2-311B60A48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1757363"/>
            <a:ext cx="1588" cy="3038475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3" name="Line 196">
            <a:extLst>
              <a:ext uri="{FF2B5EF4-FFF2-40B4-BE49-F238E27FC236}">
                <a16:creationId xmlns:a16="http://schemas.microsoft.com/office/drawing/2014/main" id="{37141E06-5AB5-BC4D-9F0B-0AB6031E2B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1757363"/>
            <a:ext cx="17462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4" name="Line 197">
            <a:extLst>
              <a:ext uri="{FF2B5EF4-FFF2-40B4-BE49-F238E27FC236}">
                <a16:creationId xmlns:a16="http://schemas.microsoft.com/office/drawing/2014/main" id="{5EFE3D03-3A8F-E54E-9297-857D9A21A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5" name="Line 198">
            <a:extLst>
              <a:ext uri="{FF2B5EF4-FFF2-40B4-BE49-F238E27FC236}">
                <a16:creationId xmlns:a16="http://schemas.microsoft.com/office/drawing/2014/main" id="{94782CE8-8C90-4548-BA7C-7530EA606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1757363"/>
            <a:ext cx="1588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6" name="Line 199">
            <a:extLst>
              <a:ext uri="{FF2B5EF4-FFF2-40B4-BE49-F238E27FC236}">
                <a16:creationId xmlns:a16="http://schemas.microsoft.com/office/drawing/2014/main" id="{BFFEC4BC-75E4-0245-A8E0-368A51DB6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5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7" name="Line 200">
            <a:extLst>
              <a:ext uri="{FF2B5EF4-FFF2-40B4-BE49-F238E27FC236}">
                <a16:creationId xmlns:a16="http://schemas.microsoft.com/office/drawing/2014/main" id="{64D36494-1564-D74A-8787-C2246E186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8" name="Line 201">
            <a:extLst>
              <a:ext uri="{FF2B5EF4-FFF2-40B4-BE49-F238E27FC236}">
                <a16:creationId xmlns:a16="http://schemas.microsoft.com/office/drawing/2014/main" id="{D816247D-1389-1749-AF7D-A85AE468A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1757363"/>
            <a:ext cx="1588" cy="305593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9" name="Line 202">
            <a:extLst>
              <a:ext uri="{FF2B5EF4-FFF2-40B4-BE49-F238E27FC236}">
                <a16:creationId xmlns:a16="http://schemas.microsoft.com/office/drawing/2014/main" id="{23F8DD3B-176C-1E46-B8F7-23E215B6C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2213" y="1757363"/>
            <a:ext cx="1587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0" name="Line 203">
            <a:extLst>
              <a:ext uri="{FF2B5EF4-FFF2-40B4-BE49-F238E27FC236}">
                <a16:creationId xmlns:a16="http://schemas.microsoft.com/office/drawing/2014/main" id="{E0E0F257-07D6-3A43-A68E-FFF6CCAE8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288" y="1757363"/>
            <a:ext cx="1587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1" name="Line 204">
            <a:extLst>
              <a:ext uri="{FF2B5EF4-FFF2-40B4-BE49-F238E27FC236}">
                <a16:creationId xmlns:a16="http://schemas.microsoft.com/office/drawing/2014/main" id="{52D93C10-504C-C14A-82C3-D3EC7A25D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5" y="1757363"/>
            <a:ext cx="1588" cy="30559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2" name="Line 205">
            <a:extLst>
              <a:ext uri="{FF2B5EF4-FFF2-40B4-BE49-F238E27FC236}">
                <a16:creationId xmlns:a16="http://schemas.microsoft.com/office/drawing/2014/main" id="{87DDE2F3-511A-D64B-97AD-9997D74BD7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051050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3" name="Line 206">
            <a:extLst>
              <a:ext uri="{FF2B5EF4-FFF2-40B4-BE49-F238E27FC236}">
                <a16:creationId xmlns:a16="http://schemas.microsoft.com/office/drawing/2014/main" id="{E8A801A2-92EB-B84C-85D9-879DF3F551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39712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4" name="Line 207">
            <a:extLst>
              <a:ext uri="{FF2B5EF4-FFF2-40B4-BE49-F238E27FC236}">
                <a16:creationId xmlns:a16="http://schemas.microsoft.com/office/drawing/2014/main" id="{D3973628-33DE-7E40-B1C7-DBAF6529F9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39712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5" name="Line 208">
            <a:extLst>
              <a:ext uri="{FF2B5EF4-FFF2-40B4-BE49-F238E27FC236}">
                <a16:creationId xmlns:a16="http://schemas.microsoft.com/office/drawing/2014/main" id="{4C62FBD6-8A0A-954F-9A00-F98B8677AA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741613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6" name="Line 209">
            <a:extLst>
              <a:ext uri="{FF2B5EF4-FFF2-40B4-BE49-F238E27FC236}">
                <a16:creationId xmlns:a16="http://schemas.microsoft.com/office/drawing/2014/main" id="{E06334AA-BD3E-6844-B6D6-0D9CE34DA7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2741613"/>
            <a:ext cx="3008313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7" name="Line 210">
            <a:extLst>
              <a:ext uri="{FF2B5EF4-FFF2-40B4-BE49-F238E27FC236}">
                <a16:creationId xmlns:a16="http://schemas.microsoft.com/office/drawing/2014/main" id="{C933DADE-453D-A64D-8293-2B60B27C42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087688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8" name="Line 211">
            <a:extLst>
              <a:ext uri="{FF2B5EF4-FFF2-40B4-BE49-F238E27FC236}">
                <a16:creationId xmlns:a16="http://schemas.microsoft.com/office/drawing/2014/main" id="{BEADD67A-EE0E-8A4E-A93D-881CB96B1D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43217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9" name="Line 212">
            <a:extLst>
              <a:ext uri="{FF2B5EF4-FFF2-40B4-BE49-F238E27FC236}">
                <a16:creationId xmlns:a16="http://schemas.microsoft.com/office/drawing/2014/main" id="{124956B9-8B6A-264F-959D-1132CD99EE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43217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0" name="Line 213">
            <a:extLst>
              <a:ext uri="{FF2B5EF4-FFF2-40B4-BE49-F238E27FC236}">
                <a16:creationId xmlns:a16="http://schemas.microsoft.com/office/drawing/2014/main" id="{47095337-EA74-E24E-A6BB-0D95FAE637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3778250"/>
            <a:ext cx="3008313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1" name="Line 214">
            <a:extLst>
              <a:ext uri="{FF2B5EF4-FFF2-40B4-BE49-F238E27FC236}">
                <a16:creationId xmlns:a16="http://schemas.microsoft.com/office/drawing/2014/main" id="{BD300F8A-4F38-3140-8F25-FFCAD6AB44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5" y="4122738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2" name="Line 215">
            <a:extLst>
              <a:ext uri="{FF2B5EF4-FFF2-40B4-BE49-F238E27FC236}">
                <a16:creationId xmlns:a16="http://schemas.microsoft.com/office/drawing/2014/main" id="{260A1154-75A6-A94F-8958-F05C844308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2513" y="4468813"/>
            <a:ext cx="30083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3" name="Line 216">
            <a:extLst>
              <a:ext uri="{FF2B5EF4-FFF2-40B4-BE49-F238E27FC236}">
                <a16:creationId xmlns:a16="http://schemas.microsoft.com/office/drawing/2014/main" id="{87BA50EB-3724-344C-B62A-A2762E9235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7438" y="4468813"/>
            <a:ext cx="2990850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4" name="Line 217">
            <a:extLst>
              <a:ext uri="{FF2B5EF4-FFF2-40B4-BE49-F238E27FC236}">
                <a16:creationId xmlns:a16="http://schemas.microsoft.com/office/drawing/2014/main" id="{4888AD26-F8D8-0C4A-B538-1169209654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2513" y="4813300"/>
            <a:ext cx="3008312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8" name="Rectangle 218">
            <a:extLst>
              <a:ext uri="{FF2B5EF4-FFF2-40B4-BE49-F238E27FC236}">
                <a16:creationId xmlns:a16="http://schemas.microsoft.com/office/drawing/2014/main" id="{CECEB120-6AE1-6D44-BC87-C0A4C994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1778000"/>
            <a:ext cx="960438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19" name="Rectangle 219">
            <a:extLst>
              <a:ext uri="{FF2B5EF4-FFF2-40B4-BE49-F238E27FC236}">
                <a16:creationId xmlns:a16="http://schemas.microsoft.com/office/drawing/2014/main" id="{5B3AE866-835D-CF49-BC57-55E6C8BD1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1778000"/>
            <a:ext cx="960437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0" name="Rectangle 220">
            <a:extLst>
              <a:ext uri="{FF2B5EF4-FFF2-40B4-BE49-F238E27FC236}">
                <a16:creationId xmlns:a16="http://schemas.microsoft.com/office/drawing/2014/main" id="{0875ED2E-77BC-A645-8DB5-F5D64AB8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778000"/>
            <a:ext cx="960438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1" name="Rectangle 221">
            <a:extLst>
              <a:ext uri="{FF2B5EF4-FFF2-40B4-BE49-F238E27FC236}">
                <a16:creationId xmlns:a16="http://schemas.microsoft.com/office/drawing/2014/main" id="{56ACD9A8-CB5E-D449-A513-579447772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2776538"/>
            <a:ext cx="960438" cy="960437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2" name="Rectangle 222">
            <a:extLst>
              <a:ext uri="{FF2B5EF4-FFF2-40B4-BE49-F238E27FC236}">
                <a16:creationId xmlns:a16="http://schemas.microsoft.com/office/drawing/2014/main" id="{BEC1EFE1-98A2-AB42-AD90-50F9F6A65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2776538"/>
            <a:ext cx="960437" cy="960437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3" name="Rectangle 223">
            <a:extLst>
              <a:ext uri="{FF2B5EF4-FFF2-40B4-BE49-F238E27FC236}">
                <a16:creationId xmlns:a16="http://schemas.microsoft.com/office/drawing/2014/main" id="{B22C976F-2B8E-6748-8B30-855BF147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776538"/>
            <a:ext cx="960438" cy="960437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4" name="Rectangle 224">
            <a:extLst>
              <a:ext uri="{FF2B5EF4-FFF2-40B4-BE49-F238E27FC236}">
                <a16:creationId xmlns:a16="http://schemas.microsoft.com/office/drawing/2014/main" id="{05C9C9FD-7DC7-1A41-AED4-7A48BAE0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3813175"/>
            <a:ext cx="960438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5" name="Rectangle 225">
            <a:extLst>
              <a:ext uri="{FF2B5EF4-FFF2-40B4-BE49-F238E27FC236}">
                <a16:creationId xmlns:a16="http://schemas.microsoft.com/office/drawing/2014/main" id="{1775925A-B410-6941-8D89-832C76FD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3813175"/>
            <a:ext cx="960437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6" name="Rectangle 226">
            <a:extLst>
              <a:ext uri="{FF2B5EF4-FFF2-40B4-BE49-F238E27FC236}">
                <a16:creationId xmlns:a16="http://schemas.microsoft.com/office/drawing/2014/main" id="{BA46FDF4-F4E0-034E-A68D-E77E0137A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813175"/>
            <a:ext cx="960438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40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40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18" grpId="0" animBg="1"/>
      <p:bldP spid="409819" grpId="0" animBg="1"/>
      <p:bldP spid="409820" grpId="0" animBg="1"/>
      <p:bldP spid="409821" grpId="0" animBg="1"/>
      <p:bldP spid="409822" grpId="0" animBg="1"/>
      <p:bldP spid="409823" grpId="0" animBg="1"/>
      <p:bldP spid="409824" grpId="0" animBg="1"/>
      <p:bldP spid="409825" grpId="0" animBg="1"/>
      <p:bldP spid="4098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67E006AD-94E7-A544-A6CD-BF518592B5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04BC5A-E225-D54A-8C7B-D31DB6E81E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8FE8302-7A61-9E4B-80E6-D4A0749CF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/>
              <a:t>Motivations</a:t>
            </a:r>
            <a:endParaRPr lang="en-US" altLang="en-US" b="1"/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DF1257AA-AB52-4548-874C-51ED0B88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84B46924-4524-6F42-AC8A-CEB8350E4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817563"/>
          <a:ext cx="7988300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3" imgW="29502100" imgH="13474700" progId="Word.Picture.8">
                  <p:embed/>
                </p:oleObj>
              </mc:Choice>
              <mc:Fallback>
                <p:oleObj r:id="rId3" imgW="29502100" imgH="13474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817563"/>
                        <a:ext cx="7988300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7">
            <a:extLst>
              <a:ext uri="{FF2B5EF4-FFF2-40B4-BE49-F238E27FC236}">
                <a16:creationId xmlns:a16="http://schemas.microsoft.com/office/drawing/2014/main" id="{81D38E75-C554-7746-BB8F-6870D84D5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6175" y="4389438"/>
            <a:ext cx="3956050" cy="2468562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distances = [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[0, 983, 787, 714, 1375, 967, 1087],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[983, 0, 214, 1102, 1763, 1723, 1842],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[787, 214, 0, 888, 1549, 1548, 1627],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[714, 1102, 888, 0, 661, 781, 810],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[1375, 1763, 1549, 661, 0, 1426, 1187],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[967, 1723, 1548, 781, 1426, 0, 239],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        [1087, 1842, 1627, 810, 1187, 239, 0]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ea typeface="SimSun" panose="02010600030101010101" pitchFamily="2" charset="-122"/>
              </a:rPr>
              <a:t>]</a:t>
            </a:r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767D6750-6CDD-2547-AC4A-31ED54695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B213E8-0F26-7C47-AD74-B3A5E9E53B2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C6330CF-5AC5-2143-94A0-A462A6250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228600"/>
            <a:ext cx="8794750" cy="857250"/>
          </a:xfrm>
        </p:spPr>
        <p:txBody>
          <a:bodyPr/>
          <a:lstStyle/>
          <a:p>
            <a:r>
              <a:rPr lang="en-US" altLang="en-US" sz="4000"/>
              <a:t>Checking Whether a Solution Is Correct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7A5493A7-C613-9B4E-A7E0-F6B780A3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7" name="Rectangle 6">
            <a:extLst>
              <a:ext uri="{FF2B5EF4-FFF2-40B4-BE49-F238E27FC236}">
                <a16:creationId xmlns:a16="http://schemas.microsoft.com/office/drawing/2014/main" id="{370CD76C-9BD6-3646-B471-7F265126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0A4B745D-EF6F-6849-8A6D-119EBB90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59" name="Object 8">
            <a:extLst>
              <a:ext uri="{FF2B5EF4-FFF2-40B4-BE49-F238E27FC236}">
                <a16:creationId xmlns:a16="http://schemas.microsoft.com/office/drawing/2014/main" id="{3773303F-313A-6D4C-9C35-BCCA2E7BFF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1277938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Picture" r:id="rId3" imgW="2451100" imgH="2489200" progId="Word.Picture.8">
                  <p:embed/>
                </p:oleObj>
              </mc:Choice>
              <mc:Fallback>
                <p:oleObj name="Picture" r:id="rId3" imgW="2451100" imgH="24892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277938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9">
            <a:extLst>
              <a:ext uri="{FF2B5EF4-FFF2-40B4-BE49-F238E27FC236}">
                <a16:creationId xmlns:a16="http://schemas.microsoft.com/office/drawing/2014/main" id="{E8874C28-9855-C240-B88E-A859EA233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61" name="Object 10">
            <a:extLst>
              <a:ext uri="{FF2B5EF4-FFF2-40B4-BE49-F238E27FC236}">
                <a16:creationId xmlns:a16="http://schemas.microsoft.com/office/drawing/2014/main" id="{8760A085-FD10-9749-9C3E-88A9D76E1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1277938"/>
          <a:ext cx="3289300" cy="33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Picture" r:id="rId5" imgW="2451100" imgH="2489200" progId="Word.Picture.8">
                  <p:embed/>
                </p:oleObj>
              </mc:Choice>
              <mc:Fallback>
                <p:oleObj name="Picture" r:id="rId5" imgW="2451100" imgH="248920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77938"/>
                        <a:ext cx="3289300" cy="334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4">
            <a:hlinkClick r:id="rId7"/>
            <a:extLst>
              <a:ext uri="{FF2B5EF4-FFF2-40B4-BE49-F238E27FC236}">
                <a16:creationId xmlns:a16="http://schemas.microsoft.com/office/drawing/2014/main" id="{6551F653-A980-F74A-BE52-21439F40C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5197475"/>
            <a:ext cx="32162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CheckSudokuSolution</a:t>
            </a:r>
          </a:p>
        </p:txBody>
      </p:sp>
      <p:sp>
        <p:nvSpPr>
          <p:cNvPr id="23563" name="Rectangle 15">
            <a:hlinkClick r:id="rId8"/>
            <a:extLst>
              <a:ext uri="{FF2B5EF4-FFF2-40B4-BE49-F238E27FC236}">
                <a16:creationId xmlns:a16="http://schemas.microsoft.com/office/drawing/2014/main" id="{510974ED-0371-8045-B2EE-531957BA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5818188"/>
            <a:ext cx="32162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TestCheckSudokuSolution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19FDCBF2-CC55-FB4C-B555-8B5C3CA90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721601-7E8D-FC47-9A6C-8BAD6331DBB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E01F9E6-2872-9649-9CF6-D1C62FF3E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/>
              <a:t>Multidimensional lists</a:t>
            </a:r>
            <a:endParaRPr lang="en-US" altLang="en-US" b="1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ED539A5-19F8-B941-969D-C57DD304A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475" y="971550"/>
            <a:ext cx="8870950" cy="3532188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scores = [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  [[9.5, 20.5], [9.0, 22.5], [15, 33.5], [13, 21.5], [15, 2.5]],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  [[4.5, 21.5], [9.0, 22.5], [15, 34.5], [12, 20.5], [14, 9.5]],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  [[6.5, 30.5], [9.4, 10.5], [11, 33.5], [11, 23.5], [10, 2.5]],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  [[6.5, 23.5], [9.4, 32.5], [13, 34.5], [11, 20.5], [16, 9.5]],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  [[8.5, 26.5], [9.4, 52.5], [13, 36.5], [13, 24.5], [16, 2.5]],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SimSun" panose="02010600030101010101" pitchFamily="2" charset="-122"/>
              </a:rPr>
              <a:t>  [[9.5, 20.5], [9.4, 42.5], [13, 31.5], [12, 20.5], [16, 6.5]]]</a:t>
            </a:r>
            <a:endParaRPr lang="en-US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BFD4ECD9-89DD-B14F-A91C-3CD1F1006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4695825"/>
          <a:ext cx="8450263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Picture" r:id="rId3" imgW="6413500" imgH="1320800" progId="Word.Picture.8">
                  <p:embed/>
                </p:oleObj>
              </mc:Choice>
              <mc:Fallback>
                <p:oleObj name="Picture" r:id="rId3" imgW="6413500" imgH="13208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4695825"/>
                        <a:ext cx="8450263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21B69D21-1658-AC42-8354-C8A8619669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2934CE-7636-F64E-88AC-98698AA6C7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2A0EBC5-7125-274D-9971-16D303C69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228600"/>
            <a:ext cx="8564563" cy="1066800"/>
          </a:xfrm>
        </p:spPr>
        <p:txBody>
          <a:bodyPr/>
          <a:lstStyle/>
          <a:p>
            <a:r>
              <a:rPr lang="en-US" altLang="en-US" sz="4100"/>
              <a:t>Problem: Weather Information</a:t>
            </a:r>
            <a:endParaRPr lang="en-US" altLang="en-US" sz="4800">
              <a:hlinkClick r:id="rId3" action="ppaction://program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691A71B-9500-5C4E-A281-81C3FF515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875" y="1163638"/>
            <a:ext cx="8874125" cy="3302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3000"/>
              <a:t>Suppose a meteorology station records the temperature and humidity at each hour of every day and stores the data for the past ten days in a text file named weather.txt. Each line of the file consists of four numbers that indicate the day, hour, temperature, and humidity. Your task is to write a program that calculates the average daily temperature and humidity for the 10 days. 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57E5B1A3-BD11-524A-9CFB-000049ABC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2DEDE2FD-7810-894B-94F3-B0E386EF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7" name="Rectangle 9">
            <a:extLst>
              <a:ext uri="{FF2B5EF4-FFF2-40B4-BE49-F238E27FC236}">
                <a16:creationId xmlns:a16="http://schemas.microsoft.com/office/drawing/2014/main" id="{C9F56875-4CFC-3649-904B-DC0627375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57655934-7836-CC4F-8D91-A526FA323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025" y="4198938"/>
          <a:ext cx="3303588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Picture" r:id="rId4" imgW="2743200" imgH="1498600" progId="Word.Picture.8">
                  <p:embed/>
                </p:oleObj>
              </mc:Choice>
              <mc:Fallback>
                <p:oleObj name="Picture" r:id="rId4" imgW="2743200" imgH="14986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198938"/>
                        <a:ext cx="3303588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11">
            <a:extLst>
              <a:ext uri="{FF2B5EF4-FFF2-40B4-BE49-F238E27FC236}">
                <a16:creationId xmlns:a16="http://schemas.microsoft.com/office/drawing/2014/main" id="{11B12D36-08C5-3D4A-90D5-11D87348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2D607361-323B-384D-8633-D9D797EFB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7825" y="4198938"/>
          <a:ext cx="31877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Picture" r:id="rId6" imgW="2743200" imgH="1498600" progId="Word.Picture.8">
                  <p:embed/>
                </p:oleObj>
              </mc:Choice>
              <mc:Fallback>
                <p:oleObj name="Picture" r:id="rId6" imgW="2743200" imgH="149860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4198938"/>
                        <a:ext cx="3187700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4">
            <a:hlinkClick r:id="rId8"/>
            <a:extLst>
              <a:ext uri="{FF2B5EF4-FFF2-40B4-BE49-F238E27FC236}">
                <a16:creationId xmlns:a16="http://schemas.microsoft.com/office/drawing/2014/main" id="{F18FCF45-A3FF-B64B-9029-DD9907B3A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5903913"/>
            <a:ext cx="1169988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Weather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C6A5C2E2-DB49-8848-B995-3CB846A3B7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73CB2F-7637-AB4C-831C-5586A7C026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FFEF28C-B84B-564F-9131-046DB3B58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228600"/>
            <a:ext cx="8564563" cy="1066800"/>
          </a:xfrm>
        </p:spPr>
        <p:txBody>
          <a:bodyPr/>
          <a:lstStyle/>
          <a:p>
            <a:r>
              <a:rPr lang="en-US" altLang="en-US" sz="3700"/>
              <a:t>Problem: Guessing Birthday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3FDBC46-6476-2E42-9E40-B76EC10DE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875" y="1525588"/>
            <a:ext cx="8488363" cy="255905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3500"/>
              <a:t>Listing 3.8, GuessBirthday.java, gives a program that guesses a birthday. The program can be simplified by storing the numbers in five sets in a three-dimensional list, and it prompts the user for the answers using a loop, as shown in Listing 8.6. </a:t>
            </a: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CF58FC98-59AD-304C-B9C2-099BF469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AFCABB30-A802-074A-A668-45102DBB0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12720626-4698-0640-A6AD-30793C65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2" name="Rectangle 10">
            <a:extLst>
              <a:ext uri="{FF2B5EF4-FFF2-40B4-BE49-F238E27FC236}">
                <a16:creationId xmlns:a16="http://schemas.microsoft.com/office/drawing/2014/main" id="{5251FC58-6D0E-2545-A30E-30D3CEB4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3" name="Rectangle 14">
            <a:hlinkClick r:id="rId3"/>
            <a:extLst>
              <a:ext uri="{FF2B5EF4-FFF2-40B4-BE49-F238E27FC236}">
                <a16:creationId xmlns:a16="http://schemas.microsoft.com/office/drawing/2014/main" id="{47860855-011E-264B-B5E1-786FDE140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5197475"/>
            <a:ext cx="32162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GuessBirthdayUsingList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E3ADE397-2F69-444B-A839-8CF89F83CE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180BE6-B5E1-284E-AB04-CAD251F4CF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5A37D04-280C-5D48-AF2C-D5CCE5A07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73075"/>
          </a:xfrm>
          <a:noFill/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B463675-266B-AB43-81F2-8928A2D0E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55663"/>
            <a:ext cx="8874125" cy="5545137"/>
          </a:xfrm>
          <a:noFill/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sz="2300"/>
              <a:t>To give examples of representing data using two-dimensional lists (§8.1).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access elements in a two-dimensional list using row and column indexes (§8.2).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program common operations for two-dimensional lists (displaying lists, summing all elements, finding min and max elements, and random shuffling) (§8.2).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pass two-dimensional lists to functions (§8.3).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write a program for grading multiple-choice questions using two-dimensional lists (§8.4).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solve the closest-pair problem using two-dimensional lists (§§8.5-8.6).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check a Sudoku solution using two-dimensional lists (§§8.7-8.8).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300"/>
              <a:t>To use multidimensional lists (§8.9).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6CF6FB81-C1F1-2E49-B4D5-EE454B30FF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D3883-5F6D-A043-8CE8-2DC8FEEA285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418C862-DCE4-734F-AD62-E6D3E1A33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/>
              <a:t>Processing Two-Dimensional lists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3" action="ppaction://program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60D6603-C190-6342-8AE4-3603652D4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431925"/>
            <a:ext cx="8682037" cy="2189163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/>
              <a:t>You can view a two-dimensional list as a list that consists of rows. Each row is a list that contains the values. The rows can be accessed using the index, conveniently called a </a:t>
            </a:r>
            <a:r>
              <a:rPr lang="en-US" altLang="en-US" sz="2800" i="1"/>
              <a:t>row index</a:t>
            </a:r>
            <a:r>
              <a:rPr lang="en-US" altLang="en-US" sz="2800"/>
              <a:t>. The values in each row can be accessed through another index, conveniently called a </a:t>
            </a:r>
            <a:r>
              <a:rPr lang="en-US" altLang="en-US" sz="2800" i="1"/>
              <a:t>column index</a:t>
            </a:r>
            <a:r>
              <a:rPr lang="en-US" altLang="en-US" sz="2800"/>
              <a:t>. 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1E04DDB2-8F24-FB4E-B241-13BCD7DF8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A910BB07-3579-D148-8D86-B84C3D07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5" name="Rectangle 14">
            <a:extLst>
              <a:ext uri="{FF2B5EF4-FFF2-40B4-BE49-F238E27FC236}">
                <a16:creationId xmlns:a16="http://schemas.microsoft.com/office/drawing/2014/main" id="{523ACDD4-E02D-EF4A-BE1E-A31744203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176" name="Object 13">
            <a:extLst>
              <a:ext uri="{FF2B5EF4-FFF2-40B4-BE49-F238E27FC236}">
                <a16:creationId xmlns:a16="http://schemas.microsoft.com/office/drawing/2014/main" id="{383F432A-C72F-E748-ABD2-77C97D12B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3621088"/>
          <a:ext cx="8486775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Picture" r:id="rId4" imgW="4826000" imgH="1435100" progId="Word.Picture.8">
                  <p:embed/>
                </p:oleObj>
              </mc:Choice>
              <mc:Fallback>
                <p:oleObj name="Picture" r:id="rId4" imgW="4826000" imgH="14351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621088"/>
                        <a:ext cx="8486775" cy="253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38BF07C3-BF62-8F46-8031-17EBC6F19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EC6A7-3C46-2F4E-BC95-C7F8453BF81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386163D-58DB-B84E-AFAF-206DAE243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/>
              <a:t>Processing Two-Dimensional lists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9184D0-93C2-454E-BFA1-4AAC56419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431925"/>
            <a:ext cx="8682037" cy="45704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See the examples in the text.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(Initializing lists with input values)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(Initializing lists with random values)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(Printing lists)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(Summing all elements)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(Summing all elements by column)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(Which row has the largest sum)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/>
              <a:t>(</a:t>
            </a:r>
            <a:r>
              <a:rPr lang="en-US" altLang="en-US" sz="2900" i="1"/>
              <a:t>Random shuffling</a:t>
            </a:r>
            <a:r>
              <a:rPr lang="en-US" altLang="en-US" sz="2900"/>
              <a:t>) 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628131E6-4F82-B644-B4B6-5CEC5527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4D5EE479-D5A6-E746-A94E-51DC8D5C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0716782A-633E-7045-BF8D-439053781B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D8A03-7EA2-B548-9C7A-A05E65C6ACE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AA953E8-F9D5-E44A-A5AF-D55230D6E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Initializing lists with input values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4781944-A0EC-A440-8CF0-D622D2AE6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470025"/>
            <a:ext cx="8794750" cy="4570413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matrix = [] # Create an empty list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numberOfRows = eval(input("Enter the number of rows: "))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numberOfColumns = eval(input("Enter the number of columns: "))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for row in range(0, numberOfRows):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    matrix.append([]) # Add an empty new row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    for column in range(0, numberOfColumns):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        value = eval(input("Enter an element and press Enter: "))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        matrix[row].append(value) 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print(matrix)  </a:t>
            </a: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4094F5B1-F4DF-BD49-8D44-90387F34E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65A4E635-FB0B-4D47-89F1-0174C799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2E64A7CA-CA2F-D44C-B225-DBF3B0BC7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C3A190-679D-2246-BEC2-3AEB01FC72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A8F70B3-D271-3E45-A59B-972CC3F16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Initializing lists with random values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FE3708D-2E69-0F4A-B472-846780D39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470025"/>
            <a:ext cx="8794750" cy="4570413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import random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matrix = [] # Create an empty list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numberOfRows = eval(input("Enter the number of rows: "))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numberOfColumns = eval(input("Enter the number of columns: "))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for row in range(0, numberOfRows):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    matrix.append([]) # Add an empty new row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    for column in range(0, numberOfColumns):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        matrix[row].append(random.randrange(0, 100)) 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print(matrix)  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7A334C2C-63CB-0A46-95CD-E4E06DDC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716F66E9-57AB-9B42-8F7C-8ABE77046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2068FE7E-49C9-5340-B0B6-422A7B29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DC51DB-148F-124A-A2C8-A62E311C2C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4FB8B1E-272A-8A41-BC13-8F97FAA38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Printing lists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DD11178-BD70-CF44-9C09-9380E9216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matrix = [[1, 2, 3], [4, 5, 6], [7, 8, 9]] # Assume a list is given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row in range(0, len(matrix)):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for column in range(0, len(matrix[row])):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print(matrix[row][column], end = " ") 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print() # Print a newline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4E8C78FB-2397-BE4F-AC46-1518FA6C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99C0F9F9-B5BE-4241-890B-6C894B9DE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21DF59A5-B7E1-2648-AD30-280FBB4FED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7A4E6A-5DD7-7649-91D8-72DD111F12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31ED8B5-ED47-5245-8043-F129D75F0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Summing all elements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B567B4C-B6C2-6F4F-B408-9F08291FE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756650" cy="3763963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matrix = [[1, 2, 3], [4, 5, 6], [7, 8, 9]] # Assume a list is given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total = 0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row in range(0, len(matrix)):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for column in range(0, len(matrix[row])):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  total += matrix[row][column]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print("Total is " + str(total)) # Print the total  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8DCEB617-A95D-404B-B146-6F6D18CBA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67397438-A807-7C41-9E84-CE219F89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24229</TotalTime>
  <Words>1737</Words>
  <Application>Microsoft Macintosh PowerPoint</Application>
  <PresentationFormat>On-screen Show (4:3)</PresentationFormat>
  <Paragraphs>412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Times New Roman</vt:lpstr>
      <vt:lpstr>Arial</vt:lpstr>
      <vt:lpstr>Monotype Sorts</vt:lpstr>
      <vt:lpstr>SimSun</vt:lpstr>
      <vt:lpstr>Wingdings</vt:lpstr>
      <vt:lpstr>Book Antiqua</vt:lpstr>
      <vt:lpstr>International</vt:lpstr>
      <vt:lpstr>Microsoft Word Picture</vt:lpstr>
      <vt:lpstr>Chapter 8  Lists for Multi-dimensional Data</vt:lpstr>
      <vt:lpstr>Motivations</vt:lpstr>
      <vt:lpstr>Objectives</vt:lpstr>
      <vt:lpstr>Processing Two-Dimensional lists</vt:lpstr>
      <vt:lpstr>Processing Two-Dimensional lists</vt:lpstr>
      <vt:lpstr>Initializing lists with input values</vt:lpstr>
      <vt:lpstr>Initializing lists with random values</vt:lpstr>
      <vt:lpstr>Printing lists</vt:lpstr>
      <vt:lpstr>Summing all elements</vt:lpstr>
      <vt:lpstr>Summing elements by column</vt:lpstr>
      <vt:lpstr>Summing elements by column</vt:lpstr>
      <vt:lpstr>Random shuffling</vt:lpstr>
      <vt:lpstr>Passing Tow-Dimensional Lists to Functions</vt:lpstr>
      <vt:lpstr>Problem: Grading Multiple-Choice Test</vt:lpstr>
      <vt:lpstr>Problem: Finding Two Points Nearest to Each Other</vt:lpstr>
      <vt:lpstr>What is Sudoku?</vt:lpstr>
      <vt:lpstr>Every row contains the numbers 1 to 9</vt:lpstr>
      <vt:lpstr>Every column contains the numbers 1 to 9</vt:lpstr>
      <vt:lpstr>Every 3×3 box contains the numbers 1 to 9</vt:lpstr>
      <vt:lpstr>Checking Whether a Solution Is Correct</vt:lpstr>
      <vt:lpstr>Multidimensional lists</vt:lpstr>
      <vt:lpstr>Problem: Weather Information</vt:lpstr>
      <vt:lpstr>Problem: Guessing Birthday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Arrays</dc:title>
  <dc:creator>Y. Daniel Liang</dc:creator>
  <cp:lastModifiedBy>yuksel aslandogan</cp:lastModifiedBy>
  <cp:revision>287</cp:revision>
  <dcterms:created xsi:type="dcterms:W3CDTF">1995-06-10T17:31:50Z</dcterms:created>
  <dcterms:modified xsi:type="dcterms:W3CDTF">2024-10-07T04:30:56Z</dcterms:modified>
</cp:coreProperties>
</file>