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48" r:id="rId1"/>
  </p:sldMasterIdLst>
  <p:notesMasterIdLst>
    <p:notesMasterId r:id="rId30"/>
  </p:notesMasterIdLst>
  <p:handoutMasterIdLst>
    <p:handoutMasterId r:id="rId31"/>
  </p:handoutMasterIdLst>
  <p:sldIdLst>
    <p:sldId id="256" r:id="rId2"/>
    <p:sldId id="570" r:id="rId3"/>
    <p:sldId id="520" r:id="rId4"/>
    <p:sldId id="444" r:id="rId5"/>
    <p:sldId id="514" r:id="rId6"/>
    <p:sldId id="515" r:id="rId7"/>
    <p:sldId id="577" r:id="rId8"/>
    <p:sldId id="598" r:id="rId9"/>
    <p:sldId id="597" r:id="rId10"/>
    <p:sldId id="579" r:id="rId11"/>
    <p:sldId id="580" r:id="rId12"/>
    <p:sldId id="469" r:id="rId13"/>
    <p:sldId id="576" r:id="rId14"/>
    <p:sldId id="603" r:id="rId15"/>
    <p:sldId id="545" r:id="rId16"/>
    <p:sldId id="581" r:id="rId17"/>
    <p:sldId id="582" r:id="rId18"/>
    <p:sldId id="512" r:id="rId19"/>
    <p:sldId id="507" r:id="rId20"/>
    <p:sldId id="583" r:id="rId21"/>
    <p:sldId id="584" r:id="rId22"/>
    <p:sldId id="585" r:id="rId23"/>
    <p:sldId id="586" r:id="rId24"/>
    <p:sldId id="599" r:id="rId25"/>
    <p:sldId id="600" r:id="rId26"/>
    <p:sldId id="604" r:id="rId27"/>
    <p:sldId id="601" r:id="rId28"/>
    <p:sldId id="602"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92" autoAdjust="0"/>
    <p:restoredTop sz="94694" autoAdjust="0"/>
  </p:normalViewPr>
  <p:slideViewPr>
    <p:cSldViewPr>
      <p:cViewPr varScale="1">
        <p:scale>
          <a:sx n="121" d="100"/>
          <a:sy n="121" d="100"/>
        </p:scale>
        <p:origin x="1008" y="176"/>
      </p:cViewPr>
      <p:guideLst>
        <p:guide orient="horz" pos="576"/>
        <p:guide pos="576"/>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5256"/>
    </p:cViewPr>
  </p:sorterViewPr>
  <p:notesViewPr>
    <p:cSldViewPr>
      <p:cViewPr varScale="1">
        <p:scale>
          <a:sx n="40" d="100"/>
          <a:sy n="40" d="100"/>
        </p:scale>
        <p:origin x="-1404" y="-78"/>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slide" Target="slides/slide24.xml"/><Relationship Id="rId1"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9137E33-62D5-B748-BCB5-553723A533D4}"/>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a:extLst>
              <a:ext uri="{FF2B5EF4-FFF2-40B4-BE49-F238E27FC236}">
                <a16:creationId xmlns:a16="http://schemas.microsoft.com/office/drawing/2014/main" id="{AAFC0BBC-8D83-1646-96F1-2E545F7342F1}"/>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a:extLst>
              <a:ext uri="{FF2B5EF4-FFF2-40B4-BE49-F238E27FC236}">
                <a16:creationId xmlns:a16="http://schemas.microsoft.com/office/drawing/2014/main" id="{28B69630-F472-804D-9356-9338FC973C25}"/>
              </a:ext>
            </a:extLst>
          </p:cNvPr>
          <p:cNvSpPr>
            <a:spLocks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EC7416AD-2356-2646-B03E-771F9490FA57}"/>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A55D8467-9E54-4948-86BF-BE5624A1388B}"/>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a:extLst>
              <a:ext uri="{FF2B5EF4-FFF2-40B4-BE49-F238E27FC236}">
                <a16:creationId xmlns:a16="http://schemas.microsoft.com/office/drawing/2014/main" id="{5C6FE201-54C4-F746-B3C4-B0AA0EA42E47}"/>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lgn="r">
              <a:defRPr sz="1000" i="1" smtClean="0"/>
            </a:lvl1pPr>
          </a:lstStyle>
          <a:p>
            <a:pPr>
              <a:defRPr/>
            </a:pPr>
            <a:fld id="{9AE2F822-BCCB-3542-97EF-126CA6349E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8AF12557-3B3C-5140-9ADC-1AA27E9C116A}"/>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4FBDF644-AC4C-C844-8434-BCCA494694B9}"/>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F4C76DCF-3BEC-3A47-8AFC-BD1B682D75C9}"/>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64EEA4D5-4E19-6544-AEA9-0716D5FA0E2B}"/>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C3421B7D-0112-5D4A-9E45-8E9486B477E1}"/>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1053B7B6-9BBA-0840-AA12-5CFE78506994}"/>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3F3E4D21-98CC-EF43-84DC-504DF2A3A1EC}"/>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F5FCB6E8-9E92-224D-97C6-17385644691D}"/>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C075D847-F230-7443-BD25-B7168A716C95}"/>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13ADED06-EF0F-1B4E-B6E7-13FDA2F87C68}"/>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39B62D15-5785-2241-BE5C-6BFC9D09B333}"/>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C21E95A9-A36C-9145-BD64-D718A1D83017}"/>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B3B56C5B-BC3E-9A4A-8BE5-B19DB2319785}"/>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407BAF7A-266D-D34A-AFF8-193AD45872B4}"/>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A33C1DC2-99A8-8243-B5AF-4CD92A2CF054}"/>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2EA4AF98-5923-9F4F-863B-755C730798CA}"/>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70CB8EF7-1B80-4145-8DF3-53958301D7B3}"/>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8FF4B1F6-D3D1-7846-A38A-E3DA18C18A75}"/>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70684AC4-9C14-124C-8403-DE83F5857CFF}"/>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E001B912-4D54-334F-9DB1-06FEE606C232}"/>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2BD2F41E-B758-6B4E-8D13-49C27DC6A5C5}"/>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B4EF9671-E24C-E045-9F43-09384B68EAC0}"/>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ADC0D8B5-C575-FC4C-B52E-A3E4862E74B8}"/>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C8B24981-521C-4540-9407-D485471061DC}"/>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12D3C395-E584-AE4C-BBB5-7218B2C0093C}"/>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9012AA5B-316D-464D-BC48-7B8572846510}"/>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9D04B744-A0D3-0F44-92CC-6C86717B9D0B}"/>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2BB0F5DD-8BDA-AB46-8246-3BA582BDBAF3}"/>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E925FC15-BF59-A64A-8127-8D683B0A2616}"/>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14BC42AF-3D07-F846-BF34-E54A7FB74B3C}"/>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a:extLst>
              <a:ext uri="{FF2B5EF4-FFF2-40B4-BE49-F238E27FC236}">
                <a16:creationId xmlns:a16="http://schemas.microsoft.com/office/drawing/2014/main" id="{FE0DB6C4-E1DC-8E43-9A0B-81191D57BD0A}"/>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2022 by Pearson Education, Inc. All Rights Reserved.</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5" name="Date Placeholder 34">
            <a:extLst>
              <a:ext uri="{FF2B5EF4-FFF2-40B4-BE49-F238E27FC236}">
                <a16:creationId xmlns:a16="http://schemas.microsoft.com/office/drawing/2014/main" id="{E6E3669C-0CF7-2543-B182-DA6F2E480161}"/>
              </a:ext>
            </a:extLst>
          </p:cNvPr>
          <p:cNvSpPr>
            <a:spLocks noGrp="1" noChangeArrowheads="1"/>
          </p:cNvSpPr>
          <p:nvPr>
            <p:ph type="dt" sz="quarter" idx="10"/>
          </p:nvPr>
        </p:nvSpPr>
        <p:spPr/>
        <p:txBody>
          <a:bodyPr/>
          <a:lstStyle>
            <a:lvl1pPr>
              <a:defRPr/>
            </a:lvl1pPr>
          </a:lstStyle>
          <a:p>
            <a:pPr>
              <a:defRPr/>
            </a:pPr>
            <a:endParaRPr lang="en-US"/>
          </a:p>
        </p:txBody>
      </p:sp>
      <p:sp>
        <p:nvSpPr>
          <p:cNvPr id="36" name="Rectangle 36">
            <a:extLst>
              <a:ext uri="{FF2B5EF4-FFF2-40B4-BE49-F238E27FC236}">
                <a16:creationId xmlns:a16="http://schemas.microsoft.com/office/drawing/2014/main" id="{EB0143C9-D888-924E-BA52-0F4F19DA9A59}"/>
              </a:ext>
            </a:extLst>
          </p:cNvPr>
          <p:cNvSpPr>
            <a:spLocks noGrp="1" noChangeArrowheads="1"/>
          </p:cNvSpPr>
          <p:nvPr>
            <p:ph type="sldNum" sz="quarter" idx="11"/>
          </p:nvPr>
        </p:nvSpPr>
        <p:spPr>
          <a:xfrm>
            <a:off x="6553200" y="6400800"/>
            <a:ext cx="1905000" cy="457200"/>
          </a:xfrm>
        </p:spPr>
        <p:txBody>
          <a:bodyPr/>
          <a:lstStyle>
            <a:lvl1pPr>
              <a:defRPr smtClean="0"/>
            </a:lvl1pPr>
          </a:lstStyle>
          <a:p>
            <a:pPr>
              <a:defRPr/>
            </a:pPr>
            <a:fld id="{E318F1CF-A715-934B-B896-82F345C685FF}" type="slidenum">
              <a:rPr lang="en-US" altLang="en-US"/>
              <a:pPr>
                <a:defRPr/>
              </a:pPr>
              <a:t>‹#›</a:t>
            </a:fld>
            <a:endParaRPr lang="en-US" altLang="en-US"/>
          </a:p>
        </p:txBody>
      </p:sp>
    </p:spTree>
    <p:extLst>
      <p:ext uri="{BB962C8B-B14F-4D97-AF65-F5344CB8AC3E}">
        <p14:creationId xmlns:p14="http://schemas.microsoft.com/office/powerpoint/2010/main" val="354338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EE0A743D-E110-1D4C-A12E-6FDCA78C00E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E4B3728-DE9E-AA4C-AE5A-29DAC338295D}"/>
              </a:ext>
            </a:extLst>
          </p:cNvPr>
          <p:cNvSpPr>
            <a:spLocks noGrp="1" noChangeArrowheads="1"/>
          </p:cNvSpPr>
          <p:nvPr>
            <p:ph type="sldNum" sz="quarter" idx="11"/>
          </p:nvPr>
        </p:nvSpPr>
        <p:spPr>
          <a:ln/>
        </p:spPr>
        <p:txBody>
          <a:bodyPr/>
          <a:lstStyle>
            <a:lvl1pPr>
              <a:defRPr/>
            </a:lvl1pPr>
          </a:lstStyle>
          <a:p>
            <a:pPr>
              <a:defRPr/>
            </a:pPr>
            <a:fld id="{DD40AB19-E168-B642-A2E0-A86B5E671D50}" type="slidenum">
              <a:rPr lang="en-US" altLang="en-US"/>
              <a:pPr>
                <a:defRPr/>
              </a:pPr>
              <a:t>‹#›</a:t>
            </a:fld>
            <a:endParaRPr lang="en-US" altLang="en-US"/>
          </a:p>
        </p:txBody>
      </p:sp>
    </p:spTree>
    <p:extLst>
      <p:ext uri="{BB962C8B-B14F-4D97-AF65-F5344CB8AC3E}">
        <p14:creationId xmlns:p14="http://schemas.microsoft.com/office/powerpoint/2010/main" val="194177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EDAD4621-8FD2-1845-A39B-B0D4D30F18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1E33E5AF-0052-E346-976D-06EC1377A9B9}"/>
              </a:ext>
            </a:extLst>
          </p:cNvPr>
          <p:cNvSpPr>
            <a:spLocks noGrp="1" noChangeArrowheads="1"/>
          </p:cNvSpPr>
          <p:nvPr>
            <p:ph type="sldNum" sz="quarter" idx="11"/>
          </p:nvPr>
        </p:nvSpPr>
        <p:spPr>
          <a:ln/>
        </p:spPr>
        <p:txBody>
          <a:bodyPr/>
          <a:lstStyle>
            <a:lvl1pPr>
              <a:defRPr/>
            </a:lvl1pPr>
          </a:lstStyle>
          <a:p>
            <a:pPr>
              <a:defRPr/>
            </a:pPr>
            <a:fld id="{E7795AAD-F995-3B4A-AA84-7559C8001DF6}" type="slidenum">
              <a:rPr lang="en-US" altLang="en-US"/>
              <a:pPr>
                <a:defRPr/>
              </a:pPr>
              <a:t>‹#›</a:t>
            </a:fld>
            <a:endParaRPr lang="en-US" altLang="en-US"/>
          </a:p>
        </p:txBody>
      </p:sp>
    </p:spTree>
    <p:extLst>
      <p:ext uri="{BB962C8B-B14F-4D97-AF65-F5344CB8AC3E}">
        <p14:creationId xmlns:p14="http://schemas.microsoft.com/office/powerpoint/2010/main" val="297292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ED49AA48-5335-4342-A89B-D947F47FE3A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EE26BDA5-2E35-6646-97CC-978C795D9DA5}"/>
              </a:ext>
            </a:extLst>
          </p:cNvPr>
          <p:cNvSpPr>
            <a:spLocks noGrp="1" noChangeArrowheads="1"/>
          </p:cNvSpPr>
          <p:nvPr>
            <p:ph type="sldNum" sz="quarter" idx="11"/>
          </p:nvPr>
        </p:nvSpPr>
        <p:spPr>
          <a:ln/>
        </p:spPr>
        <p:txBody>
          <a:bodyPr/>
          <a:lstStyle>
            <a:lvl1pPr>
              <a:defRPr/>
            </a:lvl1pPr>
          </a:lstStyle>
          <a:p>
            <a:pPr>
              <a:defRPr/>
            </a:pPr>
            <a:fld id="{F9013333-BFCE-7245-9810-DF616F5099D5}" type="slidenum">
              <a:rPr lang="en-US" altLang="en-US"/>
              <a:pPr>
                <a:defRPr/>
              </a:pPr>
              <a:t>‹#›</a:t>
            </a:fld>
            <a:endParaRPr lang="en-US" altLang="en-US"/>
          </a:p>
        </p:txBody>
      </p:sp>
    </p:spTree>
    <p:extLst>
      <p:ext uri="{BB962C8B-B14F-4D97-AF65-F5344CB8AC3E}">
        <p14:creationId xmlns:p14="http://schemas.microsoft.com/office/powerpoint/2010/main" val="133408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0ADFCD25-9132-8241-A1D5-B4B636C0E9B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84BC06F1-6C0E-5B48-A574-309E40F598CE}"/>
              </a:ext>
            </a:extLst>
          </p:cNvPr>
          <p:cNvSpPr>
            <a:spLocks noGrp="1" noChangeArrowheads="1"/>
          </p:cNvSpPr>
          <p:nvPr>
            <p:ph type="sldNum" sz="quarter" idx="11"/>
          </p:nvPr>
        </p:nvSpPr>
        <p:spPr>
          <a:ln/>
        </p:spPr>
        <p:txBody>
          <a:bodyPr/>
          <a:lstStyle>
            <a:lvl1pPr>
              <a:defRPr/>
            </a:lvl1pPr>
          </a:lstStyle>
          <a:p>
            <a:pPr>
              <a:defRPr/>
            </a:pPr>
            <a:fld id="{FC2AB1A6-2E28-274D-A149-D08B8033477B}" type="slidenum">
              <a:rPr lang="en-US" altLang="en-US"/>
              <a:pPr>
                <a:defRPr/>
              </a:pPr>
              <a:t>‹#›</a:t>
            </a:fld>
            <a:endParaRPr lang="en-US" altLang="en-US"/>
          </a:p>
        </p:txBody>
      </p:sp>
    </p:spTree>
    <p:extLst>
      <p:ext uri="{BB962C8B-B14F-4D97-AF65-F5344CB8AC3E}">
        <p14:creationId xmlns:p14="http://schemas.microsoft.com/office/powerpoint/2010/main" val="44615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F1299CB4-2F30-754E-824E-5738136FFA1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9A709243-6044-1B47-B727-6C0DB303E662}"/>
              </a:ext>
            </a:extLst>
          </p:cNvPr>
          <p:cNvSpPr>
            <a:spLocks noGrp="1" noChangeArrowheads="1"/>
          </p:cNvSpPr>
          <p:nvPr>
            <p:ph type="sldNum" sz="quarter" idx="11"/>
          </p:nvPr>
        </p:nvSpPr>
        <p:spPr>
          <a:ln/>
        </p:spPr>
        <p:txBody>
          <a:bodyPr/>
          <a:lstStyle>
            <a:lvl1pPr>
              <a:defRPr/>
            </a:lvl1pPr>
          </a:lstStyle>
          <a:p>
            <a:pPr>
              <a:defRPr/>
            </a:pPr>
            <a:fld id="{E6F47DC3-8C9D-C948-BA4D-5F298F344A67}" type="slidenum">
              <a:rPr lang="en-US" altLang="en-US"/>
              <a:pPr>
                <a:defRPr/>
              </a:pPr>
              <a:t>‹#›</a:t>
            </a:fld>
            <a:endParaRPr lang="en-US" altLang="en-US"/>
          </a:p>
        </p:txBody>
      </p:sp>
    </p:spTree>
    <p:extLst>
      <p:ext uri="{BB962C8B-B14F-4D97-AF65-F5344CB8AC3E}">
        <p14:creationId xmlns:p14="http://schemas.microsoft.com/office/powerpoint/2010/main" val="256590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97020660-9D1A-2243-B2F5-88B3B5448A1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AA82335A-79B5-6C4E-8086-A959F39C1342}"/>
              </a:ext>
            </a:extLst>
          </p:cNvPr>
          <p:cNvSpPr>
            <a:spLocks noGrp="1" noChangeArrowheads="1"/>
          </p:cNvSpPr>
          <p:nvPr>
            <p:ph type="sldNum" sz="quarter" idx="11"/>
          </p:nvPr>
        </p:nvSpPr>
        <p:spPr>
          <a:ln/>
        </p:spPr>
        <p:txBody>
          <a:bodyPr/>
          <a:lstStyle>
            <a:lvl1pPr>
              <a:defRPr/>
            </a:lvl1pPr>
          </a:lstStyle>
          <a:p>
            <a:pPr>
              <a:defRPr/>
            </a:pPr>
            <a:fld id="{9CF4871F-C7E3-B64F-9726-E7DAA36F26B5}" type="slidenum">
              <a:rPr lang="en-US" altLang="en-US"/>
              <a:pPr>
                <a:defRPr/>
              </a:pPr>
              <a:t>‹#›</a:t>
            </a:fld>
            <a:endParaRPr lang="en-US" altLang="en-US"/>
          </a:p>
        </p:txBody>
      </p:sp>
    </p:spTree>
    <p:extLst>
      <p:ext uri="{BB962C8B-B14F-4D97-AF65-F5344CB8AC3E}">
        <p14:creationId xmlns:p14="http://schemas.microsoft.com/office/powerpoint/2010/main" val="249495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2B0127A6-E2F3-A346-80F3-B1D3DEA5E69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BB3ED835-5602-3B4F-B6C5-EABFBEC92EC1}"/>
              </a:ext>
            </a:extLst>
          </p:cNvPr>
          <p:cNvSpPr>
            <a:spLocks noGrp="1" noChangeArrowheads="1"/>
          </p:cNvSpPr>
          <p:nvPr>
            <p:ph type="sldNum" sz="quarter" idx="11"/>
          </p:nvPr>
        </p:nvSpPr>
        <p:spPr>
          <a:ln/>
        </p:spPr>
        <p:txBody>
          <a:bodyPr/>
          <a:lstStyle>
            <a:lvl1pPr>
              <a:defRPr/>
            </a:lvl1pPr>
          </a:lstStyle>
          <a:p>
            <a:pPr>
              <a:defRPr/>
            </a:pPr>
            <a:fld id="{00C4749D-A597-7E49-B091-B942D840EF8A}" type="slidenum">
              <a:rPr lang="en-US" altLang="en-US"/>
              <a:pPr>
                <a:defRPr/>
              </a:pPr>
              <a:t>‹#›</a:t>
            </a:fld>
            <a:endParaRPr lang="en-US" altLang="en-US"/>
          </a:p>
        </p:txBody>
      </p:sp>
    </p:spTree>
    <p:extLst>
      <p:ext uri="{BB962C8B-B14F-4D97-AF65-F5344CB8AC3E}">
        <p14:creationId xmlns:p14="http://schemas.microsoft.com/office/powerpoint/2010/main" val="31607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896EF861-B4DA-5841-92B4-2D0E81F0E60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85AEC651-A852-E144-9248-601EF59A126B}"/>
              </a:ext>
            </a:extLst>
          </p:cNvPr>
          <p:cNvSpPr>
            <a:spLocks noGrp="1" noChangeArrowheads="1"/>
          </p:cNvSpPr>
          <p:nvPr>
            <p:ph type="sldNum" sz="quarter" idx="11"/>
          </p:nvPr>
        </p:nvSpPr>
        <p:spPr>
          <a:ln/>
        </p:spPr>
        <p:txBody>
          <a:bodyPr/>
          <a:lstStyle>
            <a:lvl1pPr>
              <a:defRPr/>
            </a:lvl1pPr>
          </a:lstStyle>
          <a:p>
            <a:pPr>
              <a:defRPr/>
            </a:pPr>
            <a:fld id="{2C67C5A0-DD47-7142-8678-27E9D9F8BB8B}" type="slidenum">
              <a:rPr lang="en-US" altLang="en-US"/>
              <a:pPr>
                <a:defRPr/>
              </a:pPr>
              <a:t>‹#›</a:t>
            </a:fld>
            <a:endParaRPr lang="en-US" altLang="en-US"/>
          </a:p>
        </p:txBody>
      </p:sp>
    </p:spTree>
    <p:extLst>
      <p:ext uri="{BB962C8B-B14F-4D97-AF65-F5344CB8AC3E}">
        <p14:creationId xmlns:p14="http://schemas.microsoft.com/office/powerpoint/2010/main" val="222222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2A07D6C3-0D6D-C84A-936D-27D61CEAFAE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D566C790-3CC5-454D-9B61-204F39034FF3}"/>
              </a:ext>
            </a:extLst>
          </p:cNvPr>
          <p:cNvSpPr>
            <a:spLocks noGrp="1" noChangeArrowheads="1"/>
          </p:cNvSpPr>
          <p:nvPr>
            <p:ph type="sldNum" sz="quarter" idx="11"/>
          </p:nvPr>
        </p:nvSpPr>
        <p:spPr>
          <a:ln/>
        </p:spPr>
        <p:txBody>
          <a:bodyPr/>
          <a:lstStyle>
            <a:lvl1pPr>
              <a:defRPr/>
            </a:lvl1pPr>
          </a:lstStyle>
          <a:p>
            <a:pPr>
              <a:defRPr/>
            </a:pPr>
            <a:fld id="{E76D3A37-F462-1945-B9B5-0A3FE6CA1439}" type="slidenum">
              <a:rPr lang="en-US" altLang="en-US"/>
              <a:pPr>
                <a:defRPr/>
              </a:pPr>
              <a:t>‹#›</a:t>
            </a:fld>
            <a:endParaRPr lang="en-US" altLang="en-US"/>
          </a:p>
        </p:txBody>
      </p:sp>
    </p:spTree>
    <p:extLst>
      <p:ext uri="{BB962C8B-B14F-4D97-AF65-F5344CB8AC3E}">
        <p14:creationId xmlns:p14="http://schemas.microsoft.com/office/powerpoint/2010/main" val="316267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9E4578A2-2294-034C-B42F-8DA7F599033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C419C908-A78B-B940-9C2E-0597797A5306}"/>
              </a:ext>
            </a:extLst>
          </p:cNvPr>
          <p:cNvSpPr>
            <a:spLocks noGrp="1" noChangeArrowheads="1"/>
          </p:cNvSpPr>
          <p:nvPr>
            <p:ph type="sldNum" sz="quarter" idx="11"/>
          </p:nvPr>
        </p:nvSpPr>
        <p:spPr>
          <a:ln/>
        </p:spPr>
        <p:txBody>
          <a:bodyPr/>
          <a:lstStyle>
            <a:lvl1pPr>
              <a:defRPr/>
            </a:lvl1pPr>
          </a:lstStyle>
          <a:p>
            <a:pPr>
              <a:defRPr/>
            </a:pPr>
            <a:fld id="{6AB61A12-6688-A049-A30E-FD60DD1D02DE}" type="slidenum">
              <a:rPr lang="en-US" altLang="en-US"/>
              <a:pPr>
                <a:defRPr/>
              </a:pPr>
              <a:t>‹#›</a:t>
            </a:fld>
            <a:endParaRPr lang="en-US" altLang="en-US"/>
          </a:p>
        </p:txBody>
      </p:sp>
    </p:spTree>
    <p:extLst>
      <p:ext uri="{BB962C8B-B14F-4D97-AF65-F5344CB8AC3E}">
        <p14:creationId xmlns:p14="http://schemas.microsoft.com/office/powerpoint/2010/main" val="182450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09F7F905-C1A8-BA4B-A712-212F23677FF7}"/>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4FAD6470-DFB5-8D48-895A-26512AB2A59E}"/>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567D170F-ACE2-F74A-BA1D-E7647AAACDF8}"/>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5EC36C5B-759C-4449-827D-1C8120E47A03}"/>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ABF2097F-8EE9-CA4E-B44A-C56CB5B4F023}"/>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6C4F1859-7E32-CF49-A260-7534CBDB4E06}"/>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EDB8F3B5-095B-704B-B0EA-CB5F4A779F80}"/>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4D3A1EFC-A1CB-C34B-A72D-4DB55162ECD0}"/>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93FE55B9-9E1E-A14B-980E-4ECE5D9FBD1D}"/>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0A78EE66-2E77-A649-A23E-0CF8BC6F7310}"/>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32D0B4BF-B03A-4640-8704-9D86B904362F}"/>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E0D37ABE-5693-D942-ACEB-08422E72D3C4}"/>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66574F48-7C3E-2D45-8F04-5CB175D2B40B}"/>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71F3FE03-9B8F-6B4E-92AE-DBC5D56FCED4}"/>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C633F0E8-0330-0840-A62B-204CE719144B}"/>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44396016-B5C2-ED47-90A1-45037E84AB82}"/>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A98AD06E-CA35-FF40-BFD9-62A208AB7736}"/>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8AFAA67B-DF97-9640-810C-AF312EF6EE49}"/>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0BABA3D1-A122-EF47-8744-93204F080D7A}"/>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82AF5E29-EBEC-1B4D-9417-E9E4E110EAFC}"/>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E87F21E7-8A3E-2E49-B0A5-A0AFFD57B68D}"/>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2D86D081-930F-694A-945F-49B9ADE33FA5}"/>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72D5BC80-CC5B-7B48-92B6-7458667696D8}"/>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45416631-64A7-E540-82A2-7E7B289D6F15}"/>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D1D3CFD8-D242-DA4C-B743-994CBD39191A}"/>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61BB0F88-9080-9D45-98FB-E24574E3A84E}"/>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F4E113AD-B231-AE49-8C26-7394F7EDAFB0}"/>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4FA6BBB0-9872-CB4F-9D8E-92175675FA94}"/>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ABBC90B1-E186-9E4C-BFE3-C371A55DAA3C}"/>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80213A49-E874-1440-884D-74656E472B4B}"/>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CC706FC4-94CB-1548-A267-DE25C911B6F4}"/>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81B4A1C9-E229-5449-B705-316773BA76AB}"/>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25CDD634-1529-C94A-9CC3-F4292BA91F74}" type="slidenum">
              <a:rPr lang="en-US" altLang="en-US"/>
              <a:pPr>
                <a:defRPr/>
              </a:pPr>
              <a:t>‹#›</a:t>
            </a:fld>
            <a:endParaRPr lang="en-US" altLang="en-US"/>
          </a:p>
        </p:txBody>
      </p:sp>
      <p:sp>
        <p:nvSpPr>
          <p:cNvPr id="1031" name="Rectangle 36">
            <a:extLst>
              <a:ext uri="{FF2B5EF4-FFF2-40B4-BE49-F238E27FC236}">
                <a16:creationId xmlns:a16="http://schemas.microsoft.com/office/drawing/2014/main" id="{3DD09902-5C12-124B-A6F2-3CF6C77D1705}"/>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2022 by Pearson Education, Inc. All Rights Reserved.</a:t>
            </a:r>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hyperlink" Target="winword%20TestCircle.java" TargetMode="External"/><Relationship Id="rId7" Type="http://schemas.openxmlformats.org/officeDocument/2006/relationships/hyperlink" Target="https://liangcpp.pearsoncmg.com/pyhtml/TestTV.html"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hyperlink" Target="https://liangcpp.pearsoncmg.com/pyhtml/TV.html" TargetMode="External"/><Relationship Id="rId5" Type="http://schemas.openxmlformats.org/officeDocument/2006/relationships/image" Target="../media/image6.e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hyperlink" Target="https://liangcpp.pearsoncmg.com/pyhtml/TestPassMutableObject.html" TargetMode="External"/><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8.bin"/><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iangcpp.pearsoncmg.com/pyhtml/CircleWithPrivateRadiu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liangcpp.pearsoncmg.com/pyhtml/CircleWithPrivateRadiu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emf"/><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7" Type="http://schemas.openxmlformats.org/officeDocument/2006/relationships/hyperlink" Target="https://liangcpp.pearsoncmg.com/pyhtml/Loan.html"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hyperlink" Target="https://liangcpp.pearsoncmg.com/pyhtml/TestLoanClass.html" TargetMode="External"/><Relationship Id="rId5" Type="http://schemas.openxmlformats.org/officeDocument/2006/relationships/image" Target="../media/image11.e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hyperlink" Target="https://liangcpp.pearsoncmg.com/pyhtml/UseBMIClass.html" TargetMode="External"/><Relationship Id="rId5" Type="http://schemas.openxmlformats.org/officeDocument/2006/relationships/hyperlink" Target="https://liangcpp.pearsoncmg.com/pyhtml/BMI.html" TargetMode="Externa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hyperlink" Target="https://liangcpp.pearsoncmg.com/pyhtml/DatetimeDemo.html"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3.emf"/><Relationship Id="rId4"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hyperlink" Target="https://liangcpp.pearsoncmg.com/pyhtml/TestCircle.html" TargetMode="External"/><Relationship Id="rId2" Type="http://schemas.openxmlformats.org/officeDocument/2006/relationships/hyperlink" Target="https://liangcpp.pearsoncmg.com/pyhtml/Circl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F6D8E0F6-1473-FE4D-9BBA-0F8447E1E3E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440BE8-D5BA-684E-8A4D-C6227C4383FE}" type="slidenum">
              <a:rPr lang="en-US" altLang="en-US" sz="1400"/>
              <a:pPr>
                <a:spcBef>
                  <a:spcPct val="0"/>
                </a:spcBef>
                <a:buClrTx/>
                <a:buSzTx/>
                <a:buFontTx/>
                <a:buNone/>
              </a:pPr>
              <a:t>1</a:t>
            </a:fld>
            <a:endParaRPr lang="en-US" altLang="en-US" sz="1400"/>
          </a:p>
        </p:txBody>
      </p:sp>
      <p:sp>
        <p:nvSpPr>
          <p:cNvPr id="4099" name="Rectangle 4">
            <a:extLst>
              <a:ext uri="{FF2B5EF4-FFF2-40B4-BE49-F238E27FC236}">
                <a16:creationId xmlns:a16="http://schemas.microsoft.com/office/drawing/2014/main" id="{780B1312-1B3B-354C-95B3-87F3E45A7C22}"/>
              </a:ext>
            </a:extLst>
          </p:cNvPr>
          <p:cNvSpPr>
            <a:spLocks noGrp="1" noChangeArrowheads="1"/>
          </p:cNvSpPr>
          <p:nvPr>
            <p:ph type="title"/>
          </p:nvPr>
        </p:nvSpPr>
        <p:spPr>
          <a:xfrm>
            <a:off x="231775" y="1700213"/>
            <a:ext cx="8756650" cy="1844675"/>
          </a:xfrm>
        </p:spPr>
        <p:txBody>
          <a:bodyPr/>
          <a:lstStyle/>
          <a:p>
            <a:r>
              <a:rPr lang="en-US" altLang="en-US"/>
              <a:t>Chapter 9 Object-Oriented Programming</a:t>
            </a:r>
            <a:endParaRPr lang="en-US" altLang="en-US" sz="4800"/>
          </a:p>
        </p:txBody>
      </p:sp>
      <p:sp>
        <p:nvSpPr>
          <p:cNvPr id="4100" name="Rectangle 10">
            <a:extLst>
              <a:ext uri="{FF2B5EF4-FFF2-40B4-BE49-F238E27FC236}">
                <a16:creationId xmlns:a16="http://schemas.microsoft.com/office/drawing/2014/main" id="{55D0CD74-1EDB-9E49-8A97-A1532241E801}"/>
              </a:ext>
            </a:extLst>
          </p:cNvPr>
          <p:cNvSpPr>
            <a:spLocks noChangeArrowheads="1"/>
          </p:cNvSpPr>
          <p:nvPr/>
        </p:nvSpPr>
        <p:spPr bwMode="auto">
          <a:xfrm>
            <a:off x="2090738"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2">
            <a:extLst>
              <a:ext uri="{FF2B5EF4-FFF2-40B4-BE49-F238E27FC236}">
                <a16:creationId xmlns:a16="http://schemas.microsoft.com/office/drawing/2014/main" id="{7982F33F-7D77-9340-BC68-199974793362}"/>
              </a:ext>
            </a:extLst>
          </p:cNvPr>
          <p:cNvSpPr>
            <a:spLocks noChangeArrowheads="1"/>
          </p:cNvSpPr>
          <p:nvPr/>
        </p:nvSpPr>
        <p:spPr bwMode="auto">
          <a:xfrm>
            <a:off x="2090738"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4">
            <a:extLst>
              <a:ext uri="{FF2B5EF4-FFF2-40B4-BE49-F238E27FC236}">
                <a16:creationId xmlns:a16="http://schemas.microsoft.com/office/drawing/2014/main" id="{86DE1D45-79EF-0E4D-9E78-DCF70AA4708F}"/>
              </a:ext>
            </a:extLst>
          </p:cNvPr>
          <p:cNvSpPr>
            <a:spLocks noChangeArrowheads="1"/>
          </p:cNvSpPr>
          <p:nvPr/>
        </p:nvSpPr>
        <p:spPr bwMode="auto">
          <a:xfrm>
            <a:off x="2090738"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3" name="Rectangle 16">
            <a:extLst>
              <a:ext uri="{FF2B5EF4-FFF2-40B4-BE49-F238E27FC236}">
                <a16:creationId xmlns:a16="http://schemas.microsoft.com/office/drawing/2014/main" id="{9CAB26B6-2CA9-2048-B5E9-2AA21D8CCCCE}"/>
              </a:ext>
            </a:extLst>
          </p:cNvPr>
          <p:cNvSpPr>
            <a:spLocks noChangeArrowheads="1"/>
          </p:cNvSpPr>
          <p:nvPr/>
        </p:nvSpPr>
        <p:spPr bwMode="auto">
          <a:xfrm>
            <a:off x="0" y="1951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D4B1E69E-B58C-7446-8847-CEA6A189319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8B1C46-8BE0-6C41-ABEC-CE57AD610E87}" type="slidenum">
              <a:rPr lang="en-US" altLang="en-US" sz="1400"/>
              <a:pPr>
                <a:spcBef>
                  <a:spcPct val="0"/>
                </a:spcBef>
                <a:buClrTx/>
                <a:buSzTx/>
                <a:buFontTx/>
                <a:buNone/>
              </a:pPr>
              <a:t>10</a:t>
            </a:fld>
            <a:endParaRPr lang="en-US" altLang="en-US" sz="1400"/>
          </a:p>
        </p:txBody>
      </p:sp>
      <p:sp>
        <p:nvSpPr>
          <p:cNvPr id="13315" name="Rectangle 2">
            <a:extLst>
              <a:ext uri="{FF2B5EF4-FFF2-40B4-BE49-F238E27FC236}">
                <a16:creationId xmlns:a16="http://schemas.microsoft.com/office/drawing/2014/main" id="{1C531775-18D4-EC4B-A8F3-9B8E460708C7}"/>
              </a:ext>
            </a:extLst>
          </p:cNvPr>
          <p:cNvSpPr>
            <a:spLocks noGrp="1" noChangeArrowheads="1"/>
          </p:cNvSpPr>
          <p:nvPr>
            <p:ph type="title"/>
          </p:nvPr>
        </p:nvSpPr>
        <p:spPr>
          <a:xfrm>
            <a:off x="762000" y="152400"/>
            <a:ext cx="7772400" cy="609600"/>
          </a:xfrm>
        </p:spPr>
        <p:txBody>
          <a:bodyPr/>
          <a:lstStyle/>
          <a:p>
            <a:r>
              <a:rPr lang="en-US" altLang="en-US"/>
              <a:t>Accessing Objects</a:t>
            </a:r>
          </a:p>
        </p:txBody>
      </p:sp>
      <p:sp>
        <p:nvSpPr>
          <p:cNvPr id="13316" name="Rectangle 3">
            <a:extLst>
              <a:ext uri="{FF2B5EF4-FFF2-40B4-BE49-F238E27FC236}">
                <a16:creationId xmlns:a16="http://schemas.microsoft.com/office/drawing/2014/main" id="{A083B0E5-5BA1-974E-A075-9A11926FDD7D}"/>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Text Box 4">
            <a:extLst>
              <a:ext uri="{FF2B5EF4-FFF2-40B4-BE49-F238E27FC236}">
                <a16:creationId xmlns:a16="http://schemas.microsoft.com/office/drawing/2014/main" id="{D6FF9CD6-EC63-C14E-82A8-DF2BCE69D53E}"/>
              </a:ext>
            </a:extLst>
          </p:cNvPr>
          <p:cNvSpPr txBox="1">
            <a:spLocks noChangeArrowheads="1"/>
          </p:cNvSpPr>
          <p:nvPr/>
        </p:nvSpPr>
        <p:spPr bwMode="auto">
          <a:xfrm>
            <a:off x="269875" y="1009650"/>
            <a:ext cx="8610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After an object is created, you can access its data fields and invoke its methods using the dot operator (.), also known as the </a:t>
            </a:r>
            <a:r>
              <a:rPr lang="en-US" altLang="en-US" sz="2400" i="1"/>
              <a:t>object member access operator</a:t>
            </a:r>
            <a:r>
              <a:rPr lang="en-US" altLang="en-US" sz="2400"/>
              <a:t>. For example, the following code accesses the radius data field and invokes the getPerimeter and getArea methods.</a:t>
            </a:r>
          </a:p>
        </p:txBody>
      </p:sp>
      <p:sp>
        <p:nvSpPr>
          <p:cNvPr id="13318" name="Rectangle 5">
            <a:extLst>
              <a:ext uri="{FF2B5EF4-FFF2-40B4-BE49-F238E27FC236}">
                <a16:creationId xmlns:a16="http://schemas.microsoft.com/office/drawing/2014/main" id="{E8171B24-8311-D74A-910F-38BEDC2589A9}"/>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Text Box 6">
            <a:extLst>
              <a:ext uri="{FF2B5EF4-FFF2-40B4-BE49-F238E27FC236}">
                <a16:creationId xmlns:a16="http://schemas.microsoft.com/office/drawing/2014/main" id="{AE24042A-90F6-5948-9061-A1914F858F1D}"/>
              </a:ext>
            </a:extLst>
          </p:cNvPr>
          <p:cNvSpPr txBox="1">
            <a:spLocks noChangeArrowheads="1"/>
          </p:cNvSpPr>
          <p:nvPr/>
        </p:nvSpPr>
        <p:spPr bwMode="auto">
          <a:xfrm>
            <a:off x="231775" y="3198813"/>
            <a:ext cx="86106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fr-FR" altLang="en-US" sz="2400" b="1">
                <a:solidFill>
                  <a:schemeClr val="tx2"/>
                </a:solidFill>
                <a:latin typeface="Courier New" panose="02070309020205020404" pitchFamily="49" charset="0"/>
              </a:rPr>
              <a:t>&gt;&gt;&gt; from Circle import Circle</a:t>
            </a:r>
          </a:p>
          <a:p>
            <a:pPr>
              <a:spcBef>
                <a:spcPct val="0"/>
              </a:spcBef>
              <a:buClrTx/>
              <a:buSzTx/>
              <a:buFontTx/>
              <a:buNone/>
            </a:pPr>
            <a:r>
              <a:rPr lang="fr-FR" altLang="en-US" sz="2400" b="1">
                <a:solidFill>
                  <a:schemeClr val="tx2"/>
                </a:solidFill>
                <a:latin typeface="Courier New" panose="02070309020205020404" pitchFamily="49" charset="0"/>
              </a:rPr>
              <a:t>&gt;&gt;&gt; c = Circle(5)</a:t>
            </a:r>
            <a:endParaRPr lang="en-US" altLang="en-US" sz="2400" b="1">
              <a:solidFill>
                <a:schemeClr val="tx2"/>
              </a:solidFill>
              <a:latin typeface="Courier New" panose="02070309020205020404" pitchFamily="49" charset="0"/>
            </a:endParaRPr>
          </a:p>
          <a:p>
            <a:pPr>
              <a:spcBef>
                <a:spcPct val="0"/>
              </a:spcBef>
              <a:buClrTx/>
              <a:buSzTx/>
              <a:buFontTx/>
              <a:buNone/>
            </a:pPr>
            <a:r>
              <a:rPr lang="en-US" altLang="en-US" sz="2400" b="1">
                <a:solidFill>
                  <a:schemeClr val="tx2"/>
                </a:solidFill>
                <a:latin typeface="Courier New" panose="02070309020205020404" pitchFamily="49" charset="0"/>
              </a:rPr>
              <a:t>&gt;&gt;&gt; c.getPerimeter()</a:t>
            </a:r>
          </a:p>
          <a:p>
            <a:pPr>
              <a:spcBef>
                <a:spcPct val="0"/>
              </a:spcBef>
              <a:buClrTx/>
              <a:buSzTx/>
              <a:buFontTx/>
              <a:buNone/>
            </a:pPr>
            <a:r>
              <a:rPr lang="en-US" altLang="en-US" sz="2400" b="1">
                <a:solidFill>
                  <a:schemeClr val="tx2"/>
                </a:solidFill>
                <a:latin typeface="Courier New" panose="02070309020205020404" pitchFamily="49" charset="0"/>
              </a:rPr>
              <a:t>31.41592653589793</a:t>
            </a:r>
          </a:p>
          <a:p>
            <a:pPr>
              <a:spcBef>
                <a:spcPct val="0"/>
              </a:spcBef>
              <a:buClrTx/>
              <a:buSzTx/>
              <a:buFontTx/>
              <a:buNone/>
            </a:pPr>
            <a:r>
              <a:rPr lang="en-US" altLang="en-US" sz="2400" b="1">
                <a:solidFill>
                  <a:schemeClr val="tx2"/>
                </a:solidFill>
                <a:latin typeface="Courier New" panose="02070309020205020404" pitchFamily="49" charset="0"/>
              </a:rPr>
              <a:t>&gt;&gt;&gt; c.radius = 10</a:t>
            </a:r>
          </a:p>
          <a:p>
            <a:pPr>
              <a:spcBef>
                <a:spcPct val="0"/>
              </a:spcBef>
              <a:buClrTx/>
              <a:buSzTx/>
              <a:buFontTx/>
              <a:buNone/>
            </a:pPr>
            <a:r>
              <a:rPr lang="en-US" altLang="en-US" sz="2400" b="1">
                <a:solidFill>
                  <a:schemeClr val="tx2"/>
                </a:solidFill>
                <a:latin typeface="Courier New" panose="02070309020205020404" pitchFamily="49" charset="0"/>
              </a:rPr>
              <a:t>&gt;&gt;&gt; c.getArea()</a:t>
            </a:r>
          </a:p>
          <a:p>
            <a:pPr>
              <a:spcBef>
                <a:spcPct val="0"/>
              </a:spcBef>
              <a:buClrTx/>
              <a:buSzTx/>
              <a:buFontTx/>
              <a:buNone/>
            </a:pPr>
            <a:r>
              <a:rPr lang="en-US" altLang="en-US" sz="2400" b="1">
                <a:solidFill>
                  <a:schemeClr val="tx2"/>
                </a:solidFill>
                <a:latin typeface="Courier New" panose="02070309020205020404" pitchFamily="49" charset="0"/>
              </a:rPr>
              <a:t>314.1592653589793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D20DCA4A-163A-A14D-8661-562E7A6A7BA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A8B6A7-DB25-094A-8F50-91FB9D95DE33}" type="slidenum">
              <a:rPr lang="en-US" altLang="en-US" sz="1400"/>
              <a:pPr>
                <a:spcBef>
                  <a:spcPct val="0"/>
                </a:spcBef>
                <a:buClrTx/>
                <a:buSzTx/>
                <a:buFontTx/>
                <a:buNone/>
              </a:pPr>
              <a:t>11</a:t>
            </a:fld>
            <a:endParaRPr lang="en-US" altLang="en-US" sz="1400"/>
          </a:p>
        </p:txBody>
      </p:sp>
      <p:sp>
        <p:nvSpPr>
          <p:cNvPr id="14339" name="Rectangle 2">
            <a:extLst>
              <a:ext uri="{FF2B5EF4-FFF2-40B4-BE49-F238E27FC236}">
                <a16:creationId xmlns:a16="http://schemas.microsoft.com/office/drawing/2014/main" id="{FFA010A9-744C-F247-968F-880FAFC9977B}"/>
              </a:ext>
            </a:extLst>
          </p:cNvPr>
          <p:cNvSpPr>
            <a:spLocks noGrp="1" noChangeArrowheads="1"/>
          </p:cNvSpPr>
          <p:nvPr>
            <p:ph type="title"/>
          </p:nvPr>
        </p:nvSpPr>
        <p:spPr>
          <a:xfrm>
            <a:off x="762000" y="152400"/>
            <a:ext cx="7772400" cy="609600"/>
          </a:xfrm>
        </p:spPr>
        <p:txBody>
          <a:bodyPr/>
          <a:lstStyle/>
          <a:p>
            <a:r>
              <a:rPr lang="en-US" altLang="en-US"/>
              <a:t>Why self?</a:t>
            </a:r>
          </a:p>
        </p:txBody>
      </p:sp>
      <p:sp>
        <p:nvSpPr>
          <p:cNvPr id="14340" name="Rectangle 3">
            <a:extLst>
              <a:ext uri="{FF2B5EF4-FFF2-40B4-BE49-F238E27FC236}">
                <a16:creationId xmlns:a16="http://schemas.microsoft.com/office/drawing/2014/main" id="{01034AAD-C87D-9C45-BDCB-774ECB1077CC}"/>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Text Box 4">
            <a:extLst>
              <a:ext uri="{FF2B5EF4-FFF2-40B4-BE49-F238E27FC236}">
                <a16:creationId xmlns:a16="http://schemas.microsoft.com/office/drawing/2014/main" id="{741F20B8-B178-C344-BBB9-799F4E331495}"/>
              </a:ext>
            </a:extLst>
          </p:cNvPr>
          <p:cNvSpPr txBox="1">
            <a:spLocks noChangeArrowheads="1"/>
          </p:cNvSpPr>
          <p:nvPr/>
        </p:nvSpPr>
        <p:spPr bwMode="auto">
          <a:xfrm>
            <a:off x="269875" y="100965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Note that the first parameter is special. It is used in the implementation of the method, but not used when the method is called. So, what is this parameter self for? Why does Python need it?</a:t>
            </a:r>
          </a:p>
        </p:txBody>
      </p:sp>
      <p:sp>
        <p:nvSpPr>
          <p:cNvPr id="14342" name="Rectangle 5">
            <a:extLst>
              <a:ext uri="{FF2B5EF4-FFF2-40B4-BE49-F238E27FC236}">
                <a16:creationId xmlns:a16="http://schemas.microsoft.com/office/drawing/2014/main" id="{1C4DD52A-8D9C-F448-8B60-E49F5EF82914}"/>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Text Box 7">
            <a:extLst>
              <a:ext uri="{FF2B5EF4-FFF2-40B4-BE49-F238E27FC236}">
                <a16:creationId xmlns:a16="http://schemas.microsoft.com/office/drawing/2014/main" id="{9EC28564-1FD1-8D49-969F-5D17C05615E5}"/>
              </a:ext>
            </a:extLst>
          </p:cNvPr>
          <p:cNvSpPr txBox="1">
            <a:spLocks noChangeArrowheads="1"/>
          </p:cNvSpPr>
          <p:nvPr/>
        </p:nvSpPr>
        <p:spPr bwMode="auto">
          <a:xfrm>
            <a:off x="269875" y="2430463"/>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self is a parameter that represents an object. Using self, you can access instance variables in an object. Instance variables are for storing data fields. Each object is an instance of a class. Instance variables are tied to specific objects. Each object has its own instance variables. You can use the syntax self.x to access the instance variable x for the object self in a method.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D171B663-9AD7-A847-B936-0CD70B8170A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AD53A6-CBE7-594C-A203-D0D59CC310CB}" type="slidenum">
              <a:rPr lang="en-US" altLang="en-US" sz="1400"/>
              <a:pPr>
                <a:spcBef>
                  <a:spcPct val="0"/>
                </a:spcBef>
                <a:buClrTx/>
                <a:buSzTx/>
                <a:buFontTx/>
                <a:buNone/>
              </a:pPr>
              <a:t>12</a:t>
            </a:fld>
            <a:endParaRPr lang="en-US" altLang="en-US" sz="1400"/>
          </a:p>
        </p:txBody>
      </p:sp>
      <p:sp>
        <p:nvSpPr>
          <p:cNvPr id="15363" name="Rectangle 2">
            <a:extLst>
              <a:ext uri="{FF2B5EF4-FFF2-40B4-BE49-F238E27FC236}">
                <a16:creationId xmlns:a16="http://schemas.microsoft.com/office/drawing/2014/main" id="{7EEF21F1-FA57-3A4A-9A07-1C1A7CEA7CE9}"/>
              </a:ext>
            </a:extLst>
          </p:cNvPr>
          <p:cNvSpPr>
            <a:spLocks noGrp="1" noChangeArrowheads="1"/>
          </p:cNvSpPr>
          <p:nvPr>
            <p:ph type="title"/>
          </p:nvPr>
        </p:nvSpPr>
        <p:spPr>
          <a:xfrm>
            <a:off x="685800" y="0"/>
            <a:ext cx="7772400" cy="1428750"/>
          </a:xfrm>
        </p:spPr>
        <p:txBody>
          <a:bodyPr/>
          <a:lstStyle/>
          <a:p>
            <a:r>
              <a:rPr lang="en-US" altLang="en-US"/>
              <a:t>UML Class Diagram</a:t>
            </a:r>
          </a:p>
        </p:txBody>
      </p:sp>
      <p:sp>
        <p:nvSpPr>
          <p:cNvPr id="15364" name="Rectangle 8">
            <a:extLst>
              <a:ext uri="{FF2B5EF4-FFF2-40B4-BE49-F238E27FC236}">
                <a16:creationId xmlns:a16="http://schemas.microsoft.com/office/drawing/2014/main" id="{6448A9B6-E8E3-5C42-9071-1EB4123DFC06}"/>
              </a:ext>
            </a:extLst>
          </p:cNvPr>
          <p:cNvSpPr>
            <a:spLocks noChangeArrowheads="1"/>
          </p:cNvSpPr>
          <p:nvPr/>
        </p:nvSpPr>
        <p:spPr bwMode="auto">
          <a:xfrm>
            <a:off x="240030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10">
            <a:extLst>
              <a:ext uri="{FF2B5EF4-FFF2-40B4-BE49-F238E27FC236}">
                <a16:creationId xmlns:a16="http://schemas.microsoft.com/office/drawing/2014/main" id="{C9A25A31-6139-7A4D-8F53-3F29BB652EC2}"/>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12">
            <a:extLst>
              <a:ext uri="{FF2B5EF4-FFF2-40B4-BE49-F238E27FC236}">
                <a16:creationId xmlns:a16="http://schemas.microsoft.com/office/drawing/2014/main" id="{2CB0FC5D-44F3-4441-A951-67506A36184F}"/>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14">
            <a:extLst>
              <a:ext uri="{FF2B5EF4-FFF2-40B4-BE49-F238E27FC236}">
                <a16:creationId xmlns:a16="http://schemas.microsoft.com/office/drawing/2014/main" id="{EAAEDC06-ED2E-5F48-AF8F-1AC9E0521E96}"/>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8" name="Object 13">
            <a:extLst>
              <a:ext uri="{FF2B5EF4-FFF2-40B4-BE49-F238E27FC236}">
                <a16:creationId xmlns:a16="http://schemas.microsoft.com/office/drawing/2014/main" id="{1D77946A-11AB-DB47-A632-AA0A17DFFC7F}"/>
              </a:ext>
            </a:extLst>
          </p:cNvPr>
          <p:cNvGraphicFramePr>
            <a:graphicFrameLocks noChangeAspect="1"/>
          </p:cNvGraphicFramePr>
          <p:nvPr/>
        </p:nvGraphicFramePr>
        <p:xfrm>
          <a:off x="0" y="1393825"/>
          <a:ext cx="9144000" cy="3000375"/>
        </p:xfrm>
        <a:graphic>
          <a:graphicData uri="http://schemas.openxmlformats.org/presentationml/2006/ole">
            <mc:AlternateContent xmlns:mc="http://schemas.openxmlformats.org/markup-compatibility/2006">
              <mc:Choice xmlns:v="urn:schemas-microsoft-com:vml" Requires="v">
                <p:oleObj spid="_x0000_s15369" name="Picture" r:id="rId3" imgW="3505200" imgH="1155700" progId="Word.Picture.8">
                  <p:embed/>
                </p:oleObj>
              </mc:Choice>
              <mc:Fallback>
                <p:oleObj name="Picture" r:id="rId3" imgW="3505200" imgH="11557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938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A3FF681A-8BCA-B243-8671-6B52F0FB669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C9DC22-03A7-B04D-8E81-4EA63D01E0A1}" type="slidenum">
              <a:rPr lang="en-US" altLang="en-US" sz="1400"/>
              <a:pPr>
                <a:spcBef>
                  <a:spcPct val="0"/>
                </a:spcBef>
                <a:buClrTx/>
                <a:buSzTx/>
                <a:buFontTx/>
                <a:buNone/>
              </a:pPr>
              <a:t>13</a:t>
            </a:fld>
            <a:endParaRPr lang="en-US" altLang="en-US" sz="1400"/>
          </a:p>
        </p:txBody>
      </p:sp>
      <p:sp>
        <p:nvSpPr>
          <p:cNvPr id="16387" name="Rectangle 2">
            <a:extLst>
              <a:ext uri="{FF2B5EF4-FFF2-40B4-BE49-F238E27FC236}">
                <a16:creationId xmlns:a16="http://schemas.microsoft.com/office/drawing/2014/main" id="{D196BAC4-9133-F740-8476-AC97C3649F32}"/>
              </a:ext>
            </a:extLst>
          </p:cNvPr>
          <p:cNvSpPr>
            <a:spLocks noGrp="1" noChangeArrowheads="1"/>
          </p:cNvSpPr>
          <p:nvPr>
            <p:ph type="title"/>
          </p:nvPr>
        </p:nvSpPr>
        <p:spPr>
          <a:xfrm>
            <a:off x="731838" y="203200"/>
            <a:ext cx="7772400" cy="1219200"/>
          </a:xfrm>
        </p:spPr>
        <p:txBody>
          <a:bodyPr/>
          <a:lstStyle/>
          <a:p>
            <a:r>
              <a:rPr lang="en-US" altLang="en-US" sz="4000">
                <a:latin typeface="Book Antiqua" panose="02040602050305030304" pitchFamily="18" charset="0"/>
              </a:rPr>
              <a:t>Example: Defining Classes and Creating Objects</a:t>
            </a:r>
            <a:endParaRPr lang="en-US" altLang="en-US" sz="4000" u="sng">
              <a:latin typeface="Book Antiqua" panose="02040602050305030304" pitchFamily="18" charset="0"/>
              <a:hlinkClick r:id="rId3" action="ppaction://program"/>
            </a:endParaRPr>
          </a:p>
        </p:txBody>
      </p:sp>
      <p:sp>
        <p:nvSpPr>
          <p:cNvPr id="16388" name="Rectangle 9">
            <a:extLst>
              <a:ext uri="{FF2B5EF4-FFF2-40B4-BE49-F238E27FC236}">
                <a16:creationId xmlns:a16="http://schemas.microsoft.com/office/drawing/2014/main" id="{7B6F79FD-4D11-734F-A368-7F90CF66398E}"/>
              </a:ext>
            </a:extLst>
          </p:cNvPr>
          <p:cNvSpPr>
            <a:spLocks noChangeArrowheads="1"/>
          </p:cNvSpPr>
          <p:nvPr/>
        </p:nvSpPr>
        <p:spPr bwMode="auto">
          <a:xfrm>
            <a:off x="0" y="2124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6389" name="Object 8">
            <a:extLst>
              <a:ext uri="{FF2B5EF4-FFF2-40B4-BE49-F238E27FC236}">
                <a16:creationId xmlns:a16="http://schemas.microsoft.com/office/drawing/2014/main" id="{CE405BD2-9952-4F42-BBD8-BEF5A3D36CA4}"/>
              </a:ext>
            </a:extLst>
          </p:cNvPr>
          <p:cNvGraphicFramePr>
            <a:graphicFrameLocks noChangeAspect="1"/>
          </p:cNvGraphicFramePr>
          <p:nvPr/>
        </p:nvGraphicFramePr>
        <p:xfrm>
          <a:off x="6350" y="1511300"/>
          <a:ext cx="7016750" cy="4919663"/>
        </p:xfrm>
        <a:graphic>
          <a:graphicData uri="http://schemas.openxmlformats.org/presentationml/2006/ole">
            <mc:AlternateContent xmlns:mc="http://schemas.openxmlformats.org/markup-compatibility/2006">
              <mc:Choice xmlns:v="urn:schemas-microsoft-com:vml" Requires="v">
                <p:oleObj spid="_x0000_s16392" name="Picture" r:id="rId4" imgW="2692400" imgH="1879600" progId="Word.Picture.8">
                  <p:embed/>
                </p:oleObj>
              </mc:Choice>
              <mc:Fallback>
                <p:oleObj name="Picture" r:id="rId4" imgW="2692400" imgH="18796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1511300"/>
                        <a:ext cx="7016750" cy="491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Rectangle 10">
            <a:hlinkClick r:id="rId6"/>
            <a:extLst>
              <a:ext uri="{FF2B5EF4-FFF2-40B4-BE49-F238E27FC236}">
                <a16:creationId xmlns:a16="http://schemas.microsoft.com/office/drawing/2014/main" id="{1258C69F-1A2D-F746-BDE3-D7AA5C3AE9D9}"/>
              </a:ext>
            </a:extLst>
          </p:cNvPr>
          <p:cNvSpPr>
            <a:spLocks noChangeArrowheads="1"/>
          </p:cNvSpPr>
          <p:nvPr/>
        </p:nvSpPr>
        <p:spPr bwMode="auto">
          <a:xfrm>
            <a:off x="7145338" y="4543425"/>
            <a:ext cx="1501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TV</a:t>
            </a:r>
          </a:p>
        </p:txBody>
      </p:sp>
      <p:sp>
        <p:nvSpPr>
          <p:cNvPr id="16391" name="Rectangle 11">
            <a:hlinkClick r:id="rId7"/>
            <a:extLst>
              <a:ext uri="{FF2B5EF4-FFF2-40B4-BE49-F238E27FC236}">
                <a16:creationId xmlns:a16="http://schemas.microsoft.com/office/drawing/2014/main" id="{322C28AA-81FA-1944-AFF0-E88E0288CE28}"/>
              </a:ext>
            </a:extLst>
          </p:cNvPr>
          <p:cNvSpPr>
            <a:spLocks noChangeArrowheads="1"/>
          </p:cNvSpPr>
          <p:nvPr/>
        </p:nvSpPr>
        <p:spPr bwMode="auto">
          <a:xfrm>
            <a:off x="7145338" y="5183188"/>
            <a:ext cx="1501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TestTV</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A69DE93D-D8D0-1A41-86AB-23430DCA3A3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0ADD864-18E1-D84F-83AC-8AF4BC60338E}" type="slidenum">
              <a:rPr lang="en-US" altLang="en-US" sz="1400"/>
              <a:pPr>
                <a:spcBef>
                  <a:spcPct val="0"/>
                </a:spcBef>
                <a:buClrTx/>
                <a:buSzTx/>
                <a:buFontTx/>
                <a:buNone/>
              </a:pPr>
              <a:t>14</a:t>
            </a:fld>
            <a:endParaRPr lang="en-US" altLang="en-US" sz="1400"/>
          </a:p>
        </p:txBody>
      </p:sp>
      <p:sp>
        <p:nvSpPr>
          <p:cNvPr id="17411" name="Rectangle 2">
            <a:extLst>
              <a:ext uri="{FF2B5EF4-FFF2-40B4-BE49-F238E27FC236}">
                <a16:creationId xmlns:a16="http://schemas.microsoft.com/office/drawing/2014/main" id="{E203F5D8-313E-034E-9F17-7E872A170B3D}"/>
              </a:ext>
            </a:extLst>
          </p:cNvPr>
          <p:cNvSpPr>
            <a:spLocks noGrp="1" noChangeArrowheads="1"/>
          </p:cNvSpPr>
          <p:nvPr>
            <p:ph type="title"/>
          </p:nvPr>
        </p:nvSpPr>
        <p:spPr>
          <a:xfrm>
            <a:off x="731838" y="203200"/>
            <a:ext cx="7772400" cy="1219200"/>
          </a:xfrm>
        </p:spPr>
        <p:txBody>
          <a:bodyPr/>
          <a:lstStyle/>
          <a:p>
            <a:r>
              <a:rPr lang="en-US" altLang="en-US" sz="4000">
                <a:latin typeface="Book Antiqua" panose="02040602050305030304" pitchFamily="18" charset="0"/>
              </a:rPr>
              <a:t>Immutable Objects vs. Mutable Objects</a:t>
            </a:r>
            <a:endParaRPr lang="en-US" altLang="en-US" sz="4000" u="sng">
              <a:latin typeface="Book Antiqua" panose="02040602050305030304" pitchFamily="18" charset="0"/>
              <a:hlinkClick r:id="rId2" action="ppaction://program"/>
            </a:endParaRPr>
          </a:p>
        </p:txBody>
      </p:sp>
      <p:sp>
        <p:nvSpPr>
          <p:cNvPr id="17412" name="Rectangle 6">
            <a:extLst>
              <a:ext uri="{FF2B5EF4-FFF2-40B4-BE49-F238E27FC236}">
                <a16:creationId xmlns:a16="http://schemas.microsoft.com/office/drawing/2014/main" id="{04C7BFC2-1327-6241-A44A-CFF6CD1AF998}"/>
              </a:ext>
            </a:extLst>
          </p:cNvPr>
          <p:cNvSpPr>
            <a:spLocks noChangeArrowheads="1"/>
          </p:cNvSpPr>
          <p:nvPr/>
        </p:nvSpPr>
        <p:spPr bwMode="auto">
          <a:xfrm>
            <a:off x="0" y="2124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10">
            <a:hlinkClick r:id="rId3"/>
            <a:extLst>
              <a:ext uri="{FF2B5EF4-FFF2-40B4-BE49-F238E27FC236}">
                <a16:creationId xmlns:a16="http://schemas.microsoft.com/office/drawing/2014/main" id="{6CFB5804-E57C-8B49-A99B-436DBF3D6F00}"/>
              </a:ext>
            </a:extLst>
          </p:cNvPr>
          <p:cNvSpPr>
            <a:spLocks noChangeArrowheads="1"/>
          </p:cNvSpPr>
          <p:nvPr/>
        </p:nvSpPr>
        <p:spPr bwMode="auto">
          <a:xfrm>
            <a:off x="3151188" y="4724400"/>
            <a:ext cx="3149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TestPassMutableObject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2175398D-1BF0-6048-B8B1-57A4F3E3D26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947ED1-D314-9A41-848C-C6A5A749B9C8}" type="slidenum">
              <a:rPr lang="en-US" altLang="en-US" sz="1400"/>
              <a:pPr>
                <a:spcBef>
                  <a:spcPct val="0"/>
                </a:spcBef>
                <a:buClrTx/>
                <a:buSzTx/>
                <a:buFontTx/>
                <a:buNone/>
              </a:pPr>
              <a:t>15</a:t>
            </a:fld>
            <a:endParaRPr lang="en-US" altLang="en-US" sz="1400"/>
          </a:p>
        </p:txBody>
      </p:sp>
      <p:sp>
        <p:nvSpPr>
          <p:cNvPr id="18435" name="Rectangle 2">
            <a:extLst>
              <a:ext uri="{FF2B5EF4-FFF2-40B4-BE49-F238E27FC236}">
                <a16:creationId xmlns:a16="http://schemas.microsoft.com/office/drawing/2014/main" id="{9D69B791-6CDD-2148-96FF-340CB0D5DCEA}"/>
              </a:ext>
            </a:extLst>
          </p:cNvPr>
          <p:cNvSpPr>
            <a:spLocks noGrp="1" noChangeArrowheads="1"/>
          </p:cNvSpPr>
          <p:nvPr>
            <p:ph type="title"/>
          </p:nvPr>
        </p:nvSpPr>
        <p:spPr>
          <a:xfrm>
            <a:off x="685800" y="285750"/>
            <a:ext cx="7772400" cy="531813"/>
          </a:xfrm>
        </p:spPr>
        <p:txBody>
          <a:bodyPr/>
          <a:lstStyle/>
          <a:p>
            <a:r>
              <a:rPr lang="en-US" altLang="en-US" sz="4000"/>
              <a:t>Trace Code</a:t>
            </a:r>
          </a:p>
        </p:txBody>
      </p:sp>
      <p:sp>
        <p:nvSpPr>
          <p:cNvPr id="18436" name="Rectangle 3">
            <a:extLst>
              <a:ext uri="{FF2B5EF4-FFF2-40B4-BE49-F238E27FC236}">
                <a16:creationId xmlns:a16="http://schemas.microsoft.com/office/drawing/2014/main" id="{1E2DDD67-8EA2-DF48-9044-564A5B36B65E}"/>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a:extLst>
              <a:ext uri="{FF2B5EF4-FFF2-40B4-BE49-F238E27FC236}">
                <a16:creationId xmlns:a16="http://schemas.microsoft.com/office/drawing/2014/main" id="{1B6E80FE-CDBF-4B4B-A8D0-C1D635CCE1CA}"/>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Text Box 5">
            <a:extLst>
              <a:ext uri="{FF2B5EF4-FFF2-40B4-BE49-F238E27FC236}">
                <a16:creationId xmlns:a16="http://schemas.microsoft.com/office/drawing/2014/main" id="{8C0DD45C-36BF-634B-B55F-6790D8D44842}"/>
              </a:ext>
            </a:extLst>
          </p:cNvPr>
          <p:cNvSpPr txBox="1">
            <a:spLocks noChangeArrowheads="1"/>
          </p:cNvSpPr>
          <p:nvPr/>
        </p:nvSpPr>
        <p:spPr bwMode="auto">
          <a:xfrm>
            <a:off x="155575" y="18923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tx2"/>
                </a:solidFill>
              </a:rPr>
              <a:t>myCircle = Circle(5.0)</a:t>
            </a:r>
          </a:p>
          <a:p>
            <a:pPr>
              <a:spcBef>
                <a:spcPct val="0"/>
              </a:spcBef>
              <a:buClrTx/>
              <a:buSzTx/>
              <a:buFontTx/>
              <a:buNone/>
            </a:pPr>
            <a:endParaRPr lang="en-US" altLang="en-US" sz="1800">
              <a:solidFill>
                <a:schemeClr val="tx2"/>
              </a:solidFill>
            </a:endParaRPr>
          </a:p>
          <a:p>
            <a:pPr>
              <a:spcBef>
                <a:spcPct val="0"/>
              </a:spcBef>
              <a:buClrTx/>
              <a:buSzTx/>
              <a:buFontTx/>
              <a:buNone/>
            </a:pPr>
            <a:r>
              <a:rPr lang="en-US" altLang="en-US" sz="1800">
                <a:solidFill>
                  <a:schemeClr val="tx2"/>
                </a:solidFill>
              </a:rPr>
              <a:t>yourCircle = Circle()</a:t>
            </a:r>
          </a:p>
          <a:p>
            <a:pPr>
              <a:spcBef>
                <a:spcPct val="0"/>
              </a:spcBef>
              <a:buClrTx/>
              <a:buSzTx/>
              <a:buFontTx/>
              <a:buNone/>
            </a:pPr>
            <a:endParaRPr lang="en-US" altLang="en-US" sz="1800">
              <a:solidFill>
                <a:schemeClr val="tx2"/>
              </a:solidFill>
            </a:endParaRPr>
          </a:p>
          <a:p>
            <a:pPr>
              <a:spcBef>
                <a:spcPct val="0"/>
              </a:spcBef>
              <a:buClrTx/>
              <a:buSzTx/>
              <a:buFontTx/>
              <a:buNone/>
            </a:pPr>
            <a:r>
              <a:rPr lang="en-US" altLang="en-US" sz="1800">
                <a:solidFill>
                  <a:schemeClr val="tx2"/>
                </a:solidFill>
              </a:rPr>
              <a:t>yourCircle.radius = 100</a:t>
            </a:r>
          </a:p>
        </p:txBody>
      </p:sp>
      <p:sp>
        <p:nvSpPr>
          <p:cNvPr id="18439" name="Rectangle 6">
            <a:extLst>
              <a:ext uri="{FF2B5EF4-FFF2-40B4-BE49-F238E27FC236}">
                <a16:creationId xmlns:a16="http://schemas.microsoft.com/office/drawing/2014/main" id="{24E800E0-0737-D24E-B886-0FC4928161CA}"/>
              </a:ext>
            </a:extLst>
          </p:cNvPr>
          <p:cNvSpPr>
            <a:spLocks noChangeArrowheads="1"/>
          </p:cNvSpPr>
          <p:nvPr/>
        </p:nvSpPr>
        <p:spPr bwMode="auto">
          <a:xfrm>
            <a:off x="231775" y="1970088"/>
            <a:ext cx="26114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8440" name="Object 7">
            <a:extLst>
              <a:ext uri="{FF2B5EF4-FFF2-40B4-BE49-F238E27FC236}">
                <a16:creationId xmlns:a16="http://schemas.microsoft.com/office/drawing/2014/main" id="{4F2BB4A4-A650-0D47-8EDB-C7A39646E426}"/>
              </a:ext>
            </a:extLst>
          </p:cNvPr>
          <p:cNvGraphicFramePr>
            <a:graphicFrameLocks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18446" name="Picture" r:id="rId3" imgW="3098800" imgH="1384300" progId="Word.Picture.8">
                  <p:embed/>
                </p:oleObj>
              </mc:Choice>
              <mc:Fallback>
                <p:oleObj name="Picture" r:id="rId3" imgW="3098800" imgH="13843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Rectangle 8">
            <a:extLst>
              <a:ext uri="{FF2B5EF4-FFF2-40B4-BE49-F238E27FC236}">
                <a16:creationId xmlns:a16="http://schemas.microsoft.com/office/drawing/2014/main" id="{973133EE-1ACB-F445-A812-53427A6CEB69}"/>
              </a:ext>
            </a:extLst>
          </p:cNvPr>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18442" name="Text Box 9">
            <a:extLst>
              <a:ext uri="{FF2B5EF4-FFF2-40B4-BE49-F238E27FC236}">
                <a16:creationId xmlns:a16="http://schemas.microsoft.com/office/drawing/2014/main" id="{ECA6DC26-0C51-2E4A-9D26-B1374AE1919F}"/>
              </a:ext>
            </a:extLst>
          </p:cNvPr>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18443" name="Line 11">
            <a:extLst>
              <a:ext uri="{FF2B5EF4-FFF2-40B4-BE49-F238E27FC236}">
                <a16:creationId xmlns:a16="http://schemas.microsoft.com/office/drawing/2014/main" id="{B3FD0847-4440-A043-B09A-8781B2CDA59B}"/>
              </a:ext>
            </a:extLst>
          </p:cNvPr>
          <p:cNvSpPr>
            <a:spLocks noChangeShapeType="1"/>
          </p:cNvSpPr>
          <p:nvPr/>
        </p:nvSpPr>
        <p:spPr bwMode="auto">
          <a:xfrm flipH="1">
            <a:off x="6991350" y="223837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AutoShape 12">
            <a:extLst>
              <a:ext uri="{FF2B5EF4-FFF2-40B4-BE49-F238E27FC236}">
                <a16:creationId xmlns:a16="http://schemas.microsoft.com/office/drawing/2014/main" id="{CBC11FA6-0814-5040-958C-496F467905CD}"/>
              </a:ext>
            </a:extLst>
          </p:cNvPr>
          <p:cNvSpPr>
            <a:spLocks noChangeArrowheads="1"/>
          </p:cNvSpPr>
          <p:nvPr/>
        </p:nvSpPr>
        <p:spPr bwMode="auto">
          <a:xfrm>
            <a:off x="6376988" y="549275"/>
            <a:ext cx="2497137" cy="730250"/>
          </a:xfrm>
          <a:prstGeom prst="wedgeRoundRectCallout">
            <a:avLst>
              <a:gd name="adj1" fmla="val -8106"/>
              <a:gd name="adj2" fmla="val 15347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object reference to myCircle</a:t>
            </a:r>
          </a:p>
        </p:txBody>
      </p:sp>
      <p:sp>
        <p:nvSpPr>
          <p:cNvPr id="18445" name="Rectangle 13">
            <a:extLst>
              <a:ext uri="{FF2B5EF4-FFF2-40B4-BE49-F238E27FC236}">
                <a16:creationId xmlns:a16="http://schemas.microsoft.com/office/drawing/2014/main" id="{4D823629-9383-9D4B-93A8-805F735E12F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DD078FBB-C4CF-A540-BFAC-B408D0E36C0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F61BA2-9365-2347-8AF0-CA8F6C477703}" type="slidenum">
              <a:rPr lang="en-US" altLang="en-US" sz="1400"/>
              <a:pPr>
                <a:spcBef>
                  <a:spcPct val="0"/>
                </a:spcBef>
                <a:buClrTx/>
                <a:buSzTx/>
                <a:buFontTx/>
                <a:buNone/>
              </a:pPr>
              <a:t>16</a:t>
            </a:fld>
            <a:endParaRPr lang="en-US" altLang="en-US" sz="1400"/>
          </a:p>
        </p:txBody>
      </p:sp>
      <p:sp>
        <p:nvSpPr>
          <p:cNvPr id="19459" name="Rectangle 2">
            <a:extLst>
              <a:ext uri="{FF2B5EF4-FFF2-40B4-BE49-F238E27FC236}">
                <a16:creationId xmlns:a16="http://schemas.microsoft.com/office/drawing/2014/main" id="{4F9528CC-628D-764B-8BC4-7D74C3C5B571}"/>
              </a:ext>
            </a:extLst>
          </p:cNvPr>
          <p:cNvSpPr>
            <a:spLocks noGrp="1" noChangeArrowheads="1"/>
          </p:cNvSpPr>
          <p:nvPr>
            <p:ph type="title"/>
          </p:nvPr>
        </p:nvSpPr>
        <p:spPr>
          <a:xfrm>
            <a:off x="685800" y="285750"/>
            <a:ext cx="7772400" cy="531813"/>
          </a:xfrm>
        </p:spPr>
        <p:txBody>
          <a:bodyPr/>
          <a:lstStyle/>
          <a:p>
            <a:r>
              <a:rPr lang="en-US" altLang="en-US" sz="4000"/>
              <a:t>Trace Code</a:t>
            </a:r>
          </a:p>
        </p:txBody>
      </p:sp>
      <p:sp>
        <p:nvSpPr>
          <p:cNvPr id="19460" name="Rectangle 3">
            <a:extLst>
              <a:ext uri="{FF2B5EF4-FFF2-40B4-BE49-F238E27FC236}">
                <a16:creationId xmlns:a16="http://schemas.microsoft.com/office/drawing/2014/main" id="{12054E8D-7DA6-D545-805C-781621C2B554}"/>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a:extLst>
              <a:ext uri="{FF2B5EF4-FFF2-40B4-BE49-F238E27FC236}">
                <a16:creationId xmlns:a16="http://schemas.microsoft.com/office/drawing/2014/main" id="{47DB02B5-76A1-A74E-BF32-C5A78030011D}"/>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Text Box 5">
            <a:extLst>
              <a:ext uri="{FF2B5EF4-FFF2-40B4-BE49-F238E27FC236}">
                <a16:creationId xmlns:a16="http://schemas.microsoft.com/office/drawing/2014/main" id="{87A8B1E6-F85E-1044-B3B9-5CA18612C058}"/>
              </a:ext>
            </a:extLst>
          </p:cNvPr>
          <p:cNvSpPr txBox="1">
            <a:spLocks noChangeArrowheads="1"/>
          </p:cNvSpPr>
          <p:nvPr/>
        </p:nvSpPr>
        <p:spPr bwMode="auto">
          <a:xfrm>
            <a:off x="155575" y="1239838"/>
            <a:ext cx="48006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tx2"/>
                </a:solidFill>
              </a:rPr>
              <a:t>myCircle = Circle(5.0)</a:t>
            </a:r>
          </a:p>
          <a:p>
            <a:pPr>
              <a:spcBef>
                <a:spcPct val="0"/>
              </a:spcBef>
              <a:buClrTx/>
              <a:buSzTx/>
              <a:buFontTx/>
              <a:buNone/>
            </a:pPr>
            <a:endParaRPr lang="en-US" altLang="en-US" sz="1800">
              <a:solidFill>
                <a:schemeClr val="tx2"/>
              </a:solidFill>
            </a:endParaRPr>
          </a:p>
          <a:p>
            <a:pPr>
              <a:spcBef>
                <a:spcPct val="0"/>
              </a:spcBef>
              <a:buClrTx/>
              <a:buSzTx/>
              <a:buFontTx/>
              <a:buNone/>
            </a:pPr>
            <a:r>
              <a:rPr lang="en-US" altLang="en-US" sz="1800">
                <a:solidFill>
                  <a:schemeClr val="tx2"/>
                </a:solidFill>
              </a:rPr>
              <a:t>yourCircle = Circle()</a:t>
            </a:r>
          </a:p>
          <a:p>
            <a:pPr>
              <a:spcBef>
                <a:spcPct val="0"/>
              </a:spcBef>
              <a:buClrTx/>
              <a:buSzTx/>
              <a:buFontTx/>
              <a:buNone/>
            </a:pPr>
            <a:endParaRPr lang="en-US" altLang="en-US" sz="1800">
              <a:solidFill>
                <a:schemeClr val="tx2"/>
              </a:solidFill>
            </a:endParaRPr>
          </a:p>
          <a:p>
            <a:pPr>
              <a:spcBef>
                <a:spcPct val="0"/>
              </a:spcBef>
              <a:buClrTx/>
              <a:buSzTx/>
              <a:buFontTx/>
              <a:buNone/>
            </a:pPr>
            <a:r>
              <a:rPr lang="en-US" altLang="en-US" sz="1800">
                <a:solidFill>
                  <a:schemeClr val="tx2"/>
                </a:solidFill>
              </a:rPr>
              <a:t>yourCircle.radius = 100</a:t>
            </a:r>
          </a:p>
        </p:txBody>
      </p:sp>
      <p:sp>
        <p:nvSpPr>
          <p:cNvPr id="19463" name="Rectangle 6">
            <a:extLst>
              <a:ext uri="{FF2B5EF4-FFF2-40B4-BE49-F238E27FC236}">
                <a16:creationId xmlns:a16="http://schemas.microsoft.com/office/drawing/2014/main" id="{46B82921-E90F-DA44-8961-EC2367FC17E9}"/>
              </a:ext>
            </a:extLst>
          </p:cNvPr>
          <p:cNvSpPr>
            <a:spLocks noChangeArrowheads="1"/>
          </p:cNvSpPr>
          <p:nvPr/>
        </p:nvSpPr>
        <p:spPr bwMode="auto">
          <a:xfrm>
            <a:off x="193675" y="1854200"/>
            <a:ext cx="261143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464" name="Object 7">
            <a:extLst>
              <a:ext uri="{FF2B5EF4-FFF2-40B4-BE49-F238E27FC236}">
                <a16:creationId xmlns:a16="http://schemas.microsoft.com/office/drawing/2014/main" id="{CD99C1C5-34D8-3847-9A37-681F83B2E0CD}"/>
              </a:ext>
            </a:extLst>
          </p:cNvPr>
          <p:cNvGraphicFramePr>
            <a:graphicFrameLocks noChangeAspect="1"/>
          </p:cNvGraphicFramePr>
          <p:nvPr>
            <p:ph idx="1"/>
          </p:nvPr>
        </p:nvGraphicFramePr>
        <p:xfrm>
          <a:off x="5608638" y="2200275"/>
          <a:ext cx="2687637" cy="1193800"/>
        </p:xfrm>
        <a:graphic>
          <a:graphicData uri="http://schemas.openxmlformats.org/presentationml/2006/ole">
            <mc:AlternateContent xmlns:mc="http://schemas.openxmlformats.org/markup-compatibility/2006">
              <mc:Choice xmlns:v="urn:schemas-microsoft-com:vml" Requires="v">
                <p:oleObj spid="_x0000_s19474" name="Picture" r:id="rId3" imgW="3098800" imgH="1384300" progId="Word.Picture.8">
                  <p:embed/>
                </p:oleObj>
              </mc:Choice>
              <mc:Fallback>
                <p:oleObj name="Picture" r:id="rId3" imgW="3098800" imgH="13843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8638" y="2200275"/>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Rectangle 8">
            <a:extLst>
              <a:ext uri="{FF2B5EF4-FFF2-40B4-BE49-F238E27FC236}">
                <a16:creationId xmlns:a16="http://schemas.microsoft.com/office/drawing/2014/main" id="{897663AE-2CCA-FB4E-8863-F16688369DB9}"/>
              </a:ext>
            </a:extLst>
          </p:cNvPr>
          <p:cNvSpPr>
            <a:spLocks noChangeArrowheads="1"/>
          </p:cNvSpPr>
          <p:nvPr/>
        </p:nvSpPr>
        <p:spPr bwMode="auto">
          <a:xfrm>
            <a:off x="6837363" y="1393825"/>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19466" name="Text Box 9">
            <a:extLst>
              <a:ext uri="{FF2B5EF4-FFF2-40B4-BE49-F238E27FC236}">
                <a16:creationId xmlns:a16="http://schemas.microsoft.com/office/drawing/2014/main" id="{35FC6766-B87C-3C4A-99C0-036CF1BDDE82}"/>
              </a:ext>
            </a:extLst>
          </p:cNvPr>
          <p:cNvSpPr txBox="1">
            <a:spLocks noChangeArrowheads="1"/>
          </p:cNvSpPr>
          <p:nvPr/>
        </p:nvSpPr>
        <p:spPr bwMode="auto">
          <a:xfrm>
            <a:off x="5724525" y="1368425"/>
            <a:ext cx="1133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19467" name="Line 10">
            <a:extLst>
              <a:ext uri="{FF2B5EF4-FFF2-40B4-BE49-F238E27FC236}">
                <a16:creationId xmlns:a16="http://schemas.microsoft.com/office/drawing/2014/main" id="{50CD45BB-D44A-6D44-8CA8-5C953DC546B3}"/>
              </a:ext>
            </a:extLst>
          </p:cNvPr>
          <p:cNvSpPr>
            <a:spLocks noChangeShapeType="1"/>
          </p:cNvSpPr>
          <p:nvPr/>
        </p:nvSpPr>
        <p:spPr bwMode="auto">
          <a:xfrm flipH="1">
            <a:off x="6991350" y="1585913"/>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AutoShape 11">
            <a:extLst>
              <a:ext uri="{FF2B5EF4-FFF2-40B4-BE49-F238E27FC236}">
                <a16:creationId xmlns:a16="http://schemas.microsoft.com/office/drawing/2014/main" id="{FCD9B0A9-A4AC-D142-9775-D0BF6CC8652B}"/>
              </a:ext>
            </a:extLst>
          </p:cNvPr>
          <p:cNvSpPr>
            <a:spLocks noChangeArrowheads="1"/>
          </p:cNvSpPr>
          <p:nvPr/>
        </p:nvSpPr>
        <p:spPr bwMode="auto">
          <a:xfrm>
            <a:off x="1998663" y="3044825"/>
            <a:ext cx="2497137" cy="730250"/>
          </a:xfrm>
          <a:prstGeom prst="wedgeRoundRectCallout">
            <a:avLst>
              <a:gd name="adj1" fmla="val 98190"/>
              <a:gd name="adj2" fmla="val 22174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object reference to yourCircle</a:t>
            </a:r>
          </a:p>
        </p:txBody>
      </p:sp>
      <p:sp>
        <p:nvSpPr>
          <p:cNvPr id="19469" name="Rectangle 12">
            <a:extLst>
              <a:ext uri="{FF2B5EF4-FFF2-40B4-BE49-F238E27FC236}">
                <a16:creationId xmlns:a16="http://schemas.microsoft.com/office/drawing/2014/main" id="{2CB2DDC5-A658-0A4D-ADCF-F5E6A149F77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graphicFrame>
        <p:nvGraphicFramePr>
          <p:cNvPr id="19470" name="Object 13">
            <a:extLst>
              <a:ext uri="{FF2B5EF4-FFF2-40B4-BE49-F238E27FC236}">
                <a16:creationId xmlns:a16="http://schemas.microsoft.com/office/drawing/2014/main" id="{FA9C8110-9FFD-F641-AA3B-2669E4377137}"/>
              </a:ext>
            </a:extLst>
          </p:cNvPr>
          <p:cNvGraphicFramePr>
            <a:graphicFrameLocks noChangeAspect="1"/>
          </p:cNvGraphicFramePr>
          <p:nvPr/>
        </p:nvGraphicFramePr>
        <p:xfrm>
          <a:off x="5724525" y="4926013"/>
          <a:ext cx="2687638" cy="1193800"/>
        </p:xfrm>
        <a:graphic>
          <a:graphicData uri="http://schemas.openxmlformats.org/presentationml/2006/ole">
            <mc:AlternateContent xmlns:mc="http://schemas.openxmlformats.org/markup-compatibility/2006">
              <mc:Choice xmlns:v="urn:schemas-microsoft-com:vml" Requires="v">
                <p:oleObj spid="_x0000_s19475" name="Picture" r:id="rId5" imgW="736600" imgH="330200" progId="Word.Picture.8">
                  <p:embed/>
                </p:oleObj>
              </mc:Choice>
              <mc:Fallback>
                <p:oleObj name="Picture" r:id="rId5" imgW="736600" imgH="330200" progId="Word.Picture.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4926013"/>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1" name="Rectangle 14">
            <a:extLst>
              <a:ext uri="{FF2B5EF4-FFF2-40B4-BE49-F238E27FC236}">
                <a16:creationId xmlns:a16="http://schemas.microsoft.com/office/drawing/2014/main" id="{8B535127-A6F4-724A-8421-24DECD43520D}"/>
              </a:ext>
            </a:extLst>
          </p:cNvPr>
          <p:cNvSpPr>
            <a:spLocks noChangeArrowheads="1"/>
          </p:cNvSpPr>
          <p:nvPr/>
        </p:nvSpPr>
        <p:spPr bwMode="auto">
          <a:xfrm>
            <a:off x="6953250" y="4119563"/>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19472" name="Text Box 15">
            <a:extLst>
              <a:ext uri="{FF2B5EF4-FFF2-40B4-BE49-F238E27FC236}">
                <a16:creationId xmlns:a16="http://schemas.microsoft.com/office/drawing/2014/main" id="{F902FAAB-F5AC-F746-97DC-9BD76832C472}"/>
              </a:ext>
            </a:extLst>
          </p:cNvPr>
          <p:cNvSpPr txBox="1">
            <a:spLocks noChangeArrowheads="1"/>
          </p:cNvSpPr>
          <p:nvPr/>
        </p:nvSpPr>
        <p:spPr bwMode="auto">
          <a:xfrm>
            <a:off x="5686425" y="4094163"/>
            <a:ext cx="12874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19473" name="Line 16">
            <a:extLst>
              <a:ext uri="{FF2B5EF4-FFF2-40B4-BE49-F238E27FC236}">
                <a16:creationId xmlns:a16="http://schemas.microsoft.com/office/drawing/2014/main" id="{A0892BC1-F748-2E44-9402-63C43AF1CC85}"/>
              </a:ext>
            </a:extLst>
          </p:cNvPr>
          <p:cNvSpPr>
            <a:spLocks noChangeShapeType="1"/>
          </p:cNvSpPr>
          <p:nvPr/>
        </p:nvSpPr>
        <p:spPr bwMode="auto">
          <a:xfrm flipH="1">
            <a:off x="7107238" y="4311650"/>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3BD39B45-8F0C-D649-B087-E225F518B4D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EEE524-CC04-2146-BCCE-41A42FB4D349}" type="slidenum">
              <a:rPr lang="en-US" altLang="en-US" sz="1400"/>
              <a:pPr>
                <a:spcBef>
                  <a:spcPct val="0"/>
                </a:spcBef>
                <a:buClrTx/>
                <a:buSzTx/>
                <a:buFontTx/>
                <a:buNone/>
              </a:pPr>
              <a:t>17</a:t>
            </a:fld>
            <a:endParaRPr lang="en-US" altLang="en-US" sz="1400"/>
          </a:p>
        </p:txBody>
      </p:sp>
      <p:sp>
        <p:nvSpPr>
          <p:cNvPr id="20483" name="Rectangle 2">
            <a:extLst>
              <a:ext uri="{FF2B5EF4-FFF2-40B4-BE49-F238E27FC236}">
                <a16:creationId xmlns:a16="http://schemas.microsoft.com/office/drawing/2014/main" id="{73F1CC69-6EB9-B943-A6E8-D06C4423E6ED}"/>
              </a:ext>
            </a:extLst>
          </p:cNvPr>
          <p:cNvSpPr>
            <a:spLocks noGrp="1" noChangeArrowheads="1"/>
          </p:cNvSpPr>
          <p:nvPr>
            <p:ph type="title"/>
          </p:nvPr>
        </p:nvSpPr>
        <p:spPr>
          <a:xfrm>
            <a:off x="685800" y="285750"/>
            <a:ext cx="7772400" cy="531813"/>
          </a:xfrm>
        </p:spPr>
        <p:txBody>
          <a:bodyPr/>
          <a:lstStyle/>
          <a:p>
            <a:r>
              <a:rPr lang="en-US" altLang="en-US" sz="4000"/>
              <a:t>Trace Code</a:t>
            </a:r>
          </a:p>
        </p:txBody>
      </p:sp>
      <p:sp>
        <p:nvSpPr>
          <p:cNvPr id="20484" name="Rectangle 3">
            <a:extLst>
              <a:ext uri="{FF2B5EF4-FFF2-40B4-BE49-F238E27FC236}">
                <a16:creationId xmlns:a16="http://schemas.microsoft.com/office/drawing/2014/main" id="{0BE7520F-4849-FC4C-AC01-EA9C91683316}"/>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4">
            <a:extLst>
              <a:ext uri="{FF2B5EF4-FFF2-40B4-BE49-F238E27FC236}">
                <a16:creationId xmlns:a16="http://schemas.microsoft.com/office/drawing/2014/main" id="{FAB22832-5596-064B-A1AF-DE9A18CC60C8}"/>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Text Box 5">
            <a:extLst>
              <a:ext uri="{FF2B5EF4-FFF2-40B4-BE49-F238E27FC236}">
                <a16:creationId xmlns:a16="http://schemas.microsoft.com/office/drawing/2014/main" id="{EEC2D035-3452-5A44-B253-1ECE90EA3D78}"/>
              </a:ext>
            </a:extLst>
          </p:cNvPr>
          <p:cNvSpPr txBox="1">
            <a:spLocks noChangeArrowheads="1"/>
          </p:cNvSpPr>
          <p:nvPr/>
        </p:nvSpPr>
        <p:spPr bwMode="auto">
          <a:xfrm>
            <a:off x="155575" y="1239838"/>
            <a:ext cx="48006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myCircle = Circle(5.0)</a:t>
            </a:r>
          </a:p>
          <a:p>
            <a:pPr>
              <a:spcBef>
                <a:spcPct val="0"/>
              </a:spcBef>
              <a:buClrTx/>
              <a:buSzTx/>
              <a:buFontTx/>
              <a:buNone/>
            </a:pPr>
            <a:endParaRPr lang="en-US" altLang="en-US" sz="1800">
              <a:solidFill>
                <a:schemeClr val="tx2"/>
              </a:solidFill>
            </a:endParaRPr>
          </a:p>
          <a:p>
            <a:pPr>
              <a:spcBef>
                <a:spcPct val="0"/>
              </a:spcBef>
              <a:buClrTx/>
              <a:buSzTx/>
              <a:buFontTx/>
              <a:buNone/>
            </a:pPr>
            <a:r>
              <a:rPr lang="en-US" altLang="en-US" sz="1800">
                <a:solidFill>
                  <a:schemeClr val="bg2"/>
                </a:solidFill>
              </a:rPr>
              <a:t>yourCircle = Circle()</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yourCircle.radius = 100</a:t>
            </a:r>
          </a:p>
        </p:txBody>
      </p:sp>
      <p:sp>
        <p:nvSpPr>
          <p:cNvPr id="20487" name="Rectangle 6">
            <a:extLst>
              <a:ext uri="{FF2B5EF4-FFF2-40B4-BE49-F238E27FC236}">
                <a16:creationId xmlns:a16="http://schemas.microsoft.com/office/drawing/2014/main" id="{F9B51527-2D3B-714E-8F95-FC99E3FE214B}"/>
              </a:ext>
            </a:extLst>
          </p:cNvPr>
          <p:cNvSpPr>
            <a:spLocks noChangeArrowheads="1"/>
          </p:cNvSpPr>
          <p:nvPr/>
        </p:nvSpPr>
        <p:spPr bwMode="auto">
          <a:xfrm>
            <a:off x="193675" y="2392363"/>
            <a:ext cx="26114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0488" name="Object 7">
            <a:extLst>
              <a:ext uri="{FF2B5EF4-FFF2-40B4-BE49-F238E27FC236}">
                <a16:creationId xmlns:a16="http://schemas.microsoft.com/office/drawing/2014/main" id="{BA4697A6-061C-294B-8397-D6F1F637619A}"/>
              </a:ext>
            </a:extLst>
          </p:cNvPr>
          <p:cNvGraphicFramePr>
            <a:graphicFrameLocks noChangeAspect="1"/>
          </p:cNvGraphicFramePr>
          <p:nvPr>
            <p:ph idx="1"/>
          </p:nvPr>
        </p:nvGraphicFramePr>
        <p:xfrm>
          <a:off x="5608638" y="2200275"/>
          <a:ext cx="2687637" cy="1193800"/>
        </p:xfrm>
        <a:graphic>
          <a:graphicData uri="http://schemas.openxmlformats.org/presentationml/2006/ole">
            <mc:AlternateContent xmlns:mc="http://schemas.openxmlformats.org/markup-compatibility/2006">
              <mc:Choice xmlns:v="urn:schemas-microsoft-com:vml" Requires="v">
                <p:oleObj spid="_x0000_s20498" name="Picture" r:id="rId3" imgW="3098800" imgH="1384300" progId="Word.Picture.8">
                  <p:embed/>
                </p:oleObj>
              </mc:Choice>
              <mc:Fallback>
                <p:oleObj name="Picture" r:id="rId3" imgW="3098800" imgH="13843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8638" y="2200275"/>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Rectangle 8">
            <a:extLst>
              <a:ext uri="{FF2B5EF4-FFF2-40B4-BE49-F238E27FC236}">
                <a16:creationId xmlns:a16="http://schemas.microsoft.com/office/drawing/2014/main" id="{8197268F-0731-CC47-A426-EC67416F2CC4}"/>
              </a:ext>
            </a:extLst>
          </p:cNvPr>
          <p:cNvSpPr>
            <a:spLocks noChangeArrowheads="1"/>
          </p:cNvSpPr>
          <p:nvPr/>
        </p:nvSpPr>
        <p:spPr bwMode="auto">
          <a:xfrm>
            <a:off x="6837363" y="1393825"/>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20490" name="Text Box 9">
            <a:extLst>
              <a:ext uri="{FF2B5EF4-FFF2-40B4-BE49-F238E27FC236}">
                <a16:creationId xmlns:a16="http://schemas.microsoft.com/office/drawing/2014/main" id="{EDE65D9C-73FE-A84A-9719-61A16EB233C5}"/>
              </a:ext>
            </a:extLst>
          </p:cNvPr>
          <p:cNvSpPr txBox="1">
            <a:spLocks noChangeArrowheads="1"/>
          </p:cNvSpPr>
          <p:nvPr/>
        </p:nvSpPr>
        <p:spPr bwMode="auto">
          <a:xfrm>
            <a:off x="5724525" y="1368425"/>
            <a:ext cx="1133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0491" name="Line 10">
            <a:extLst>
              <a:ext uri="{FF2B5EF4-FFF2-40B4-BE49-F238E27FC236}">
                <a16:creationId xmlns:a16="http://schemas.microsoft.com/office/drawing/2014/main" id="{CC8ED2D0-1BF3-6C48-ABE4-14CE7065BF80}"/>
              </a:ext>
            </a:extLst>
          </p:cNvPr>
          <p:cNvSpPr>
            <a:spLocks noChangeShapeType="1"/>
          </p:cNvSpPr>
          <p:nvPr/>
        </p:nvSpPr>
        <p:spPr bwMode="auto">
          <a:xfrm flipH="1">
            <a:off x="6991350" y="1585913"/>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AutoShape 11">
            <a:extLst>
              <a:ext uri="{FF2B5EF4-FFF2-40B4-BE49-F238E27FC236}">
                <a16:creationId xmlns:a16="http://schemas.microsoft.com/office/drawing/2014/main" id="{2800614F-9163-6F47-AE1B-B6B745F674AA}"/>
              </a:ext>
            </a:extLst>
          </p:cNvPr>
          <p:cNvSpPr>
            <a:spLocks noChangeArrowheads="1"/>
          </p:cNvSpPr>
          <p:nvPr/>
        </p:nvSpPr>
        <p:spPr bwMode="auto">
          <a:xfrm>
            <a:off x="1998663" y="3044825"/>
            <a:ext cx="2497137" cy="730250"/>
          </a:xfrm>
          <a:prstGeom prst="wedgeRoundRectCallout">
            <a:avLst>
              <a:gd name="adj1" fmla="val 98190"/>
              <a:gd name="adj2" fmla="val 22174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Modify radius in yourCircle</a:t>
            </a:r>
          </a:p>
        </p:txBody>
      </p:sp>
      <p:sp>
        <p:nvSpPr>
          <p:cNvPr id="20493" name="Rectangle 12">
            <a:extLst>
              <a:ext uri="{FF2B5EF4-FFF2-40B4-BE49-F238E27FC236}">
                <a16:creationId xmlns:a16="http://schemas.microsoft.com/office/drawing/2014/main" id="{F9028C6B-2F33-A345-9922-DD488AB9A7E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graphicFrame>
        <p:nvGraphicFramePr>
          <p:cNvPr id="20494" name="Object 13">
            <a:extLst>
              <a:ext uri="{FF2B5EF4-FFF2-40B4-BE49-F238E27FC236}">
                <a16:creationId xmlns:a16="http://schemas.microsoft.com/office/drawing/2014/main" id="{D6F78077-4734-5441-AB06-8D1077BB1C4C}"/>
              </a:ext>
            </a:extLst>
          </p:cNvPr>
          <p:cNvGraphicFramePr>
            <a:graphicFrameLocks noChangeAspect="1"/>
          </p:cNvGraphicFramePr>
          <p:nvPr/>
        </p:nvGraphicFramePr>
        <p:xfrm>
          <a:off x="5724525" y="4927600"/>
          <a:ext cx="2687638" cy="1193800"/>
        </p:xfrm>
        <a:graphic>
          <a:graphicData uri="http://schemas.openxmlformats.org/presentationml/2006/ole">
            <mc:AlternateContent xmlns:mc="http://schemas.openxmlformats.org/markup-compatibility/2006">
              <mc:Choice xmlns:v="urn:schemas-microsoft-com:vml" Requires="v">
                <p:oleObj spid="_x0000_s20499" name="Picture" r:id="rId5" imgW="736600" imgH="330200" progId="Word.Picture.8">
                  <p:embed/>
                </p:oleObj>
              </mc:Choice>
              <mc:Fallback>
                <p:oleObj name="Picture" r:id="rId5" imgW="736600" imgH="330200" progId="Word.Picture.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4927600"/>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Rectangle 14">
            <a:extLst>
              <a:ext uri="{FF2B5EF4-FFF2-40B4-BE49-F238E27FC236}">
                <a16:creationId xmlns:a16="http://schemas.microsoft.com/office/drawing/2014/main" id="{476B05E2-318B-FC45-B746-27C3CBFE5677}"/>
              </a:ext>
            </a:extLst>
          </p:cNvPr>
          <p:cNvSpPr>
            <a:spLocks noChangeArrowheads="1"/>
          </p:cNvSpPr>
          <p:nvPr/>
        </p:nvSpPr>
        <p:spPr bwMode="auto">
          <a:xfrm>
            <a:off x="6953250" y="4119563"/>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20496" name="Text Box 15">
            <a:extLst>
              <a:ext uri="{FF2B5EF4-FFF2-40B4-BE49-F238E27FC236}">
                <a16:creationId xmlns:a16="http://schemas.microsoft.com/office/drawing/2014/main" id="{7DC2DFFB-CCFB-6446-AD42-164F5DC96C01}"/>
              </a:ext>
            </a:extLst>
          </p:cNvPr>
          <p:cNvSpPr txBox="1">
            <a:spLocks noChangeArrowheads="1"/>
          </p:cNvSpPr>
          <p:nvPr/>
        </p:nvSpPr>
        <p:spPr bwMode="auto">
          <a:xfrm>
            <a:off x="5686425" y="4094163"/>
            <a:ext cx="12874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20497" name="Line 16">
            <a:extLst>
              <a:ext uri="{FF2B5EF4-FFF2-40B4-BE49-F238E27FC236}">
                <a16:creationId xmlns:a16="http://schemas.microsoft.com/office/drawing/2014/main" id="{A33EADAA-2D8B-D64C-9C3F-DF780E3F0F58}"/>
              </a:ext>
            </a:extLst>
          </p:cNvPr>
          <p:cNvSpPr>
            <a:spLocks noChangeShapeType="1"/>
          </p:cNvSpPr>
          <p:nvPr/>
        </p:nvSpPr>
        <p:spPr bwMode="auto">
          <a:xfrm flipH="1">
            <a:off x="7107238" y="4311650"/>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5134D221-E7F9-C340-9667-558F56D4330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C660713-C0A7-9543-95A3-920BEEC502C5}" type="slidenum">
              <a:rPr lang="en-US" altLang="en-US" sz="1400"/>
              <a:pPr>
                <a:spcBef>
                  <a:spcPct val="0"/>
                </a:spcBef>
                <a:buClrTx/>
                <a:buSzTx/>
                <a:buFontTx/>
                <a:buNone/>
              </a:pPr>
              <a:t>18</a:t>
            </a:fld>
            <a:endParaRPr lang="en-US" altLang="en-US" sz="1400"/>
          </a:p>
        </p:txBody>
      </p:sp>
      <p:sp>
        <p:nvSpPr>
          <p:cNvPr id="21507" name="Rectangle 2">
            <a:extLst>
              <a:ext uri="{FF2B5EF4-FFF2-40B4-BE49-F238E27FC236}">
                <a16:creationId xmlns:a16="http://schemas.microsoft.com/office/drawing/2014/main" id="{875B58CA-8DA7-7047-B156-5F7238748484}"/>
              </a:ext>
            </a:extLst>
          </p:cNvPr>
          <p:cNvSpPr>
            <a:spLocks noGrp="1" noChangeArrowheads="1"/>
          </p:cNvSpPr>
          <p:nvPr>
            <p:ph type="title"/>
          </p:nvPr>
        </p:nvSpPr>
        <p:spPr>
          <a:xfrm>
            <a:off x="457200" y="304800"/>
            <a:ext cx="8686800" cy="533400"/>
          </a:xfrm>
        </p:spPr>
        <p:txBody>
          <a:bodyPr/>
          <a:lstStyle/>
          <a:p>
            <a:r>
              <a:rPr lang="en-US" altLang="en-US"/>
              <a:t>The datetime Class</a:t>
            </a:r>
            <a:endParaRPr lang="en-US" altLang="en-US">
              <a:solidFill>
                <a:schemeClr val="tx1"/>
              </a:solidFill>
              <a:latin typeface="Book Antiqua" panose="02040602050305030304" pitchFamily="18" charset="0"/>
              <a:hlinkClick r:id="rId2" action="ppaction://program"/>
            </a:endParaRPr>
          </a:p>
        </p:txBody>
      </p:sp>
      <p:sp>
        <p:nvSpPr>
          <p:cNvPr id="21508" name="Rectangle 3">
            <a:extLst>
              <a:ext uri="{FF2B5EF4-FFF2-40B4-BE49-F238E27FC236}">
                <a16:creationId xmlns:a16="http://schemas.microsoft.com/office/drawing/2014/main" id="{24D67C32-9DF4-C44E-AC58-1C015AB21C3F}"/>
              </a:ext>
            </a:extLst>
          </p:cNvPr>
          <p:cNvSpPr>
            <a:spLocks noGrp="1" noChangeArrowheads="1"/>
          </p:cNvSpPr>
          <p:nvPr>
            <p:ph type="body" idx="1"/>
          </p:nvPr>
        </p:nvSpPr>
        <p:spPr>
          <a:xfrm>
            <a:off x="152400" y="1066800"/>
            <a:ext cx="7761288" cy="4205288"/>
          </a:xfrm>
        </p:spPr>
        <p:txBody>
          <a:bodyPr/>
          <a:lstStyle/>
          <a:p>
            <a:pPr marL="0" indent="0">
              <a:lnSpc>
                <a:spcPct val="80000"/>
              </a:lnSpc>
              <a:buFont typeface="Monotype Sorts" pitchFamily="2" charset="2"/>
              <a:buNone/>
              <a:tabLst>
                <a:tab pos="0" algn="l"/>
              </a:tabLst>
            </a:pPr>
            <a:r>
              <a:rPr lang="en-US" altLang="zh-CN">
                <a:solidFill>
                  <a:schemeClr val="tx2"/>
                </a:solidFill>
                <a:ea typeface="SimSun" panose="02010600030101010101" pitchFamily="2" charset="-122"/>
              </a:rPr>
              <a:t>from datetime import datetime</a:t>
            </a:r>
          </a:p>
          <a:p>
            <a:pPr marL="0" indent="0">
              <a:lnSpc>
                <a:spcPct val="80000"/>
              </a:lnSpc>
              <a:buFont typeface="Monotype Sorts" pitchFamily="2" charset="2"/>
              <a:buNone/>
              <a:tabLst>
                <a:tab pos="0" algn="l"/>
              </a:tabLst>
            </a:pPr>
            <a:r>
              <a:rPr lang="en-US" altLang="zh-CN">
                <a:solidFill>
                  <a:schemeClr val="tx2"/>
                </a:solidFill>
                <a:ea typeface="SimSun" panose="02010600030101010101" pitchFamily="2" charset="-122"/>
              </a:rPr>
              <a:t>d = datetime.now()</a:t>
            </a:r>
          </a:p>
          <a:p>
            <a:pPr marL="0" indent="0">
              <a:lnSpc>
                <a:spcPct val="80000"/>
              </a:lnSpc>
              <a:buFont typeface="Monotype Sorts" pitchFamily="2" charset="2"/>
              <a:buNone/>
              <a:tabLst>
                <a:tab pos="0" algn="l"/>
              </a:tabLst>
            </a:pPr>
            <a:r>
              <a:rPr lang="en-US" altLang="zh-CN">
                <a:solidFill>
                  <a:schemeClr val="tx2"/>
                </a:solidFill>
                <a:ea typeface="SimSun" panose="02010600030101010101" pitchFamily="2" charset="-122"/>
              </a:rPr>
              <a:t>print("Current year is " + str(d.year))</a:t>
            </a:r>
          </a:p>
          <a:p>
            <a:pPr marL="0" indent="0">
              <a:lnSpc>
                <a:spcPct val="80000"/>
              </a:lnSpc>
              <a:buFont typeface="Monotype Sorts" pitchFamily="2" charset="2"/>
              <a:buNone/>
              <a:tabLst>
                <a:tab pos="0" algn="l"/>
              </a:tabLst>
            </a:pPr>
            <a:r>
              <a:rPr lang="en-US" altLang="zh-CN">
                <a:solidFill>
                  <a:schemeClr val="tx2"/>
                </a:solidFill>
                <a:ea typeface="SimSun" panose="02010600030101010101" pitchFamily="2" charset="-122"/>
              </a:rPr>
              <a:t>print("Current month is " + str(d.month))</a:t>
            </a:r>
          </a:p>
          <a:p>
            <a:pPr marL="0" indent="0">
              <a:lnSpc>
                <a:spcPct val="80000"/>
              </a:lnSpc>
              <a:buFont typeface="Monotype Sorts" pitchFamily="2" charset="2"/>
              <a:buNone/>
              <a:tabLst>
                <a:tab pos="0" algn="l"/>
              </a:tabLst>
            </a:pPr>
            <a:r>
              <a:rPr lang="en-US" altLang="zh-CN">
                <a:solidFill>
                  <a:schemeClr val="tx2"/>
                </a:solidFill>
                <a:ea typeface="SimSun" panose="02010600030101010101" pitchFamily="2" charset="-122"/>
              </a:rPr>
              <a:t>print("Current day of month is " + str(d.day))</a:t>
            </a:r>
          </a:p>
          <a:p>
            <a:pPr marL="0" indent="0">
              <a:lnSpc>
                <a:spcPct val="80000"/>
              </a:lnSpc>
              <a:buFont typeface="Monotype Sorts" pitchFamily="2" charset="2"/>
              <a:buNone/>
              <a:tabLst>
                <a:tab pos="0" algn="l"/>
              </a:tabLst>
            </a:pPr>
            <a:r>
              <a:rPr lang="en-US" altLang="zh-CN">
                <a:solidFill>
                  <a:schemeClr val="tx2"/>
                </a:solidFill>
                <a:ea typeface="SimSun" panose="02010600030101010101" pitchFamily="2" charset="-122"/>
              </a:rPr>
              <a:t>print("Current hour is " + str(d.hour))</a:t>
            </a:r>
          </a:p>
          <a:p>
            <a:pPr marL="0" indent="0">
              <a:lnSpc>
                <a:spcPct val="80000"/>
              </a:lnSpc>
              <a:buFont typeface="Monotype Sorts" pitchFamily="2" charset="2"/>
              <a:buNone/>
              <a:tabLst>
                <a:tab pos="0" algn="l"/>
              </a:tabLst>
            </a:pPr>
            <a:r>
              <a:rPr lang="en-US" altLang="zh-CN">
                <a:solidFill>
                  <a:schemeClr val="tx2"/>
                </a:solidFill>
                <a:ea typeface="SimSun" panose="02010600030101010101" pitchFamily="2" charset="-122"/>
              </a:rPr>
              <a:t>print("Current minute is " + str(d.minute))</a:t>
            </a:r>
          </a:p>
          <a:p>
            <a:pPr marL="0" indent="0">
              <a:lnSpc>
                <a:spcPct val="80000"/>
              </a:lnSpc>
              <a:buFont typeface="Monotype Sorts" pitchFamily="2" charset="2"/>
              <a:buNone/>
              <a:tabLst>
                <a:tab pos="0" algn="l"/>
              </a:tabLst>
            </a:pPr>
            <a:r>
              <a:rPr lang="en-US" altLang="zh-CN">
                <a:solidFill>
                  <a:schemeClr val="tx2"/>
                </a:solidFill>
                <a:ea typeface="SimSun" panose="02010600030101010101" pitchFamily="2" charset="-122"/>
              </a:rPr>
              <a:t>print("Current second is " + str(d.second))</a:t>
            </a:r>
            <a:endParaRPr lang="en-US" altLang="en-US">
              <a:solidFill>
                <a:schemeClr val="tx2"/>
              </a:solidFill>
            </a:endParaRPr>
          </a:p>
        </p:txBody>
      </p:sp>
      <p:sp>
        <p:nvSpPr>
          <p:cNvPr id="21509" name="Rectangle 5">
            <a:extLst>
              <a:ext uri="{FF2B5EF4-FFF2-40B4-BE49-F238E27FC236}">
                <a16:creationId xmlns:a16="http://schemas.microsoft.com/office/drawing/2014/main" id="{D2A1BC8F-4F00-EE4F-A413-CFF11DCBAA20}"/>
              </a:ext>
            </a:extLst>
          </p:cNvPr>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67CD1E1C-65FA-EE4C-97AF-3E4FC340171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05CF6C-9C0C-514D-92F2-67C4101B073B}" type="slidenum">
              <a:rPr lang="en-US" altLang="en-US" sz="1400"/>
              <a:pPr>
                <a:spcBef>
                  <a:spcPct val="0"/>
                </a:spcBef>
                <a:buClrTx/>
                <a:buSzTx/>
                <a:buFontTx/>
                <a:buNone/>
              </a:pPr>
              <a:t>19</a:t>
            </a:fld>
            <a:endParaRPr lang="en-US" altLang="en-US" sz="1400"/>
          </a:p>
        </p:txBody>
      </p:sp>
      <p:sp>
        <p:nvSpPr>
          <p:cNvPr id="22531" name="Rectangle 2">
            <a:extLst>
              <a:ext uri="{FF2B5EF4-FFF2-40B4-BE49-F238E27FC236}">
                <a16:creationId xmlns:a16="http://schemas.microsoft.com/office/drawing/2014/main" id="{C3E55AFA-50A6-FB41-8C41-72DB2CE6E463}"/>
              </a:ext>
            </a:extLst>
          </p:cNvPr>
          <p:cNvSpPr>
            <a:spLocks noGrp="1" noChangeArrowheads="1"/>
          </p:cNvSpPr>
          <p:nvPr>
            <p:ph type="title"/>
          </p:nvPr>
        </p:nvSpPr>
        <p:spPr>
          <a:xfrm>
            <a:off x="731838" y="317500"/>
            <a:ext cx="7772400" cy="573088"/>
          </a:xfrm>
        </p:spPr>
        <p:txBody>
          <a:bodyPr/>
          <a:lstStyle/>
          <a:p>
            <a:r>
              <a:rPr lang="en-US" altLang="en-US"/>
              <a:t>Data Field Encapsulation</a:t>
            </a:r>
          </a:p>
        </p:txBody>
      </p:sp>
      <p:sp>
        <p:nvSpPr>
          <p:cNvPr id="22532" name="Rectangle 3">
            <a:extLst>
              <a:ext uri="{FF2B5EF4-FFF2-40B4-BE49-F238E27FC236}">
                <a16:creationId xmlns:a16="http://schemas.microsoft.com/office/drawing/2014/main" id="{D9513325-AE10-734F-93B5-137C1C087FC8}"/>
              </a:ext>
            </a:extLst>
          </p:cNvPr>
          <p:cNvSpPr>
            <a:spLocks noGrp="1" noChangeArrowheads="1"/>
          </p:cNvSpPr>
          <p:nvPr>
            <p:ph type="body" idx="1"/>
          </p:nvPr>
        </p:nvSpPr>
        <p:spPr>
          <a:xfrm>
            <a:off x="309563" y="1123950"/>
            <a:ext cx="8486775" cy="1600200"/>
          </a:xfrm>
        </p:spPr>
        <p:txBody>
          <a:bodyPr/>
          <a:lstStyle/>
          <a:p>
            <a:pPr marL="0" indent="0">
              <a:spcBef>
                <a:spcPct val="0"/>
              </a:spcBef>
              <a:buFont typeface="Symbol" pitchFamily="2" charset="2"/>
              <a:buNone/>
            </a:pPr>
            <a:r>
              <a:rPr lang="en-US" altLang="en-US" sz="3400"/>
              <a:t>To protect data.</a:t>
            </a:r>
          </a:p>
          <a:p>
            <a:pPr marL="0" indent="0">
              <a:spcBef>
                <a:spcPct val="0"/>
              </a:spcBef>
              <a:buFont typeface="Symbol" pitchFamily="2" charset="2"/>
              <a:buNone/>
            </a:pPr>
            <a:r>
              <a:rPr lang="en-US" altLang="en-US" sz="3400"/>
              <a:t>To make class easy to maintain.</a:t>
            </a:r>
            <a:r>
              <a:rPr lang="en-US" altLang="en-US"/>
              <a:t> </a:t>
            </a:r>
            <a:endParaRPr lang="en-US" altLang="en-US" sz="3000"/>
          </a:p>
        </p:txBody>
      </p:sp>
      <p:sp>
        <p:nvSpPr>
          <p:cNvPr id="22533" name="Rectangle 5">
            <a:extLst>
              <a:ext uri="{FF2B5EF4-FFF2-40B4-BE49-F238E27FC236}">
                <a16:creationId xmlns:a16="http://schemas.microsoft.com/office/drawing/2014/main" id="{BB92EB8C-B9F2-2042-9836-B14239B4CE11}"/>
              </a:ext>
            </a:extLst>
          </p:cNvPr>
          <p:cNvSpPr>
            <a:spLocks noChangeArrowheads="1"/>
          </p:cNvSpPr>
          <p:nvPr/>
        </p:nvSpPr>
        <p:spPr bwMode="auto">
          <a:xfrm>
            <a:off x="347663" y="2392363"/>
            <a:ext cx="8602662" cy="353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100000"/>
              </a:spcBef>
              <a:buFont typeface="Symbol" pitchFamily="2" charset="2"/>
              <a:buNone/>
            </a:pPr>
            <a:r>
              <a:rPr lang="en-US" altLang="en-US"/>
              <a:t>To prevent direct modifications of data fields, don’t let the client directly access data fields. This is known as </a:t>
            </a:r>
            <a:r>
              <a:rPr lang="en-US" altLang="en-US" i="1"/>
              <a:t>data field encapsulation</a:t>
            </a:r>
            <a:r>
              <a:rPr lang="en-US" altLang="en-US"/>
              <a:t>. This can be done by defining private data fields. In Python, the private data fields are defined with two leading underscores. You can also define a private method named with two leading underscores. </a:t>
            </a:r>
          </a:p>
        </p:txBody>
      </p:sp>
      <p:sp>
        <p:nvSpPr>
          <p:cNvPr id="22534" name="Rectangle 10">
            <a:hlinkClick r:id="rId2"/>
            <a:extLst>
              <a:ext uri="{FF2B5EF4-FFF2-40B4-BE49-F238E27FC236}">
                <a16:creationId xmlns:a16="http://schemas.microsoft.com/office/drawing/2014/main" id="{99795644-26CA-9C41-83C3-6B63638B4E5D}"/>
              </a:ext>
            </a:extLst>
          </p:cNvPr>
          <p:cNvSpPr>
            <a:spLocks noChangeArrowheads="1"/>
          </p:cNvSpPr>
          <p:nvPr/>
        </p:nvSpPr>
        <p:spPr bwMode="auto">
          <a:xfrm>
            <a:off x="3265488" y="5780088"/>
            <a:ext cx="33416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CircleWithPrivateRadius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C31A6A75-EC22-BB48-82BA-AADD1D969B0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4A9144-6AB5-BC48-9D46-D356D0ADF2B8}" type="slidenum">
              <a:rPr lang="en-US" altLang="en-US" sz="140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13313EE0-F127-C642-B1E1-E4F8326776AD}"/>
              </a:ext>
            </a:extLst>
          </p:cNvPr>
          <p:cNvSpPr>
            <a:spLocks noGrp="1" noChangeArrowheads="1"/>
          </p:cNvSpPr>
          <p:nvPr>
            <p:ph type="title"/>
          </p:nvPr>
        </p:nvSpPr>
        <p:spPr>
          <a:xfrm>
            <a:off x="152400" y="228600"/>
            <a:ext cx="8763000" cy="473075"/>
          </a:xfrm>
          <a:noFill/>
        </p:spPr>
        <p:txBody>
          <a:bodyPr/>
          <a:lstStyle/>
          <a:p>
            <a:r>
              <a:rPr lang="en-US" altLang="en-US" sz="4000"/>
              <a:t>Motivations</a:t>
            </a:r>
          </a:p>
        </p:txBody>
      </p:sp>
      <p:sp>
        <p:nvSpPr>
          <p:cNvPr id="5124" name="Rectangle 3">
            <a:extLst>
              <a:ext uri="{FF2B5EF4-FFF2-40B4-BE49-F238E27FC236}">
                <a16:creationId xmlns:a16="http://schemas.microsoft.com/office/drawing/2014/main" id="{F177658C-7FF1-B048-92E7-BEA55651D88A}"/>
              </a:ext>
            </a:extLst>
          </p:cNvPr>
          <p:cNvSpPr>
            <a:spLocks noGrp="1" noChangeArrowheads="1"/>
          </p:cNvSpPr>
          <p:nvPr>
            <p:ph type="body" idx="1"/>
          </p:nvPr>
        </p:nvSpPr>
        <p:spPr>
          <a:xfrm>
            <a:off x="231775" y="893763"/>
            <a:ext cx="8642350" cy="3073400"/>
          </a:xfrm>
          <a:noFill/>
        </p:spPr>
        <p:txBody>
          <a:bodyPr/>
          <a:lstStyle/>
          <a:p>
            <a:pPr marL="0" indent="0">
              <a:buFont typeface="Monotype Sorts" pitchFamily="2" charset="2"/>
              <a:buNone/>
            </a:pPr>
            <a:r>
              <a:rPr lang="en-US" altLang="en-US" sz="2800"/>
              <a:t>After learning the preceding chapters, you are capable of solving many programming problems using selections, loops, and functions. However, these Python features are not sufficient for developing graphical user interfaces and large scale software systems. Suppose you want to develop a graphical user interface as shown below. How do you program it?</a:t>
            </a:r>
          </a:p>
        </p:txBody>
      </p:sp>
      <p:pic>
        <p:nvPicPr>
          <p:cNvPr id="5125" name="Picture 7">
            <a:extLst>
              <a:ext uri="{FF2B5EF4-FFF2-40B4-BE49-F238E27FC236}">
                <a16:creationId xmlns:a16="http://schemas.microsoft.com/office/drawing/2014/main" id="{3024E8B1-5304-A74A-9931-CDBCA9CF9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4351338"/>
            <a:ext cx="8640763"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4A81E36D-F697-4440-B2BE-E1D2B286FAC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61D59D-097F-0645-A57C-221EB6D43016}" type="slidenum">
              <a:rPr lang="en-US" altLang="en-US" sz="1400"/>
              <a:pPr>
                <a:spcBef>
                  <a:spcPct val="0"/>
                </a:spcBef>
                <a:buClrTx/>
                <a:buSzTx/>
                <a:buFontTx/>
                <a:buNone/>
              </a:pPr>
              <a:t>20</a:t>
            </a:fld>
            <a:endParaRPr lang="en-US" altLang="en-US" sz="1400"/>
          </a:p>
        </p:txBody>
      </p:sp>
      <p:sp>
        <p:nvSpPr>
          <p:cNvPr id="23555" name="Rectangle 2">
            <a:extLst>
              <a:ext uri="{FF2B5EF4-FFF2-40B4-BE49-F238E27FC236}">
                <a16:creationId xmlns:a16="http://schemas.microsoft.com/office/drawing/2014/main" id="{12F47105-BE35-6245-B26E-8E6A2866B11E}"/>
              </a:ext>
            </a:extLst>
          </p:cNvPr>
          <p:cNvSpPr>
            <a:spLocks noGrp="1" noChangeArrowheads="1"/>
          </p:cNvSpPr>
          <p:nvPr>
            <p:ph type="title"/>
          </p:nvPr>
        </p:nvSpPr>
        <p:spPr>
          <a:xfrm>
            <a:off x="731838" y="317500"/>
            <a:ext cx="7772400" cy="573088"/>
          </a:xfrm>
        </p:spPr>
        <p:txBody>
          <a:bodyPr/>
          <a:lstStyle/>
          <a:p>
            <a:r>
              <a:rPr lang="en-US" altLang="en-US"/>
              <a:t>Data Field Encapsulation</a:t>
            </a:r>
          </a:p>
        </p:txBody>
      </p:sp>
      <p:sp>
        <p:nvSpPr>
          <p:cNvPr id="23556" name="Rectangle 4">
            <a:extLst>
              <a:ext uri="{FF2B5EF4-FFF2-40B4-BE49-F238E27FC236}">
                <a16:creationId xmlns:a16="http://schemas.microsoft.com/office/drawing/2014/main" id="{EF911FB7-B62D-8B42-A2B5-AEA82FB8FBBB}"/>
              </a:ext>
            </a:extLst>
          </p:cNvPr>
          <p:cNvSpPr>
            <a:spLocks noChangeArrowheads="1"/>
          </p:cNvSpPr>
          <p:nvPr/>
        </p:nvSpPr>
        <p:spPr bwMode="auto">
          <a:xfrm>
            <a:off x="539750" y="2200275"/>
            <a:ext cx="82931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tx2"/>
                </a:solidFill>
              </a:rPr>
              <a:t>&gt;&gt;&gt; from CircleWithPrivateRadius import Circle</a:t>
            </a:r>
          </a:p>
          <a:p>
            <a:pPr>
              <a:buFont typeface="Monotype Sorts" pitchFamily="2" charset="2"/>
              <a:buNone/>
            </a:pPr>
            <a:r>
              <a:rPr lang="en-US" altLang="en-US">
                <a:solidFill>
                  <a:schemeClr val="tx2"/>
                </a:solidFill>
              </a:rPr>
              <a:t>&gt;&gt;&gt; c = Circle(5)</a:t>
            </a:r>
          </a:p>
          <a:p>
            <a:pPr>
              <a:buFont typeface="Monotype Sorts" pitchFamily="2" charset="2"/>
              <a:buNone/>
            </a:pPr>
            <a:r>
              <a:rPr lang="en-US" altLang="en-US">
                <a:solidFill>
                  <a:schemeClr val="tx2"/>
                </a:solidFill>
              </a:rPr>
              <a:t>&gt;&gt;&gt; c.__radius</a:t>
            </a:r>
          </a:p>
          <a:p>
            <a:pPr>
              <a:buFont typeface="Monotype Sorts" pitchFamily="2" charset="2"/>
              <a:buNone/>
            </a:pPr>
            <a:r>
              <a:rPr lang="en-US" altLang="en-US">
                <a:solidFill>
                  <a:schemeClr val="tx2"/>
                </a:solidFill>
              </a:rPr>
              <a:t>AttributeError: 'Circle' object has no attribute '__radius'</a:t>
            </a:r>
          </a:p>
          <a:p>
            <a:pPr>
              <a:buFont typeface="Monotype Sorts" pitchFamily="2" charset="2"/>
              <a:buNone/>
            </a:pPr>
            <a:r>
              <a:rPr lang="en-US" altLang="en-US">
                <a:solidFill>
                  <a:schemeClr val="tx2"/>
                </a:solidFill>
              </a:rPr>
              <a:t>&gt;&gt;&gt; c.getRadius()</a:t>
            </a:r>
          </a:p>
          <a:p>
            <a:pPr>
              <a:buFont typeface="Monotype Sorts" pitchFamily="2" charset="2"/>
              <a:buNone/>
            </a:pPr>
            <a:r>
              <a:rPr lang="en-US" altLang="en-US">
                <a:solidFill>
                  <a:schemeClr val="tx2"/>
                </a:solidFill>
              </a:rPr>
              <a:t> 5</a:t>
            </a:r>
          </a:p>
        </p:txBody>
      </p:sp>
      <p:sp>
        <p:nvSpPr>
          <p:cNvPr id="23557" name="Rectangle 10">
            <a:hlinkClick r:id="rId2"/>
            <a:extLst>
              <a:ext uri="{FF2B5EF4-FFF2-40B4-BE49-F238E27FC236}">
                <a16:creationId xmlns:a16="http://schemas.microsoft.com/office/drawing/2014/main" id="{A330B526-E4B7-374D-A819-873668A67CF9}"/>
              </a:ext>
            </a:extLst>
          </p:cNvPr>
          <p:cNvSpPr>
            <a:spLocks noChangeArrowheads="1"/>
          </p:cNvSpPr>
          <p:nvPr/>
        </p:nvSpPr>
        <p:spPr bwMode="auto">
          <a:xfrm>
            <a:off x="577850" y="1508125"/>
            <a:ext cx="33416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CircleWithPrivateRadius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AD72906D-68FB-C543-B887-647856FC793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17C60B-5B65-D543-BF18-9CA863A9ED06}" type="slidenum">
              <a:rPr lang="en-US" altLang="en-US" sz="1400"/>
              <a:pPr>
                <a:spcBef>
                  <a:spcPct val="0"/>
                </a:spcBef>
                <a:buClrTx/>
                <a:buSzTx/>
                <a:buFontTx/>
                <a:buNone/>
              </a:pPr>
              <a:t>21</a:t>
            </a:fld>
            <a:endParaRPr lang="en-US" altLang="en-US" sz="1400"/>
          </a:p>
        </p:txBody>
      </p:sp>
      <p:sp>
        <p:nvSpPr>
          <p:cNvPr id="24579" name="Rectangle 2">
            <a:extLst>
              <a:ext uri="{FF2B5EF4-FFF2-40B4-BE49-F238E27FC236}">
                <a16:creationId xmlns:a16="http://schemas.microsoft.com/office/drawing/2014/main" id="{02EEA2E9-68CF-9948-A73A-987CB41D33C3}"/>
              </a:ext>
            </a:extLst>
          </p:cNvPr>
          <p:cNvSpPr>
            <a:spLocks noGrp="1" noChangeArrowheads="1"/>
          </p:cNvSpPr>
          <p:nvPr>
            <p:ph type="title"/>
          </p:nvPr>
        </p:nvSpPr>
        <p:spPr>
          <a:xfrm>
            <a:off x="731838" y="317500"/>
            <a:ext cx="7772400" cy="573088"/>
          </a:xfrm>
        </p:spPr>
        <p:txBody>
          <a:bodyPr/>
          <a:lstStyle/>
          <a:p>
            <a:r>
              <a:rPr lang="en-US" altLang="en-US"/>
              <a:t>Design Guide</a:t>
            </a:r>
          </a:p>
        </p:txBody>
      </p:sp>
      <p:sp>
        <p:nvSpPr>
          <p:cNvPr id="24580" name="Rectangle 5">
            <a:extLst>
              <a:ext uri="{FF2B5EF4-FFF2-40B4-BE49-F238E27FC236}">
                <a16:creationId xmlns:a16="http://schemas.microsoft.com/office/drawing/2014/main" id="{89D348AA-F916-AC4C-8152-2A2262079AED}"/>
              </a:ext>
            </a:extLst>
          </p:cNvPr>
          <p:cNvSpPr>
            <a:spLocks noChangeArrowheads="1"/>
          </p:cNvSpPr>
          <p:nvPr/>
        </p:nvSpPr>
        <p:spPr bwMode="auto">
          <a:xfrm>
            <a:off x="269875" y="1470025"/>
            <a:ext cx="8602663" cy="353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100000"/>
              </a:spcBef>
              <a:buFont typeface="Symbol" pitchFamily="2" charset="2"/>
              <a:buNone/>
            </a:pPr>
            <a:r>
              <a:rPr lang="en-US" altLang="en-US"/>
              <a:t>If a class is designed for other programs to use, to prevent data from being tampered with and to make the class easy to maintain, define data fields private. If a class is only used internally by your own program, there is no need to encapsulate the data fields.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BFE5BC91-3481-8243-93C1-3DCC2EAFBFB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C4879D-3CCD-7F43-82FD-06C06EA706EE}" type="slidenum">
              <a:rPr lang="en-US" altLang="en-US" sz="1400"/>
              <a:pPr>
                <a:spcBef>
                  <a:spcPct val="0"/>
                </a:spcBef>
                <a:buClrTx/>
                <a:buSzTx/>
                <a:buFontTx/>
                <a:buNone/>
              </a:pPr>
              <a:t>22</a:t>
            </a:fld>
            <a:endParaRPr lang="en-US" altLang="en-US" sz="1400"/>
          </a:p>
        </p:txBody>
      </p:sp>
      <p:sp>
        <p:nvSpPr>
          <p:cNvPr id="25603" name="Rectangle 2">
            <a:extLst>
              <a:ext uri="{FF2B5EF4-FFF2-40B4-BE49-F238E27FC236}">
                <a16:creationId xmlns:a16="http://schemas.microsoft.com/office/drawing/2014/main" id="{48E4B5CF-642C-774A-B405-962A6F000875}"/>
              </a:ext>
            </a:extLst>
          </p:cNvPr>
          <p:cNvSpPr>
            <a:spLocks noGrp="1" noChangeArrowheads="1"/>
          </p:cNvSpPr>
          <p:nvPr>
            <p:ph type="title"/>
          </p:nvPr>
        </p:nvSpPr>
        <p:spPr>
          <a:xfrm>
            <a:off x="304800" y="228600"/>
            <a:ext cx="8534400" cy="685800"/>
          </a:xfrm>
        </p:spPr>
        <p:txBody>
          <a:bodyPr/>
          <a:lstStyle/>
          <a:p>
            <a:r>
              <a:rPr lang="en-US" altLang="en-US"/>
              <a:t>Class Abstraction and Encapsulation</a:t>
            </a:r>
            <a:endParaRPr lang="en-US" altLang="en-US">
              <a:hlinkClick r:id="rId3" action="ppaction://program"/>
            </a:endParaRPr>
          </a:p>
        </p:txBody>
      </p:sp>
      <p:sp>
        <p:nvSpPr>
          <p:cNvPr id="25604" name="Rectangle 3">
            <a:extLst>
              <a:ext uri="{FF2B5EF4-FFF2-40B4-BE49-F238E27FC236}">
                <a16:creationId xmlns:a16="http://schemas.microsoft.com/office/drawing/2014/main" id="{09C85D0D-7BFB-5F40-90DB-D364FD2FFD8B}"/>
              </a:ext>
            </a:extLst>
          </p:cNvPr>
          <p:cNvSpPr>
            <a:spLocks noGrp="1" noChangeArrowheads="1"/>
          </p:cNvSpPr>
          <p:nvPr>
            <p:ph type="body" idx="1"/>
          </p:nvPr>
        </p:nvSpPr>
        <p:spPr>
          <a:xfrm>
            <a:off x="304800" y="1143000"/>
            <a:ext cx="8534400" cy="2514600"/>
          </a:xfrm>
        </p:spPr>
        <p:txBody>
          <a:bodyPr/>
          <a:lstStyle/>
          <a:p>
            <a:pPr marL="0" indent="0">
              <a:lnSpc>
                <a:spcPct val="90000"/>
              </a:lnSpc>
              <a:buFont typeface="Monotype Sorts" pitchFamily="2" charset="2"/>
              <a:buNone/>
            </a:pPr>
            <a:r>
              <a:rPr lang="en-US" altLang="en-US" sz="2800"/>
              <a:t>Class abstraction means to separate class implementation from the use of the class. The creator of the class provides a description of the class and let the user know how the class can be used. The user of the class does not need to know how the class is implemented. The detail of implementation is encapsulated and hidden from the user. </a:t>
            </a:r>
          </a:p>
        </p:txBody>
      </p:sp>
      <p:sp>
        <p:nvSpPr>
          <p:cNvPr id="25605" name="Rectangle 4">
            <a:extLst>
              <a:ext uri="{FF2B5EF4-FFF2-40B4-BE49-F238E27FC236}">
                <a16:creationId xmlns:a16="http://schemas.microsoft.com/office/drawing/2014/main" id="{6AFD050C-4254-B946-A8CD-CE74C40FDE69}"/>
              </a:ext>
            </a:extLst>
          </p:cNvPr>
          <p:cNvSpPr>
            <a:spLocks noChangeArrowheads="1"/>
          </p:cNvSpPr>
          <p:nvPr/>
        </p:nvSpPr>
        <p:spPr bwMode="auto">
          <a:xfrm>
            <a:off x="1914525"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06" name="Object 5">
            <a:extLst>
              <a:ext uri="{FF2B5EF4-FFF2-40B4-BE49-F238E27FC236}">
                <a16:creationId xmlns:a16="http://schemas.microsoft.com/office/drawing/2014/main" id="{FF5D5810-0256-8D4A-B036-03C3D8C34EFE}"/>
              </a:ext>
            </a:extLst>
          </p:cNvPr>
          <p:cNvGraphicFramePr>
            <a:graphicFrameLocks noChangeAspect="1"/>
          </p:cNvGraphicFramePr>
          <p:nvPr/>
        </p:nvGraphicFramePr>
        <p:xfrm>
          <a:off x="228600" y="4191000"/>
          <a:ext cx="8610600" cy="1481138"/>
        </p:xfrm>
        <a:graphic>
          <a:graphicData uri="http://schemas.openxmlformats.org/presentationml/2006/ole">
            <mc:AlternateContent xmlns:mc="http://schemas.openxmlformats.org/markup-compatibility/2006">
              <mc:Choice xmlns:v="urn:schemas-microsoft-com:vml" Requires="v">
                <p:oleObj spid="_x0000_s25607" r:id="rId4" imgW="31889700" imgH="5486400" progId="Word.Picture.8">
                  <p:embed/>
                </p:oleObj>
              </mc:Choice>
              <mc:Fallback>
                <p:oleObj r:id="rId4" imgW="31889700" imgH="54864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91000"/>
                        <a:ext cx="861060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34A47F7E-5BEF-A048-8501-C1BE8A71E22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289572-EA8A-E243-B275-F1E949ED671F}" type="slidenum">
              <a:rPr lang="en-US" altLang="en-US" sz="1400"/>
              <a:pPr>
                <a:spcBef>
                  <a:spcPct val="0"/>
                </a:spcBef>
                <a:buClrTx/>
                <a:buSzTx/>
                <a:buFontTx/>
                <a:buNone/>
              </a:pPr>
              <a:t>23</a:t>
            </a:fld>
            <a:endParaRPr lang="en-US" altLang="en-US" sz="1400"/>
          </a:p>
        </p:txBody>
      </p:sp>
      <p:sp>
        <p:nvSpPr>
          <p:cNvPr id="26627" name="Rectangle 2">
            <a:extLst>
              <a:ext uri="{FF2B5EF4-FFF2-40B4-BE49-F238E27FC236}">
                <a16:creationId xmlns:a16="http://schemas.microsoft.com/office/drawing/2014/main" id="{AEB9C2A2-EC36-D546-820D-397E94D2DDB6}"/>
              </a:ext>
            </a:extLst>
          </p:cNvPr>
          <p:cNvSpPr>
            <a:spLocks noGrp="1" noChangeArrowheads="1"/>
          </p:cNvSpPr>
          <p:nvPr>
            <p:ph type="title"/>
          </p:nvPr>
        </p:nvSpPr>
        <p:spPr>
          <a:xfrm>
            <a:off x="693738" y="203200"/>
            <a:ext cx="7772400" cy="609600"/>
          </a:xfrm>
        </p:spPr>
        <p:txBody>
          <a:bodyPr/>
          <a:lstStyle/>
          <a:p>
            <a:r>
              <a:rPr lang="en-US" altLang="en-US"/>
              <a:t>Designing the Loan Class</a:t>
            </a:r>
            <a:endParaRPr lang="en-US" altLang="en-US">
              <a:hlinkClick r:id="rId3" action="ppaction://program"/>
            </a:endParaRPr>
          </a:p>
        </p:txBody>
      </p:sp>
      <p:sp>
        <p:nvSpPr>
          <p:cNvPr id="26628" name="Rectangle 3">
            <a:extLst>
              <a:ext uri="{FF2B5EF4-FFF2-40B4-BE49-F238E27FC236}">
                <a16:creationId xmlns:a16="http://schemas.microsoft.com/office/drawing/2014/main" id="{2EB7C08C-7D00-734C-BAA3-5242A75A7178}"/>
              </a:ext>
            </a:extLst>
          </p:cNvPr>
          <p:cNvSpPr>
            <a:spLocks noChangeArrowheads="1"/>
          </p:cNvSpPr>
          <p:nvPr/>
        </p:nvSpPr>
        <p:spPr bwMode="auto">
          <a:xfrm>
            <a:off x="337185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Rectangle 7">
            <a:extLst>
              <a:ext uri="{FF2B5EF4-FFF2-40B4-BE49-F238E27FC236}">
                <a16:creationId xmlns:a16="http://schemas.microsoft.com/office/drawing/2014/main" id="{882401EE-13E2-2F4B-B6EE-98E8BE052A43}"/>
              </a:ext>
            </a:extLst>
          </p:cNvPr>
          <p:cNvSpPr>
            <a:spLocks noChangeArrowheads="1"/>
          </p:cNvSpPr>
          <p:nvPr/>
        </p:nvSpPr>
        <p:spPr bwMode="auto">
          <a:xfrm>
            <a:off x="3055938"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8">
            <a:extLst>
              <a:ext uri="{FF2B5EF4-FFF2-40B4-BE49-F238E27FC236}">
                <a16:creationId xmlns:a16="http://schemas.microsoft.com/office/drawing/2014/main" id="{A163D3E4-29B2-7A4C-B4B0-A85F870BBFD0}"/>
              </a:ext>
            </a:extLst>
          </p:cNvPr>
          <p:cNvSpPr>
            <a:spLocks noChangeArrowheads="1"/>
          </p:cNvSpPr>
          <p:nvPr/>
        </p:nvSpPr>
        <p:spPr bwMode="auto">
          <a:xfrm>
            <a:off x="0" y="180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9">
            <a:extLst>
              <a:ext uri="{FF2B5EF4-FFF2-40B4-BE49-F238E27FC236}">
                <a16:creationId xmlns:a16="http://schemas.microsoft.com/office/drawing/2014/main" id="{CB449F5C-72CD-0D44-A503-B4DBB79875F1}"/>
              </a:ext>
            </a:extLst>
          </p:cNvPr>
          <p:cNvSpPr>
            <a:spLocks noChangeArrowheads="1"/>
          </p:cNvSpPr>
          <p:nvPr/>
        </p:nvSpPr>
        <p:spPr bwMode="auto">
          <a:xfrm>
            <a:off x="0" y="1806575"/>
            <a:ext cx="9144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panose="02070309020205020404" pitchFamily="49" charset="0"/>
                <a:cs typeface="Times New Roman" panose="02020603050405020304" pitchFamily="18" charset="0"/>
              </a:rPr>
              <a:t>	</a:t>
            </a:r>
          </a:p>
          <a:p>
            <a:pPr>
              <a:spcBef>
                <a:spcPct val="0"/>
              </a:spcBef>
              <a:buClrTx/>
              <a:buSzTx/>
              <a:buFontTx/>
              <a:buNone/>
            </a:pPr>
            <a:endParaRPr lang="en-US" altLang="en-US" sz="2400"/>
          </a:p>
        </p:txBody>
      </p:sp>
      <p:sp>
        <p:nvSpPr>
          <p:cNvPr id="26632" name="Rectangle 10">
            <a:extLst>
              <a:ext uri="{FF2B5EF4-FFF2-40B4-BE49-F238E27FC236}">
                <a16:creationId xmlns:a16="http://schemas.microsoft.com/office/drawing/2014/main" id="{7434CA11-11EE-504E-B82E-54802901DCEB}"/>
              </a:ext>
            </a:extLst>
          </p:cNvPr>
          <p:cNvSpPr>
            <a:spLocks noChangeArrowheads="1"/>
          </p:cNvSpPr>
          <p:nvPr/>
        </p:nvSpPr>
        <p:spPr bwMode="auto">
          <a:xfrm>
            <a:off x="2557463" y="1728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3" name="Rectangle 11">
            <a:extLst>
              <a:ext uri="{FF2B5EF4-FFF2-40B4-BE49-F238E27FC236}">
                <a16:creationId xmlns:a16="http://schemas.microsoft.com/office/drawing/2014/main" id="{C5D08B43-27EE-6F4E-B691-A45936D96141}"/>
              </a:ext>
            </a:extLst>
          </p:cNvPr>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4" name="Rectangle 12">
            <a:extLst>
              <a:ext uri="{FF2B5EF4-FFF2-40B4-BE49-F238E27FC236}">
                <a16:creationId xmlns:a16="http://schemas.microsoft.com/office/drawing/2014/main" id="{2DE5F8B5-6A45-8243-90F7-AD1AF874DEC8}"/>
              </a:ext>
            </a:extLst>
          </p:cNvPr>
          <p:cNvSpPr>
            <a:spLocks noChangeArrowheads="1"/>
          </p:cNvSpPr>
          <p:nvPr/>
        </p:nvSpPr>
        <p:spPr bwMode="auto">
          <a:xfrm>
            <a:off x="0" y="1585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5" name="Rectangle 14">
            <a:extLst>
              <a:ext uri="{FF2B5EF4-FFF2-40B4-BE49-F238E27FC236}">
                <a16:creationId xmlns:a16="http://schemas.microsoft.com/office/drawing/2014/main" id="{201F99CA-B3DD-7442-8F4E-B3D5A3E8B66F}"/>
              </a:ext>
            </a:extLst>
          </p:cNvPr>
          <p:cNvSpPr>
            <a:spLocks noChangeArrowheads="1"/>
          </p:cNvSpPr>
          <p:nvPr/>
        </p:nvSpPr>
        <p:spPr bwMode="auto">
          <a:xfrm>
            <a:off x="0" y="4999038"/>
            <a:ext cx="2470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 pos="5486400" algn="l"/>
                <a:tab pos="5943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26636" name="Rectangle 16">
            <a:extLst>
              <a:ext uri="{FF2B5EF4-FFF2-40B4-BE49-F238E27FC236}">
                <a16:creationId xmlns:a16="http://schemas.microsoft.com/office/drawing/2014/main" id="{58197351-09FA-BE45-8B88-C3AB707BB268}"/>
              </a:ext>
            </a:extLst>
          </p:cNvPr>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6637" name="Object 15">
            <a:extLst>
              <a:ext uri="{FF2B5EF4-FFF2-40B4-BE49-F238E27FC236}">
                <a16:creationId xmlns:a16="http://schemas.microsoft.com/office/drawing/2014/main" id="{FF13D94E-BD1D-5843-9C1E-F145BA9BBB80}"/>
              </a:ext>
            </a:extLst>
          </p:cNvPr>
          <p:cNvGraphicFramePr>
            <a:graphicFrameLocks noChangeAspect="1"/>
          </p:cNvGraphicFramePr>
          <p:nvPr/>
        </p:nvGraphicFramePr>
        <p:xfrm>
          <a:off x="0" y="1201738"/>
          <a:ext cx="9144000" cy="3932237"/>
        </p:xfrm>
        <a:graphic>
          <a:graphicData uri="http://schemas.openxmlformats.org/presentationml/2006/ole">
            <mc:AlternateContent xmlns:mc="http://schemas.openxmlformats.org/markup-compatibility/2006">
              <mc:Choice xmlns:v="urn:schemas-microsoft-com:vml" Requires="v">
                <p:oleObj spid="_x0000_s26640" name="Picture" r:id="rId4" imgW="3086100" imgH="1333500" progId="Word.Picture.8">
                  <p:embed/>
                </p:oleObj>
              </mc:Choice>
              <mc:Fallback>
                <p:oleObj name="Picture" r:id="rId4" imgW="3086100" imgH="1333500" progId="Word.Picture.8">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01738"/>
                        <a:ext cx="9144000"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8" name="Rectangle 10">
            <a:hlinkClick r:id="rId6"/>
            <a:extLst>
              <a:ext uri="{FF2B5EF4-FFF2-40B4-BE49-F238E27FC236}">
                <a16:creationId xmlns:a16="http://schemas.microsoft.com/office/drawing/2014/main" id="{B3F23358-1006-8A4C-AD1F-63582ED0697F}"/>
              </a:ext>
            </a:extLst>
          </p:cNvPr>
          <p:cNvSpPr>
            <a:spLocks noChangeArrowheads="1"/>
          </p:cNvSpPr>
          <p:nvPr/>
        </p:nvSpPr>
        <p:spPr bwMode="auto">
          <a:xfrm>
            <a:off x="4476750" y="5659438"/>
            <a:ext cx="19986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TestLoanClass</a:t>
            </a:r>
          </a:p>
        </p:txBody>
      </p:sp>
      <p:sp>
        <p:nvSpPr>
          <p:cNvPr id="26639" name="Rectangle 10">
            <a:hlinkClick r:id="rId7"/>
            <a:extLst>
              <a:ext uri="{FF2B5EF4-FFF2-40B4-BE49-F238E27FC236}">
                <a16:creationId xmlns:a16="http://schemas.microsoft.com/office/drawing/2014/main" id="{2A7E4E06-7656-854D-8070-4612FB49DADC}"/>
              </a:ext>
            </a:extLst>
          </p:cNvPr>
          <p:cNvSpPr>
            <a:spLocks noChangeArrowheads="1"/>
          </p:cNvSpPr>
          <p:nvPr/>
        </p:nvSpPr>
        <p:spPr bwMode="auto">
          <a:xfrm>
            <a:off x="2152650" y="5670550"/>
            <a:ext cx="20002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Loan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4F561F49-9A59-F840-9CA4-22C1C3232C1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281DE6-5A09-4C4A-A1E9-FB838CE3CCAB}" type="slidenum">
              <a:rPr lang="en-US" altLang="en-US" sz="1400"/>
              <a:pPr>
                <a:spcBef>
                  <a:spcPct val="0"/>
                </a:spcBef>
                <a:buClrTx/>
                <a:buSzTx/>
                <a:buFontTx/>
                <a:buNone/>
              </a:pPr>
              <a:t>24</a:t>
            </a:fld>
            <a:endParaRPr lang="en-US" altLang="en-US" sz="1400"/>
          </a:p>
        </p:txBody>
      </p:sp>
      <p:sp>
        <p:nvSpPr>
          <p:cNvPr id="27651" name="Rectangle 2">
            <a:extLst>
              <a:ext uri="{FF2B5EF4-FFF2-40B4-BE49-F238E27FC236}">
                <a16:creationId xmlns:a16="http://schemas.microsoft.com/office/drawing/2014/main" id="{38895932-EE36-0C41-8BDD-92109E3CD731}"/>
              </a:ext>
            </a:extLst>
          </p:cNvPr>
          <p:cNvSpPr>
            <a:spLocks noGrp="1" noChangeArrowheads="1"/>
          </p:cNvSpPr>
          <p:nvPr>
            <p:ph type="title"/>
          </p:nvPr>
        </p:nvSpPr>
        <p:spPr>
          <a:xfrm>
            <a:off x="685800" y="228600"/>
            <a:ext cx="7772400" cy="685800"/>
          </a:xfrm>
        </p:spPr>
        <p:txBody>
          <a:bodyPr/>
          <a:lstStyle/>
          <a:p>
            <a:r>
              <a:rPr lang="en-US" altLang="en-US"/>
              <a:t>Object-Oriented Thinking</a:t>
            </a:r>
            <a:endParaRPr lang="en-US" altLang="en-US" b="1">
              <a:latin typeface="Book Antiqua" panose="02040602050305030304" pitchFamily="18" charset="0"/>
            </a:endParaRPr>
          </a:p>
        </p:txBody>
      </p:sp>
      <p:sp>
        <p:nvSpPr>
          <p:cNvPr id="27652" name="Rectangle 3">
            <a:extLst>
              <a:ext uri="{FF2B5EF4-FFF2-40B4-BE49-F238E27FC236}">
                <a16:creationId xmlns:a16="http://schemas.microsoft.com/office/drawing/2014/main" id="{F69E7AF4-B5AB-EB4C-A646-2EE118427961}"/>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4">
            <a:extLst>
              <a:ext uri="{FF2B5EF4-FFF2-40B4-BE49-F238E27FC236}">
                <a16:creationId xmlns:a16="http://schemas.microsoft.com/office/drawing/2014/main" id="{2A3B7FDD-406D-E848-8C81-6D4C17ECFD30}"/>
              </a:ext>
            </a:extLst>
          </p:cNvPr>
          <p:cNvSpPr>
            <a:spLocks noGrp="1" noChangeArrowheads="1"/>
          </p:cNvSpPr>
          <p:nvPr>
            <p:ph type="body" idx="1"/>
          </p:nvPr>
        </p:nvSpPr>
        <p:spPr>
          <a:xfrm>
            <a:off x="193675" y="1047750"/>
            <a:ext cx="8721725" cy="5376863"/>
          </a:xfrm>
          <a:noFill/>
        </p:spPr>
        <p:txBody>
          <a:bodyPr/>
          <a:lstStyle/>
          <a:p>
            <a:pPr marL="0" indent="0">
              <a:lnSpc>
                <a:spcPct val="90000"/>
              </a:lnSpc>
              <a:buFont typeface="Monotype Sorts" pitchFamily="2" charset="2"/>
              <a:buNone/>
            </a:pPr>
            <a:r>
              <a:rPr lang="en-US" altLang="en-US"/>
              <a:t>This book’s approach is to teach problem solving and fundamental programming techniques before object-oriented programming. This section will show how procedural and object-oriented programming differ. You will see the benefits of object-oriented programming and learn to use it effectively. We will use several examples in the rest of the chapter to illustrate the advantages of the object-oriented approach. The examples involve designing new classes and using them in applications.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5726A5E3-741B-2648-86EA-3CBFA1047A3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5701061-7365-764E-A65B-3243B974B2E3}" type="slidenum">
              <a:rPr lang="en-US" altLang="en-US" sz="1400"/>
              <a:pPr>
                <a:spcBef>
                  <a:spcPct val="0"/>
                </a:spcBef>
                <a:buClrTx/>
                <a:buSzTx/>
                <a:buFontTx/>
                <a:buNone/>
              </a:pPr>
              <a:t>25</a:t>
            </a:fld>
            <a:endParaRPr lang="en-US" altLang="en-US" sz="1400"/>
          </a:p>
        </p:txBody>
      </p:sp>
      <p:sp>
        <p:nvSpPr>
          <p:cNvPr id="28675" name="Rectangle 2">
            <a:extLst>
              <a:ext uri="{FF2B5EF4-FFF2-40B4-BE49-F238E27FC236}">
                <a16:creationId xmlns:a16="http://schemas.microsoft.com/office/drawing/2014/main" id="{30B955BC-FF68-164E-8001-B5A720D002CE}"/>
              </a:ext>
            </a:extLst>
          </p:cNvPr>
          <p:cNvSpPr>
            <a:spLocks noGrp="1" noChangeArrowheads="1"/>
          </p:cNvSpPr>
          <p:nvPr>
            <p:ph type="title"/>
          </p:nvPr>
        </p:nvSpPr>
        <p:spPr>
          <a:xfrm>
            <a:off x="685800" y="228600"/>
            <a:ext cx="7772400" cy="685800"/>
          </a:xfrm>
        </p:spPr>
        <p:txBody>
          <a:bodyPr/>
          <a:lstStyle/>
          <a:p>
            <a:r>
              <a:rPr lang="en-US" altLang="en-US"/>
              <a:t>The BMI Class</a:t>
            </a:r>
            <a:endParaRPr lang="en-US" altLang="en-US" b="1">
              <a:latin typeface="Book Antiqua" panose="02040602050305030304" pitchFamily="18" charset="0"/>
            </a:endParaRPr>
          </a:p>
        </p:txBody>
      </p:sp>
      <p:sp>
        <p:nvSpPr>
          <p:cNvPr id="28676" name="Rectangle 3">
            <a:extLst>
              <a:ext uri="{FF2B5EF4-FFF2-40B4-BE49-F238E27FC236}">
                <a16:creationId xmlns:a16="http://schemas.microsoft.com/office/drawing/2014/main" id="{7E1A676A-9AE0-214A-90BE-16EB1A12B277}"/>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a:extLst>
              <a:ext uri="{FF2B5EF4-FFF2-40B4-BE49-F238E27FC236}">
                <a16:creationId xmlns:a16="http://schemas.microsoft.com/office/drawing/2014/main" id="{BCB87FA0-2376-374B-89D3-CEED07B00F3E}"/>
              </a:ext>
            </a:extLst>
          </p:cNvPr>
          <p:cNvSpPr>
            <a:spLocks noChangeArrowheads="1"/>
          </p:cNvSpPr>
          <p:nvPr/>
        </p:nvSpPr>
        <p:spPr bwMode="auto">
          <a:xfrm>
            <a:off x="0" y="231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78" name="Object 5">
            <a:extLst>
              <a:ext uri="{FF2B5EF4-FFF2-40B4-BE49-F238E27FC236}">
                <a16:creationId xmlns:a16="http://schemas.microsoft.com/office/drawing/2014/main" id="{B6D356AB-B7E9-9843-878F-75135B2D288A}"/>
              </a:ext>
            </a:extLst>
          </p:cNvPr>
          <p:cNvGraphicFramePr>
            <a:graphicFrameLocks noChangeAspect="1"/>
          </p:cNvGraphicFramePr>
          <p:nvPr/>
        </p:nvGraphicFramePr>
        <p:xfrm>
          <a:off x="522288" y="1016000"/>
          <a:ext cx="7566025" cy="4740275"/>
        </p:xfrm>
        <a:graphic>
          <a:graphicData uri="http://schemas.openxmlformats.org/presentationml/2006/ole">
            <mc:AlternateContent xmlns:mc="http://schemas.openxmlformats.org/markup-compatibility/2006">
              <mc:Choice xmlns:v="urn:schemas-microsoft-com:vml" Requires="v">
                <p:oleObj spid="_x0000_s28681" name="Picture" r:id="rId3" imgW="2552700" imgH="1600200" progId="Word.Picture.8">
                  <p:embed/>
                </p:oleObj>
              </mc:Choice>
              <mc:Fallback>
                <p:oleObj name="Picture" r:id="rId3" imgW="2552700" imgH="16002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8" y="1016000"/>
                        <a:ext cx="756602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Rectangle 10">
            <a:hlinkClick r:id="rId5"/>
            <a:extLst>
              <a:ext uri="{FF2B5EF4-FFF2-40B4-BE49-F238E27FC236}">
                <a16:creationId xmlns:a16="http://schemas.microsoft.com/office/drawing/2014/main" id="{00EC967A-BFCD-4E4F-851B-7FE3E481D837}"/>
              </a:ext>
            </a:extLst>
          </p:cNvPr>
          <p:cNvSpPr>
            <a:spLocks noChangeArrowheads="1"/>
          </p:cNvSpPr>
          <p:nvPr/>
        </p:nvSpPr>
        <p:spPr bwMode="auto">
          <a:xfrm>
            <a:off x="2690813" y="5957888"/>
            <a:ext cx="10747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BMI</a:t>
            </a:r>
          </a:p>
          <a:p>
            <a:pPr algn="ctr">
              <a:spcBef>
                <a:spcPct val="0"/>
              </a:spcBef>
              <a:buClrTx/>
              <a:buSzTx/>
              <a:buFontTx/>
              <a:buNone/>
            </a:pPr>
            <a:endParaRPr lang="en-US" altLang="en-US" sz="2000"/>
          </a:p>
        </p:txBody>
      </p:sp>
      <p:sp>
        <p:nvSpPr>
          <p:cNvPr id="28680" name="Rectangle 10">
            <a:hlinkClick r:id="rId6"/>
            <a:extLst>
              <a:ext uri="{FF2B5EF4-FFF2-40B4-BE49-F238E27FC236}">
                <a16:creationId xmlns:a16="http://schemas.microsoft.com/office/drawing/2014/main" id="{A6001EF4-483C-3043-B482-70FB3624216A}"/>
              </a:ext>
            </a:extLst>
          </p:cNvPr>
          <p:cNvSpPr>
            <a:spLocks noChangeArrowheads="1"/>
          </p:cNvSpPr>
          <p:nvPr/>
        </p:nvSpPr>
        <p:spPr bwMode="auto">
          <a:xfrm>
            <a:off x="4111625" y="5957888"/>
            <a:ext cx="18811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UseBMIClass</a:t>
            </a:r>
          </a:p>
          <a:p>
            <a:pPr algn="ctr">
              <a:spcBef>
                <a:spcPct val="0"/>
              </a:spcBef>
              <a:buClrTx/>
              <a:buSzTx/>
              <a:buFontTx/>
              <a:buNone/>
            </a:pPr>
            <a:endParaRPr lang="en-US"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1BCDAB82-D38C-7E4B-BA4D-7E53A1FE28A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BFA018-CFF2-9448-A177-63ECA1F8EFF1}" type="slidenum">
              <a:rPr lang="en-US" altLang="en-US" sz="1400"/>
              <a:pPr>
                <a:spcBef>
                  <a:spcPct val="0"/>
                </a:spcBef>
                <a:buClrTx/>
                <a:buSzTx/>
                <a:buFontTx/>
                <a:buNone/>
              </a:pPr>
              <a:t>26</a:t>
            </a:fld>
            <a:endParaRPr lang="en-US" altLang="en-US" sz="1400"/>
          </a:p>
        </p:txBody>
      </p:sp>
      <p:sp>
        <p:nvSpPr>
          <p:cNvPr id="29699" name="Rectangle 2">
            <a:extLst>
              <a:ext uri="{FF2B5EF4-FFF2-40B4-BE49-F238E27FC236}">
                <a16:creationId xmlns:a16="http://schemas.microsoft.com/office/drawing/2014/main" id="{D0ADB1C3-EB75-7F4F-8B9D-3FFAC96E69EF}"/>
              </a:ext>
            </a:extLst>
          </p:cNvPr>
          <p:cNvSpPr>
            <a:spLocks noGrp="1" noChangeArrowheads="1"/>
          </p:cNvSpPr>
          <p:nvPr>
            <p:ph type="title"/>
          </p:nvPr>
        </p:nvSpPr>
        <p:spPr>
          <a:xfrm>
            <a:off x="685800" y="228600"/>
            <a:ext cx="7772400" cy="685800"/>
          </a:xfrm>
        </p:spPr>
        <p:txBody>
          <a:bodyPr/>
          <a:lstStyle/>
          <a:p>
            <a:r>
              <a:rPr lang="en-US" altLang="en-US"/>
              <a:t>The datetime Class</a:t>
            </a:r>
            <a:endParaRPr lang="en-US" altLang="en-US" b="1">
              <a:latin typeface="Book Antiqua" panose="02040602050305030304" pitchFamily="18" charset="0"/>
            </a:endParaRPr>
          </a:p>
        </p:txBody>
      </p:sp>
      <p:sp>
        <p:nvSpPr>
          <p:cNvPr id="29700" name="Rectangle 3">
            <a:extLst>
              <a:ext uri="{FF2B5EF4-FFF2-40B4-BE49-F238E27FC236}">
                <a16:creationId xmlns:a16="http://schemas.microsoft.com/office/drawing/2014/main" id="{C8D24BEA-EE34-C141-96FF-8078C72D41BB}"/>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a:extLst>
              <a:ext uri="{FF2B5EF4-FFF2-40B4-BE49-F238E27FC236}">
                <a16:creationId xmlns:a16="http://schemas.microsoft.com/office/drawing/2014/main" id="{D2CDF735-73C1-6743-8B54-7AF6B3CB1C48}"/>
              </a:ext>
            </a:extLst>
          </p:cNvPr>
          <p:cNvSpPr>
            <a:spLocks noChangeArrowheads="1"/>
          </p:cNvSpPr>
          <p:nvPr/>
        </p:nvSpPr>
        <p:spPr bwMode="auto">
          <a:xfrm>
            <a:off x="0" y="231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10">
            <a:hlinkClick r:id="rId3"/>
            <a:extLst>
              <a:ext uri="{FF2B5EF4-FFF2-40B4-BE49-F238E27FC236}">
                <a16:creationId xmlns:a16="http://schemas.microsoft.com/office/drawing/2014/main" id="{F60FE227-FC17-9947-A1B8-6374709A9E7B}"/>
              </a:ext>
            </a:extLst>
          </p:cNvPr>
          <p:cNvSpPr>
            <a:spLocks noChangeArrowheads="1"/>
          </p:cNvSpPr>
          <p:nvPr/>
        </p:nvSpPr>
        <p:spPr bwMode="auto">
          <a:xfrm>
            <a:off x="4111625" y="5957888"/>
            <a:ext cx="18811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DatetimeDemo</a:t>
            </a:r>
          </a:p>
          <a:p>
            <a:pPr algn="ctr">
              <a:spcBef>
                <a:spcPct val="0"/>
              </a:spcBef>
              <a:buClrTx/>
              <a:buSzTx/>
              <a:buFontTx/>
              <a:buNone/>
            </a:pPr>
            <a:endParaRPr lang="en-US" altLang="en-US" sz="2000"/>
          </a:p>
        </p:txBody>
      </p:sp>
      <p:sp>
        <p:nvSpPr>
          <p:cNvPr id="2" name="Rectangle 2">
            <a:extLst>
              <a:ext uri="{FF2B5EF4-FFF2-40B4-BE49-F238E27FC236}">
                <a16:creationId xmlns:a16="http://schemas.microsoft.com/office/drawing/2014/main" id="{B915AF91-5879-C748-89BE-022AE77DDB89}"/>
              </a:ext>
            </a:extLst>
          </p:cNvPr>
          <p:cNvSpPr>
            <a:spLocks noChangeArrowheads="1"/>
          </p:cNvSpPr>
          <p:nvPr/>
        </p:nvSpPr>
        <p:spPr bwMode="auto">
          <a:xfrm>
            <a:off x="382588" y="971550"/>
            <a:ext cx="15359062"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graphicFrame>
        <p:nvGraphicFramePr>
          <p:cNvPr id="29704" name="Object 2">
            <a:extLst>
              <a:ext uri="{FF2B5EF4-FFF2-40B4-BE49-F238E27FC236}">
                <a16:creationId xmlns:a16="http://schemas.microsoft.com/office/drawing/2014/main" id="{BB654CDF-8A32-CF4B-ABBA-E0020258CF8B}"/>
              </a:ext>
            </a:extLst>
          </p:cNvPr>
          <p:cNvGraphicFramePr>
            <a:graphicFrameLocks noChangeAspect="1"/>
          </p:cNvGraphicFramePr>
          <p:nvPr/>
        </p:nvGraphicFramePr>
        <p:xfrm>
          <a:off x="382588" y="971550"/>
          <a:ext cx="6262687" cy="4703763"/>
        </p:xfrm>
        <a:graphic>
          <a:graphicData uri="http://schemas.openxmlformats.org/presentationml/2006/ole">
            <mc:AlternateContent xmlns:mc="http://schemas.openxmlformats.org/markup-compatibility/2006">
              <mc:Choice xmlns:v="urn:schemas-microsoft-com:vml" Requires="v">
                <p:oleObj spid="_x0000_s29705" name="Picture" r:id="rId4" imgW="22352000" imgH="16802100" progId="Word.Picture.8">
                  <p:embed/>
                </p:oleObj>
              </mc:Choice>
              <mc:Fallback>
                <p:oleObj name="Picture" r:id="rId4" imgW="22352000" imgH="168021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971550"/>
                        <a:ext cx="6262687"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0787A02D-33B1-FB43-A3C9-75CAE5ACF3C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DCA740-E887-0445-8D24-DEBB4DFFF47E}" type="slidenum">
              <a:rPr lang="en-US" altLang="en-US" sz="1400"/>
              <a:pPr>
                <a:spcBef>
                  <a:spcPct val="0"/>
                </a:spcBef>
                <a:buClrTx/>
                <a:buSzTx/>
                <a:buFontTx/>
                <a:buNone/>
              </a:pPr>
              <a:t>27</a:t>
            </a:fld>
            <a:endParaRPr lang="en-US" altLang="en-US" sz="1400"/>
          </a:p>
        </p:txBody>
      </p:sp>
      <p:sp>
        <p:nvSpPr>
          <p:cNvPr id="30723" name="Rectangle 2">
            <a:extLst>
              <a:ext uri="{FF2B5EF4-FFF2-40B4-BE49-F238E27FC236}">
                <a16:creationId xmlns:a16="http://schemas.microsoft.com/office/drawing/2014/main" id="{AD621340-FA53-A54D-A94C-DFAA59422D8C}"/>
              </a:ext>
            </a:extLst>
          </p:cNvPr>
          <p:cNvSpPr>
            <a:spLocks noGrp="1" noChangeArrowheads="1"/>
          </p:cNvSpPr>
          <p:nvPr>
            <p:ph type="title"/>
          </p:nvPr>
        </p:nvSpPr>
        <p:spPr>
          <a:xfrm>
            <a:off x="685800" y="228600"/>
            <a:ext cx="7772400" cy="685800"/>
          </a:xfrm>
        </p:spPr>
        <p:txBody>
          <a:bodyPr/>
          <a:lstStyle/>
          <a:p>
            <a:r>
              <a:rPr lang="en-US" altLang="en-US"/>
              <a:t>Procedural vs. Object-Oriented</a:t>
            </a:r>
            <a:endParaRPr lang="en-US" altLang="en-US" b="1">
              <a:latin typeface="Book Antiqua" panose="02040602050305030304" pitchFamily="18" charset="0"/>
            </a:endParaRPr>
          </a:p>
        </p:txBody>
      </p:sp>
      <p:sp>
        <p:nvSpPr>
          <p:cNvPr id="30724" name="Rectangle 3">
            <a:extLst>
              <a:ext uri="{FF2B5EF4-FFF2-40B4-BE49-F238E27FC236}">
                <a16:creationId xmlns:a16="http://schemas.microsoft.com/office/drawing/2014/main" id="{9499BB5D-4695-B349-A60B-334D05ADB54E}"/>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4">
            <a:extLst>
              <a:ext uri="{FF2B5EF4-FFF2-40B4-BE49-F238E27FC236}">
                <a16:creationId xmlns:a16="http://schemas.microsoft.com/office/drawing/2014/main" id="{142D2A76-68CC-A44F-86C0-1BFF1944C8EE}"/>
              </a:ext>
            </a:extLst>
          </p:cNvPr>
          <p:cNvSpPr>
            <a:spLocks noGrp="1" noChangeArrowheads="1"/>
          </p:cNvSpPr>
          <p:nvPr>
            <p:ph type="body" idx="1"/>
          </p:nvPr>
        </p:nvSpPr>
        <p:spPr>
          <a:xfrm>
            <a:off x="385763" y="1277938"/>
            <a:ext cx="8410575" cy="4762500"/>
          </a:xfrm>
          <a:noFill/>
        </p:spPr>
        <p:txBody>
          <a:bodyPr/>
          <a:lstStyle/>
          <a:p>
            <a:pPr>
              <a:lnSpc>
                <a:spcPct val="80000"/>
              </a:lnSpc>
              <a:buFont typeface="Monotype Sorts" pitchFamily="2" charset="2"/>
              <a:buNone/>
            </a:pPr>
            <a:r>
              <a:rPr lang="en-US" altLang="en-US" sz="4000"/>
              <a:t>	In procedural programming, data and operations on the data are separate, and this methodology requires sending data to methods. Object-oriented programming places data and the operations that pertain to them in an object. This approach solves many of the problems inherent in procedural programming.</a:t>
            </a:r>
            <a:r>
              <a:rPr lang="en-US" altLang="en-US"/>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E6783EFC-430B-D949-B150-6A917CE9D02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BF6885-0494-0845-A399-C8B23C69677B}" type="slidenum">
              <a:rPr lang="en-US" altLang="en-US" sz="1400"/>
              <a:pPr>
                <a:spcBef>
                  <a:spcPct val="0"/>
                </a:spcBef>
                <a:buClrTx/>
                <a:buSzTx/>
                <a:buFontTx/>
                <a:buNone/>
              </a:pPr>
              <a:t>28</a:t>
            </a:fld>
            <a:endParaRPr lang="en-US" altLang="en-US" sz="1400"/>
          </a:p>
        </p:txBody>
      </p:sp>
      <p:sp>
        <p:nvSpPr>
          <p:cNvPr id="31747" name="Rectangle 2">
            <a:extLst>
              <a:ext uri="{FF2B5EF4-FFF2-40B4-BE49-F238E27FC236}">
                <a16:creationId xmlns:a16="http://schemas.microsoft.com/office/drawing/2014/main" id="{9F082F1F-AB7E-E641-A7CA-28763011496F}"/>
              </a:ext>
            </a:extLst>
          </p:cNvPr>
          <p:cNvSpPr>
            <a:spLocks noGrp="1" noChangeArrowheads="1"/>
          </p:cNvSpPr>
          <p:nvPr>
            <p:ph type="title"/>
          </p:nvPr>
        </p:nvSpPr>
        <p:spPr>
          <a:xfrm>
            <a:off x="685800" y="228600"/>
            <a:ext cx="7772400" cy="685800"/>
          </a:xfrm>
        </p:spPr>
        <p:txBody>
          <a:bodyPr/>
          <a:lstStyle/>
          <a:p>
            <a:r>
              <a:rPr lang="en-US" altLang="en-US"/>
              <a:t>Procedural vs. Object-Oriented</a:t>
            </a:r>
            <a:endParaRPr lang="en-US" altLang="en-US" b="1">
              <a:latin typeface="Book Antiqua" panose="02040602050305030304" pitchFamily="18" charset="0"/>
            </a:endParaRPr>
          </a:p>
        </p:txBody>
      </p:sp>
      <p:sp>
        <p:nvSpPr>
          <p:cNvPr id="31748" name="Rectangle 3">
            <a:extLst>
              <a:ext uri="{FF2B5EF4-FFF2-40B4-BE49-F238E27FC236}">
                <a16:creationId xmlns:a16="http://schemas.microsoft.com/office/drawing/2014/main" id="{773693CF-F131-C143-8D37-CB4AE40F5362}"/>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a:extLst>
              <a:ext uri="{FF2B5EF4-FFF2-40B4-BE49-F238E27FC236}">
                <a16:creationId xmlns:a16="http://schemas.microsoft.com/office/drawing/2014/main" id="{A48C8B57-B2B6-6E48-84ED-75D8797910D4}"/>
              </a:ext>
            </a:extLst>
          </p:cNvPr>
          <p:cNvSpPr>
            <a:spLocks noGrp="1" noChangeArrowheads="1"/>
          </p:cNvSpPr>
          <p:nvPr>
            <p:ph type="body" idx="1"/>
          </p:nvPr>
        </p:nvSpPr>
        <p:spPr>
          <a:xfrm>
            <a:off x="385763" y="1277938"/>
            <a:ext cx="8410575" cy="4762500"/>
          </a:xfrm>
          <a:noFill/>
        </p:spPr>
        <p:txBody>
          <a:bodyPr/>
          <a:lstStyle/>
          <a:p>
            <a:pPr>
              <a:buFont typeface="Monotype Sorts" pitchFamily="2" charset="2"/>
              <a:buNone/>
            </a:pPr>
            <a:r>
              <a:rPr lang="en-US" altLang="en-US"/>
              <a:t>   The object-oriented programming approach organizes programs in a way that mirrors the real world, in which all objects are associated with both attributes and activities. Using objects improves software reusability and makes programs easier to develop and easier to maintain. Programming in Python involves thinking in terms of objects; a Python program can be viewed as a collection of cooperating objects.</a:t>
            </a:r>
          </a:p>
          <a:p>
            <a:pPr>
              <a:lnSpc>
                <a:spcPct val="80000"/>
              </a:lnSpc>
              <a:buFont typeface="Monotype Sorts" pitchFamily="2" charset="2"/>
              <a:buNone/>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BF211105-DA15-9B49-8AA5-BBE85CF5F68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14980C-184F-CC4B-9681-BE82DBE68AC0}" type="slidenum">
              <a:rPr lang="en-US" altLang="en-US" sz="1400"/>
              <a:pPr>
                <a:spcBef>
                  <a:spcPct val="0"/>
                </a:spcBef>
                <a:buClrTx/>
                <a:buSzTx/>
                <a:buFontTx/>
                <a:buNone/>
              </a:pPr>
              <a:t>3</a:t>
            </a:fld>
            <a:endParaRPr lang="en-US" altLang="en-US" sz="1400"/>
          </a:p>
        </p:txBody>
      </p:sp>
      <p:sp>
        <p:nvSpPr>
          <p:cNvPr id="6147" name="Rectangle 2">
            <a:extLst>
              <a:ext uri="{FF2B5EF4-FFF2-40B4-BE49-F238E27FC236}">
                <a16:creationId xmlns:a16="http://schemas.microsoft.com/office/drawing/2014/main" id="{D512A69B-8579-474D-9277-84768CAE6309}"/>
              </a:ext>
            </a:extLst>
          </p:cNvPr>
          <p:cNvSpPr>
            <a:spLocks noGrp="1" noChangeArrowheads="1"/>
          </p:cNvSpPr>
          <p:nvPr>
            <p:ph type="title"/>
          </p:nvPr>
        </p:nvSpPr>
        <p:spPr>
          <a:xfrm>
            <a:off x="0" y="87313"/>
            <a:ext cx="9144000" cy="457200"/>
          </a:xfrm>
        </p:spPr>
        <p:txBody>
          <a:bodyPr/>
          <a:lstStyle/>
          <a:p>
            <a:r>
              <a:rPr lang="en-US" altLang="en-US" sz="4000"/>
              <a:t>Objectives</a:t>
            </a:r>
          </a:p>
        </p:txBody>
      </p:sp>
      <p:sp>
        <p:nvSpPr>
          <p:cNvPr id="6148" name="Rectangle 3">
            <a:extLst>
              <a:ext uri="{FF2B5EF4-FFF2-40B4-BE49-F238E27FC236}">
                <a16:creationId xmlns:a16="http://schemas.microsoft.com/office/drawing/2014/main" id="{C400F8F1-5B72-E14C-A55C-FCE4455917F6}"/>
              </a:ext>
            </a:extLst>
          </p:cNvPr>
          <p:cNvSpPr>
            <a:spLocks noGrp="1" noChangeArrowheads="1"/>
          </p:cNvSpPr>
          <p:nvPr>
            <p:ph type="body" idx="1"/>
          </p:nvPr>
        </p:nvSpPr>
        <p:spPr>
          <a:xfrm>
            <a:off x="134938" y="701675"/>
            <a:ext cx="8874125" cy="5735638"/>
          </a:xfrm>
        </p:spPr>
        <p:txBody>
          <a:bodyPr/>
          <a:lstStyle/>
          <a:p>
            <a:r>
              <a:rPr lang="en-US" altLang="en-US" sz="2000"/>
              <a:t>To describe objects and classes, and use classes to model objects (§9.2).</a:t>
            </a:r>
          </a:p>
          <a:p>
            <a:r>
              <a:rPr lang="en-US" altLang="en-US" sz="2000"/>
              <a:t>To define classes with data fields and methods (§9.2.1).</a:t>
            </a:r>
          </a:p>
          <a:p>
            <a:r>
              <a:rPr lang="en-US" altLang="en-US" sz="2000"/>
              <a:t>To construct an object using a constructor that invokes the initializer to create and initialize data fields (§9.2.2).</a:t>
            </a:r>
          </a:p>
          <a:p>
            <a:r>
              <a:rPr lang="en-US" altLang="en-US" sz="2000"/>
              <a:t>To access the members of objects using the dot operator (</a:t>
            </a:r>
            <a:r>
              <a:rPr lang="en-US" altLang="en-US" sz="2000" b="1"/>
              <a:t>.</a:t>
            </a:r>
            <a:r>
              <a:rPr lang="en-US" altLang="en-US" sz="2000"/>
              <a:t>) (§9.2.3).</a:t>
            </a:r>
          </a:p>
          <a:p>
            <a:r>
              <a:rPr lang="en-US" altLang="en-US" sz="2000"/>
              <a:t>To reference an object itself with the self parameter (§9.2.4).</a:t>
            </a:r>
          </a:p>
          <a:p>
            <a:r>
              <a:rPr lang="en-US" altLang="en-US" sz="2000"/>
              <a:t>To use UML graphical notation to describe classes and objects (§9.3).</a:t>
            </a:r>
          </a:p>
          <a:p>
            <a:r>
              <a:rPr lang="en-US" altLang="en-US" sz="2000"/>
              <a:t>To use the </a:t>
            </a:r>
            <a:r>
              <a:rPr lang="en-US" altLang="en-US" sz="2000" b="1"/>
              <a:t>datetime</a:t>
            </a:r>
            <a:r>
              <a:rPr lang="en-US" altLang="en-US" sz="2000"/>
              <a:t> class from the Python library (&lt;LINK&gt;§9.4&lt;/LINK&gt;).</a:t>
            </a:r>
          </a:p>
          <a:p>
            <a:r>
              <a:rPr lang="en-US" altLang="en-US" sz="2000"/>
              <a:t>To distinguish between immutable and mutable objects (§9.5).</a:t>
            </a:r>
          </a:p>
          <a:p>
            <a:r>
              <a:rPr lang="en-US" altLang="en-US" sz="2000"/>
              <a:t>To hide data fields to prevent data corruption and make classes easy to maintain (§9.6).</a:t>
            </a:r>
          </a:p>
          <a:p>
            <a:r>
              <a:rPr lang="en-US" altLang="en-US" sz="2000"/>
              <a:t>To apply class abstraction and encapsulation to software development (§9.7).</a:t>
            </a:r>
          </a:p>
          <a:p>
            <a:r>
              <a:rPr lang="en-US" altLang="en-US" sz="2000"/>
              <a:t>To explore the differences between the procedural paradigm and the object-oriented paradigm (§9.8).</a:t>
            </a:r>
          </a:p>
          <a:p>
            <a:pPr hangingPunct="1"/>
            <a:r>
              <a:rPr lang="en-US" altLang="en-US" sz="2000"/>
              <a:t>To define special methods for operators (§9.9).</a:t>
            </a:r>
          </a:p>
          <a:p>
            <a:r>
              <a:rPr lang="en-US" altLang="en-US" sz="2000"/>
              <a:t>To design the </a:t>
            </a:r>
            <a:r>
              <a:rPr lang="en-US" altLang="en-US" sz="2000" b="1"/>
              <a:t>Rational</a:t>
            </a:r>
            <a:r>
              <a:rPr lang="en-US" altLang="en-US" sz="2000"/>
              <a:t> class for representing rational numbers (§9.10).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F4FFD9D0-4C40-8247-82F7-36C15B919AF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9E8648-89A1-E44F-A631-1DAA375909BD}" type="slidenum">
              <a:rPr lang="en-US" altLang="en-US" sz="140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97BF6F95-2896-ED43-858E-0D4519A3510E}"/>
              </a:ext>
            </a:extLst>
          </p:cNvPr>
          <p:cNvSpPr>
            <a:spLocks noGrp="1" noChangeArrowheads="1"/>
          </p:cNvSpPr>
          <p:nvPr>
            <p:ph type="title"/>
          </p:nvPr>
        </p:nvSpPr>
        <p:spPr>
          <a:xfrm>
            <a:off x="762000" y="152400"/>
            <a:ext cx="7772400" cy="609600"/>
          </a:xfrm>
        </p:spPr>
        <p:txBody>
          <a:bodyPr/>
          <a:lstStyle/>
          <a:p>
            <a:r>
              <a:rPr lang="en-US" altLang="en-US"/>
              <a:t>OO Programming Concepts</a:t>
            </a:r>
          </a:p>
        </p:txBody>
      </p:sp>
      <p:sp>
        <p:nvSpPr>
          <p:cNvPr id="7172" name="Rectangle 16">
            <a:extLst>
              <a:ext uri="{FF2B5EF4-FFF2-40B4-BE49-F238E27FC236}">
                <a16:creationId xmlns:a16="http://schemas.microsoft.com/office/drawing/2014/main" id="{9C11A43D-F0B8-C54E-9DBB-CFE51928F978}"/>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Text Box 17">
            <a:extLst>
              <a:ext uri="{FF2B5EF4-FFF2-40B4-BE49-F238E27FC236}">
                <a16:creationId xmlns:a16="http://schemas.microsoft.com/office/drawing/2014/main" id="{D4410EE4-B2AD-1E49-892B-97E76B261DA9}"/>
              </a:ext>
            </a:extLst>
          </p:cNvPr>
          <p:cNvSpPr txBox="1">
            <a:spLocks noChangeArrowheads="1"/>
          </p:cNvSpPr>
          <p:nvPr/>
        </p:nvSpPr>
        <p:spPr bwMode="auto">
          <a:xfrm>
            <a:off x="304800" y="917575"/>
            <a:ext cx="8610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cs typeface="Courier New" panose="02070309020205020404" pitchFamily="49" charset="0"/>
              </a:rPr>
              <a:t>Object-oriented programming (OOP) involves programming using objects. An </a:t>
            </a:r>
            <a:r>
              <a:rPr lang="en-US" altLang="en-US" i="1">
                <a:cs typeface="Courier New" panose="02070309020205020404" pitchFamily="49" charset="0"/>
              </a:rPr>
              <a:t>object</a:t>
            </a:r>
            <a:r>
              <a:rPr lang="en-US" altLang="en-US">
                <a:cs typeface="Courier New" panose="02070309020205020404" pitchFamily="49" charset="0"/>
              </a:rPr>
              <a:t> represents an entity in the real world that can be distinctly identified. For example, a student, a desk, a circle, a button, and even a loan can all be viewed as objects. An object has a unique identity, state, and behaviors. The </a:t>
            </a:r>
            <a:r>
              <a:rPr lang="en-US" altLang="en-US" i="1">
                <a:cs typeface="Courier New" panose="02070309020205020404" pitchFamily="49" charset="0"/>
              </a:rPr>
              <a:t>state</a:t>
            </a:r>
            <a:r>
              <a:rPr lang="en-US" altLang="en-US">
                <a:cs typeface="Courier New" panose="02070309020205020404" pitchFamily="49" charset="0"/>
              </a:rPr>
              <a:t> of an object consists of a set of </a:t>
            </a:r>
            <a:r>
              <a:rPr lang="en-US" altLang="en-US" i="1">
                <a:cs typeface="Courier New" panose="02070309020205020404" pitchFamily="49" charset="0"/>
              </a:rPr>
              <a:t>data</a:t>
            </a:r>
            <a:r>
              <a:rPr lang="en-US" altLang="en-US">
                <a:cs typeface="Courier New" panose="02070309020205020404" pitchFamily="49" charset="0"/>
              </a:rPr>
              <a:t> </a:t>
            </a:r>
            <a:r>
              <a:rPr lang="en-US" altLang="en-US" i="1">
                <a:cs typeface="Courier New" panose="02070309020205020404" pitchFamily="49" charset="0"/>
              </a:rPr>
              <a:t>fields</a:t>
            </a:r>
            <a:r>
              <a:rPr lang="en-US" altLang="en-US">
                <a:cs typeface="Courier New" panose="02070309020205020404" pitchFamily="49" charset="0"/>
              </a:rPr>
              <a:t> (also known as </a:t>
            </a:r>
            <a:r>
              <a:rPr lang="en-US" altLang="en-US" i="1">
                <a:cs typeface="Courier New" panose="02070309020205020404" pitchFamily="49" charset="0"/>
              </a:rPr>
              <a:t>properties</a:t>
            </a:r>
            <a:r>
              <a:rPr lang="en-US" altLang="en-US">
                <a:cs typeface="Courier New" panose="02070309020205020404" pitchFamily="49" charset="0"/>
              </a:rPr>
              <a:t>) with their current values. The </a:t>
            </a:r>
            <a:r>
              <a:rPr lang="en-US" altLang="en-US" i="1">
                <a:cs typeface="Courier New" panose="02070309020205020404" pitchFamily="49" charset="0"/>
              </a:rPr>
              <a:t>behavior</a:t>
            </a:r>
            <a:r>
              <a:rPr lang="en-US" altLang="en-US">
                <a:cs typeface="Courier New" panose="02070309020205020404" pitchFamily="49" charset="0"/>
              </a:rPr>
              <a:t> of an object is defined by a set of methods.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D0BFCBA1-8E69-664D-A4A4-CA89D5FDD4D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8C2804-C958-8D45-B364-09253FC17B6D}" type="slidenum">
              <a:rPr lang="en-US" altLang="en-US" sz="1400"/>
              <a:pPr>
                <a:spcBef>
                  <a:spcPct val="0"/>
                </a:spcBef>
                <a:buClrTx/>
                <a:buSzTx/>
                <a:buFontTx/>
                <a:buNone/>
              </a:pPr>
              <a:t>5</a:t>
            </a:fld>
            <a:endParaRPr lang="en-US" altLang="en-US" sz="1400"/>
          </a:p>
        </p:txBody>
      </p:sp>
      <p:sp>
        <p:nvSpPr>
          <p:cNvPr id="8195" name="Rectangle 2">
            <a:extLst>
              <a:ext uri="{FF2B5EF4-FFF2-40B4-BE49-F238E27FC236}">
                <a16:creationId xmlns:a16="http://schemas.microsoft.com/office/drawing/2014/main" id="{28A6D860-51C0-FD48-A69A-D9FE115E7554}"/>
              </a:ext>
            </a:extLst>
          </p:cNvPr>
          <p:cNvSpPr>
            <a:spLocks noGrp="1" noChangeArrowheads="1"/>
          </p:cNvSpPr>
          <p:nvPr>
            <p:ph type="title"/>
          </p:nvPr>
        </p:nvSpPr>
        <p:spPr>
          <a:xfrm>
            <a:off x="762000" y="152400"/>
            <a:ext cx="7772400" cy="609600"/>
          </a:xfrm>
        </p:spPr>
        <p:txBody>
          <a:bodyPr/>
          <a:lstStyle/>
          <a:p>
            <a:r>
              <a:rPr lang="en-US" altLang="en-US"/>
              <a:t>Objects</a:t>
            </a:r>
          </a:p>
        </p:txBody>
      </p:sp>
      <p:sp>
        <p:nvSpPr>
          <p:cNvPr id="8196" name="Rectangle 3">
            <a:extLst>
              <a:ext uri="{FF2B5EF4-FFF2-40B4-BE49-F238E27FC236}">
                <a16:creationId xmlns:a16="http://schemas.microsoft.com/office/drawing/2014/main" id="{D18F9F56-086F-2745-B180-CC16176D82BF}"/>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Text Box 5">
            <a:extLst>
              <a:ext uri="{FF2B5EF4-FFF2-40B4-BE49-F238E27FC236}">
                <a16:creationId xmlns:a16="http://schemas.microsoft.com/office/drawing/2014/main" id="{EA355A0B-420C-2C4B-8293-6F4FCEB900B2}"/>
              </a:ext>
            </a:extLst>
          </p:cNvPr>
          <p:cNvSpPr txBox="1">
            <a:spLocks noChangeArrowheads="1"/>
          </p:cNvSpPr>
          <p:nvPr/>
        </p:nvSpPr>
        <p:spPr bwMode="auto">
          <a:xfrm>
            <a:off x="304800" y="4267200"/>
            <a:ext cx="86868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cs typeface="Times New Roman" panose="02020603050405020304" pitchFamily="18" charset="0"/>
              </a:rPr>
              <a:t>An object has both a state and behavior. The state defines the object, and the behavior defines what the object does.</a:t>
            </a:r>
            <a:endParaRPr lang="en-US" altLang="en-US"/>
          </a:p>
        </p:txBody>
      </p:sp>
      <p:sp>
        <p:nvSpPr>
          <p:cNvPr id="8198" name="Rectangle 7">
            <a:extLst>
              <a:ext uri="{FF2B5EF4-FFF2-40B4-BE49-F238E27FC236}">
                <a16:creationId xmlns:a16="http://schemas.microsoft.com/office/drawing/2014/main" id="{47313F19-68C8-1841-ADAF-E99F468A2E93}"/>
              </a:ext>
            </a:extLst>
          </p:cNvPr>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199" name="Object 6">
            <a:extLst>
              <a:ext uri="{FF2B5EF4-FFF2-40B4-BE49-F238E27FC236}">
                <a16:creationId xmlns:a16="http://schemas.microsoft.com/office/drawing/2014/main" id="{3093EDC4-AF48-444B-99B1-7D4A1C55A431}"/>
              </a:ext>
            </a:extLst>
          </p:cNvPr>
          <p:cNvGraphicFramePr>
            <a:graphicFrameLocks noChangeAspect="1"/>
          </p:cNvGraphicFramePr>
          <p:nvPr/>
        </p:nvGraphicFramePr>
        <p:xfrm>
          <a:off x="385763" y="1047750"/>
          <a:ext cx="8299450" cy="2940050"/>
        </p:xfrm>
        <a:graphic>
          <a:graphicData uri="http://schemas.openxmlformats.org/presentationml/2006/ole">
            <mc:AlternateContent xmlns:mc="http://schemas.openxmlformats.org/markup-compatibility/2006">
              <mc:Choice xmlns:v="urn:schemas-microsoft-com:vml" Requires="v">
                <p:oleObj spid="_x0000_s8200" name="Picture" r:id="rId3" imgW="29730700" imgH="10502900" progId="Word.Picture.8">
                  <p:embed/>
                </p:oleObj>
              </mc:Choice>
              <mc:Fallback>
                <p:oleObj name="Picture" r:id="rId3" imgW="29730700" imgH="105029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1047750"/>
                        <a:ext cx="829945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5DBA4827-B4AD-7A41-AEF7-026816B28FF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4882C6-94FC-4243-BFBB-0D07FCFCCF14}" type="slidenum">
              <a:rPr lang="en-US" altLang="en-US" sz="1400"/>
              <a:pPr>
                <a:spcBef>
                  <a:spcPct val="0"/>
                </a:spcBef>
                <a:buClrTx/>
                <a:buSzTx/>
                <a:buFontTx/>
                <a:buNone/>
              </a:pPr>
              <a:t>6</a:t>
            </a:fld>
            <a:endParaRPr lang="en-US" altLang="en-US" sz="1400"/>
          </a:p>
        </p:txBody>
      </p:sp>
      <p:sp>
        <p:nvSpPr>
          <p:cNvPr id="9219" name="Rectangle 2">
            <a:extLst>
              <a:ext uri="{FF2B5EF4-FFF2-40B4-BE49-F238E27FC236}">
                <a16:creationId xmlns:a16="http://schemas.microsoft.com/office/drawing/2014/main" id="{5992BFCC-D791-034C-9FC0-E5F01D008799}"/>
              </a:ext>
            </a:extLst>
          </p:cNvPr>
          <p:cNvSpPr>
            <a:spLocks noGrp="1" noChangeArrowheads="1"/>
          </p:cNvSpPr>
          <p:nvPr>
            <p:ph type="title"/>
          </p:nvPr>
        </p:nvSpPr>
        <p:spPr>
          <a:xfrm>
            <a:off x="762000" y="152400"/>
            <a:ext cx="7772400" cy="609600"/>
          </a:xfrm>
        </p:spPr>
        <p:txBody>
          <a:bodyPr/>
          <a:lstStyle/>
          <a:p>
            <a:r>
              <a:rPr lang="en-US" altLang="en-US"/>
              <a:t>Classes</a:t>
            </a:r>
          </a:p>
        </p:txBody>
      </p:sp>
      <p:sp>
        <p:nvSpPr>
          <p:cNvPr id="9220" name="Rectangle 3">
            <a:extLst>
              <a:ext uri="{FF2B5EF4-FFF2-40B4-BE49-F238E27FC236}">
                <a16:creationId xmlns:a16="http://schemas.microsoft.com/office/drawing/2014/main" id="{F084B9B4-FC6C-0245-8008-C0D1D2C94EAB}"/>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Text Box 5">
            <a:extLst>
              <a:ext uri="{FF2B5EF4-FFF2-40B4-BE49-F238E27FC236}">
                <a16:creationId xmlns:a16="http://schemas.microsoft.com/office/drawing/2014/main" id="{95009FDB-A7E3-2F43-9962-361CB84818B0}"/>
              </a:ext>
            </a:extLst>
          </p:cNvPr>
          <p:cNvSpPr txBox="1">
            <a:spLocks noChangeArrowheads="1"/>
          </p:cNvSpPr>
          <p:nvPr/>
        </p:nvSpPr>
        <p:spPr bwMode="auto">
          <a:xfrm>
            <a:off x="269875" y="100965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 Python class uses variables to store data fields and defines methods to perform actions. Additionally, a class provides a special type method, known as </a:t>
            </a:r>
            <a:r>
              <a:rPr lang="en-US" altLang="en-US" sz="2400" i="1"/>
              <a:t>initializer</a:t>
            </a:r>
            <a:r>
              <a:rPr lang="en-US" altLang="en-US" sz="2400"/>
              <a:t>, which is invoked to create a new object. An initializer can perform any action, but initializer is designed to perform initializing actions, such as creating the data fields of objects. </a:t>
            </a:r>
          </a:p>
        </p:txBody>
      </p:sp>
      <p:sp>
        <p:nvSpPr>
          <p:cNvPr id="9222" name="Rectangle 7">
            <a:extLst>
              <a:ext uri="{FF2B5EF4-FFF2-40B4-BE49-F238E27FC236}">
                <a16:creationId xmlns:a16="http://schemas.microsoft.com/office/drawing/2014/main" id="{FE07C1E0-D942-244B-A361-E3CF03C34285}"/>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Text Box 8">
            <a:extLst>
              <a:ext uri="{FF2B5EF4-FFF2-40B4-BE49-F238E27FC236}">
                <a16:creationId xmlns:a16="http://schemas.microsoft.com/office/drawing/2014/main" id="{6DCBA29C-87FC-1F4A-95A1-5FED23E997F7}"/>
              </a:ext>
            </a:extLst>
          </p:cNvPr>
          <p:cNvSpPr txBox="1">
            <a:spLocks noChangeArrowheads="1"/>
          </p:cNvSpPr>
          <p:nvPr/>
        </p:nvSpPr>
        <p:spPr bwMode="auto">
          <a:xfrm>
            <a:off x="231775" y="3467100"/>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solidFill>
                  <a:schemeClr val="tx2"/>
                </a:solidFill>
                <a:latin typeface="Courier New" panose="02070309020205020404" pitchFamily="49" charset="0"/>
              </a:rPr>
              <a:t>class ClassName:</a:t>
            </a:r>
          </a:p>
          <a:p>
            <a:pPr>
              <a:spcBef>
                <a:spcPct val="0"/>
              </a:spcBef>
              <a:buClrTx/>
              <a:buSzTx/>
              <a:buFontTx/>
              <a:buNone/>
            </a:pPr>
            <a:r>
              <a:rPr lang="en-US" altLang="en-US" sz="2400" b="1">
                <a:solidFill>
                  <a:schemeClr val="tx2"/>
                </a:solidFill>
                <a:latin typeface="Courier New" panose="02070309020205020404" pitchFamily="49" charset="0"/>
              </a:rPr>
              <a:t>    initializer</a:t>
            </a:r>
          </a:p>
          <a:p>
            <a:pPr>
              <a:spcBef>
                <a:spcPct val="0"/>
              </a:spcBef>
              <a:buClrTx/>
              <a:buSzTx/>
              <a:buFontTx/>
              <a:buNone/>
            </a:pPr>
            <a:r>
              <a:rPr lang="en-US" altLang="en-US" sz="2400" b="1">
                <a:solidFill>
                  <a:schemeClr val="tx2"/>
                </a:solidFill>
                <a:latin typeface="Courier New" panose="02070309020205020404" pitchFamily="49" charset="0"/>
              </a:rPr>
              <a:t>    methods</a:t>
            </a:r>
          </a:p>
        </p:txBody>
      </p:sp>
      <p:sp>
        <p:nvSpPr>
          <p:cNvPr id="9224" name="Rectangle 10">
            <a:hlinkClick r:id="rId2"/>
            <a:extLst>
              <a:ext uri="{FF2B5EF4-FFF2-40B4-BE49-F238E27FC236}">
                <a16:creationId xmlns:a16="http://schemas.microsoft.com/office/drawing/2014/main" id="{4C54A276-0031-6F4D-A5A3-2B9104B64380}"/>
              </a:ext>
            </a:extLst>
          </p:cNvPr>
          <p:cNvSpPr>
            <a:spLocks noChangeArrowheads="1"/>
          </p:cNvSpPr>
          <p:nvPr/>
        </p:nvSpPr>
        <p:spPr bwMode="auto">
          <a:xfrm>
            <a:off x="1166813" y="5387975"/>
            <a:ext cx="1501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Circle</a:t>
            </a:r>
          </a:p>
        </p:txBody>
      </p:sp>
      <p:sp>
        <p:nvSpPr>
          <p:cNvPr id="9225" name="Rectangle 10">
            <a:hlinkClick r:id="rId3"/>
            <a:extLst>
              <a:ext uri="{FF2B5EF4-FFF2-40B4-BE49-F238E27FC236}">
                <a16:creationId xmlns:a16="http://schemas.microsoft.com/office/drawing/2014/main" id="{DB256A07-78EA-6946-BDB4-BD06451E7462}"/>
              </a:ext>
            </a:extLst>
          </p:cNvPr>
          <p:cNvSpPr>
            <a:spLocks noChangeArrowheads="1"/>
          </p:cNvSpPr>
          <p:nvPr/>
        </p:nvSpPr>
        <p:spPr bwMode="auto">
          <a:xfrm>
            <a:off x="3146425" y="5387975"/>
            <a:ext cx="1501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TestCircle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9CBC92C4-F473-AA4B-9E6D-4DDE5BD00D7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A471D2-C676-CE43-B4F2-BA9ACE71B775}" type="slidenum">
              <a:rPr lang="en-US" altLang="en-US" sz="1400"/>
              <a:pPr>
                <a:spcBef>
                  <a:spcPct val="0"/>
                </a:spcBef>
                <a:buClrTx/>
                <a:buSzTx/>
                <a:buFontTx/>
                <a:buNone/>
              </a:pPr>
              <a:t>7</a:t>
            </a:fld>
            <a:endParaRPr lang="en-US" altLang="en-US" sz="1400"/>
          </a:p>
        </p:txBody>
      </p:sp>
      <p:sp>
        <p:nvSpPr>
          <p:cNvPr id="10243" name="Rectangle 2">
            <a:extLst>
              <a:ext uri="{FF2B5EF4-FFF2-40B4-BE49-F238E27FC236}">
                <a16:creationId xmlns:a16="http://schemas.microsoft.com/office/drawing/2014/main" id="{EEA76745-E59A-1A40-A1C4-459DC7415B5E}"/>
              </a:ext>
            </a:extLst>
          </p:cNvPr>
          <p:cNvSpPr>
            <a:spLocks noGrp="1" noChangeArrowheads="1"/>
          </p:cNvSpPr>
          <p:nvPr>
            <p:ph type="title"/>
          </p:nvPr>
        </p:nvSpPr>
        <p:spPr>
          <a:xfrm>
            <a:off x="762000" y="152400"/>
            <a:ext cx="7772400" cy="609600"/>
          </a:xfrm>
        </p:spPr>
        <p:txBody>
          <a:bodyPr/>
          <a:lstStyle/>
          <a:p>
            <a:r>
              <a:rPr lang="en-US" altLang="en-US"/>
              <a:t>Constructing Objects</a:t>
            </a:r>
          </a:p>
        </p:txBody>
      </p:sp>
      <p:sp>
        <p:nvSpPr>
          <p:cNvPr id="10244" name="Rectangle 3">
            <a:extLst>
              <a:ext uri="{FF2B5EF4-FFF2-40B4-BE49-F238E27FC236}">
                <a16:creationId xmlns:a16="http://schemas.microsoft.com/office/drawing/2014/main" id="{574AB0B5-72DF-5849-8E4D-674BE1CB717A}"/>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Text Box 4">
            <a:extLst>
              <a:ext uri="{FF2B5EF4-FFF2-40B4-BE49-F238E27FC236}">
                <a16:creationId xmlns:a16="http://schemas.microsoft.com/office/drawing/2014/main" id="{EB30F62D-9C8A-CC47-9D96-D8DCA9596727}"/>
              </a:ext>
            </a:extLst>
          </p:cNvPr>
          <p:cNvSpPr txBox="1">
            <a:spLocks noChangeArrowheads="1"/>
          </p:cNvSpPr>
          <p:nvPr/>
        </p:nvSpPr>
        <p:spPr bwMode="auto">
          <a:xfrm>
            <a:off x="269875" y="100965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Once a class is defined, you can create objects from the class by using the following syntax, called a </a:t>
            </a:r>
            <a:r>
              <a:rPr lang="en-US" altLang="en-US" sz="2400" i="1"/>
              <a:t>constructor</a:t>
            </a:r>
            <a:r>
              <a:rPr lang="en-US" altLang="en-US" sz="2400"/>
              <a:t>: </a:t>
            </a:r>
          </a:p>
        </p:txBody>
      </p:sp>
      <p:sp>
        <p:nvSpPr>
          <p:cNvPr id="10246" name="Rectangle 5">
            <a:extLst>
              <a:ext uri="{FF2B5EF4-FFF2-40B4-BE49-F238E27FC236}">
                <a16:creationId xmlns:a16="http://schemas.microsoft.com/office/drawing/2014/main" id="{BDCE1E55-42C4-9142-BD31-5F3479886622}"/>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Text Box 8">
            <a:extLst>
              <a:ext uri="{FF2B5EF4-FFF2-40B4-BE49-F238E27FC236}">
                <a16:creationId xmlns:a16="http://schemas.microsoft.com/office/drawing/2014/main" id="{E8F9F224-DF64-794F-9C43-3DA9344273D3}"/>
              </a:ext>
            </a:extLst>
          </p:cNvPr>
          <p:cNvSpPr txBox="1">
            <a:spLocks noChangeArrowheads="1"/>
          </p:cNvSpPr>
          <p:nvPr/>
        </p:nvSpPr>
        <p:spPr bwMode="auto">
          <a:xfrm>
            <a:off x="269875" y="2162175"/>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b="1">
                <a:solidFill>
                  <a:schemeClr val="tx2"/>
                </a:solidFill>
                <a:latin typeface="Courier New" panose="02070309020205020404" pitchFamily="49" charset="0"/>
              </a:rPr>
              <a:t>ClassName(arguments)</a:t>
            </a:r>
          </a:p>
        </p:txBody>
      </p:sp>
      <p:sp>
        <p:nvSpPr>
          <p:cNvPr id="10248" name="Rectangle 10">
            <a:extLst>
              <a:ext uri="{FF2B5EF4-FFF2-40B4-BE49-F238E27FC236}">
                <a16:creationId xmlns:a16="http://schemas.microsoft.com/office/drawing/2014/main" id="{A1F71B08-DF47-7F4B-805E-86CE35BDC6CD}"/>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9" name="Object 9">
            <a:extLst>
              <a:ext uri="{FF2B5EF4-FFF2-40B4-BE49-F238E27FC236}">
                <a16:creationId xmlns:a16="http://schemas.microsoft.com/office/drawing/2014/main" id="{5F0F7BAD-7F41-BB4E-8AB1-D1682ED6E2FF}"/>
              </a:ext>
            </a:extLst>
          </p:cNvPr>
          <p:cNvGraphicFramePr>
            <a:graphicFrameLocks noChangeAspect="1"/>
          </p:cNvGraphicFramePr>
          <p:nvPr/>
        </p:nvGraphicFramePr>
        <p:xfrm>
          <a:off x="347663" y="3082925"/>
          <a:ext cx="8448675" cy="2179638"/>
        </p:xfrm>
        <a:graphic>
          <a:graphicData uri="http://schemas.openxmlformats.org/presentationml/2006/ole">
            <mc:AlternateContent xmlns:mc="http://schemas.openxmlformats.org/markup-compatibility/2006">
              <mc:Choice xmlns:v="urn:schemas-microsoft-com:vml" Requires="v">
                <p:oleObj spid="_x0000_s10250" name="Picture" r:id="rId3" imgW="3835400" imgH="990600" progId="Word.Picture.8">
                  <p:embed/>
                </p:oleObj>
              </mc:Choice>
              <mc:Fallback>
                <p:oleObj name="Picture" r:id="rId3" imgW="3835400" imgH="9906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3082925"/>
                        <a:ext cx="84486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DCC1C5B0-64ED-2C43-AAC6-81F33456B1F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72237A-1B8E-8F45-9217-CE39DCCC73A1}" type="slidenum">
              <a:rPr lang="en-US" altLang="en-US" sz="1400"/>
              <a:pPr>
                <a:spcBef>
                  <a:spcPct val="0"/>
                </a:spcBef>
                <a:buClrTx/>
                <a:buSzTx/>
                <a:buFontTx/>
                <a:buNone/>
              </a:pPr>
              <a:t>8</a:t>
            </a:fld>
            <a:endParaRPr lang="en-US" altLang="en-US" sz="1400"/>
          </a:p>
        </p:txBody>
      </p:sp>
      <p:sp>
        <p:nvSpPr>
          <p:cNvPr id="11267" name="Rectangle 2">
            <a:extLst>
              <a:ext uri="{FF2B5EF4-FFF2-40B4-BE49-F238E27FC236}">
                <a16:creationId xmlns:a16="http://schemas.microsoft.com/office/drawing/2014/main" id="{024C5BB1-3EA4-9246-8917-DBC6C11A75ED}"/>
              </a:ext>
            </a:extLst>
          </p:cNvPr>
          <p:cNvSpPr>
            <a:spLocks noGrp="1" noChangeArrowheads="1"/>
          </p:cNvSpPr>
          <p:nvPr>
            <p:ph type="title"/>
          </p:nvPr>
        </p:nvSpPr>
        <p:spPr>
          <a:xfrm>
            <a:off x="762000" y="152400"/>
            <a:ext cx="7772400" cy="609600"/>
          </a:xfrm>
        </p:spPr>
        <p:txBody>
          <a:bodyPr/>
          <a:lstStyle/>
          <a:p>
            <a:r>
              <a:rPr lang="en-US" altLang="en-US"/>
              <a:t>Constructing Objects</a:t>
            </a:r>
          </a:p>
        </p:txBody>
      </p:sp>
      <p:sp>
        <p:nvSpPr>
          <p:cNvPr id="11268" name="Rectangle 3">
            <a:extLst>
              <a:ext uri="{FF2B5EF4-FFF2-40B4-BE49-F238E27FC236}">
                <a16:creationId xmlns:a16="http://schemas.microsoft.com/office/drawing/2014/main" id="{60A90FCF-1C8E-E14E-804A-AE013FA1DABE}"/>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Text Box 4">
            <a:extLst>
              <a:ext uri="{FF2B5EF4-FFF2-40B4-BE49-F238E27FC236}">
                <a16:creationId xmlns:a16="http://schemas.microsoft.com/office/drawing/2014/main" id="{F0386D07-1D16-5047-BACF-DCA35F5674C2}"/>
              </a:ext>
            </a:extLst>
          </p:cNvPr>
          <p:cNvSpPr txBox="1">
            <a:spLocks noChangeArrowheads="1"/>
          </p:cNvSpPr>
          <p:nvPr/>
        </p:nvSpPr>
        <p:spPr bwMode="auto">
          <a:xfrm>
            <a:off x="269875" y="1393825"/>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effect of constructing a Circle object using Circle(5) is shown below: </a:t>
            </a:r>
          </a:p>
        </p:txBody>
      </p:sp>
      <p:sp>
        <p:nvSpPr>
          <p:cNvPr id="11270" name="Rectangle 5">
            <a:extLst>
              <a:ext uri="{FF2B5EF4-FFF2-40B4-BE49-F238E27FC236}">
                <a16:creationId xmlns:a16="http://schemas.microsoft.com/office/drawing/2014/main" id="{528378E8-C249-2E48-BB8D-1F57B58F1CCC}"/>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7">
            <a:extLst>
              <a:ext uri="{FF2B5EF4-FFF2-40B4-BE49-F238E27FC236}">
                <a16:creationId xmlns:a16="http://schemas.microsoft.com/office/drawing/2014/main" id="{BC984271-2502-9B4D-81CE-2E50CEC53D8D}"/>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2" name="Rectangle 10">
            <a:extLst>
              <a:ext uri="{FF2B5EF4-FFF2-40B4-BE49-F238E27FC236}">
                <a16:creationId xmlns:a16="http://schemas.microsoft.com/office/drawing/2014/main" id="{03EF735A-4393-624B-977D-8FDC51BE77F8}"/>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3" name="Object 9">
            <a:extLst>
              <a:ext uri="{FF2B5EF4-FFF2-40B4-BE49-F238E27FC236}">
                <a16:creationId xmlns:a16="http://schemas.microsoft.com/office/drawing/2014/main" id="{664F43A7-FABA-F044-8870-5C29709643A2}"/>
              </a:ext>
            </a:extLst>
          </p:cNvPr>
          <p:cNvGraphicFramePr>
            <a:graphicFrameLocks noChangeAspect="1"/>
          </p:cNvGraphicFramePr>
          <p:nvPr/>
        </p:nvGraphicFramePr>
        <p:xfrm>
          <a:off x="309563" y="3659188"/>
          <a:ext cx="8564562" cy="1803400"/>
        </p:xfrm>
        <a:graphic>
          <a:graphicData uri="http://schemas.openxmlformats.org/presentationml/2006/ole">
            <mc:AlternateContent xmlns:mc="http://schemas.openxmlformats.org/markup-compatibility/2006">
              <mc:Choice xmlns:v="urn:schemas-microsoft-com:vml" Requires="v">
                <p:oleObj spid="_x0000_s11274" name="Picture" r:id="rId3" imgW="3124200" imgH="660400" progId="Word.Picture.8">
                  <p:embed/>
                </p:oleObj>
              </mc:Choice>
              <mc:Fallback>
                <p:oleObj name="Picture" r:id="rId3" imgW="3124200" imgH="6604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3659188"/>
                        <a:ext cx="8564562"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6F8D99D8-CC98-5C43-A070-7DDF05DF829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F5FD2E-C9E5-794D-957E-915599624C73}" type="slidenum">
              <a:rPr lang="en-US" altLang="en-US" sz="1400"/>
              <a:pPr>
                <a:spcBef>
                  <a:spcPct val="0"/>
                </a:spcBef>
                <a:buClrTx/>
                <a:buSzTx/>
                <a:buFontTx/>
                <a:buNone/>
              </a:pPr>
              <a:t>9</a:t>
            </a:fld>
            <a:endParaRPr lang="en-US" altLang="en-US" sz="1400"/>
          </a:p>
        </p:txBody>
      </p:sp>
      <p:sp>
        <p:nvSpPr>
          <p:cNvPr id="12291" name="Rectangle 2">
            <a:extLst>
              <a:ext uri="{FF2B5EF4-FFF2-40B4-BE49-F238E27FC236}">
                <a16:creationId xmlns:a16="http://schemas.microsoft.com/office/drawing/2014/main" id="{1FA1CBDF-B66F-1047-9796-1C461AB90021}"/>
              </a:ext>
            </a:extLst>
          </p:cNvPr>
          <p:cNvSpPr>
            <a:spLocks noGrp="1" noChangeArrowheads="1"/>
          </p:cNvSpPr>
          <p:nvPr>
            <p:ph type="title"/>
          </p:nvPr>
        </p:nvSpPr>
        <p:spPr>
          <a:xfrm>
            <a:off x="762000" y="152400"/>
            <a:ext cx="7772400" cy="609600"/>
          </a:xfrm>
        </p:spPr>
        <p:txBody>
          <a:bodyPr/>
          <a:lstStyle/>
          <a:p>
            <a:r>
              <a:rPr lang="en-US" altLang="en-US"/>
              <a:t>Instance Methods</a:t>
            </a:r>
          </a:p>
        </p:txBody>
      </p:sp>
      <p:sp>
        <p:nvSpPr>
          <p:cNvPr id="12292" name="Rectangle 3">
            <a:extLst>
              <a:ext uri="{FF2B5EF4-FFF2-40B4-BE49-F238E27FC236}">
                <a16:creationId xmlns:a16="http://schemas.microsoft.com/office/drawing/2014/main" id="{3EF184CD-B44B-344B-9A34-E37816D72AC4}"/>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Text Box 4">
            <a:extLst>
              <a:ext uri="{FF2B5EF4-FFF2-40B4-BE49-F238E27FC236}">
                <a16:creationId xmlns:a16="http://schemas.microsoft.com/office/drawing/2014/main" id="{858FBC54-C8A8-AA44-9BE7-4574641E0CAF}"/>
              </a:ext>
            </a:extLst>
          </p:cNvPr>
          <p:cNvSpPr txBox="1">
            <a:spLocks noChangeArrowheads="1"/>
          </p:cNvSpPr>
          <p:nvPr/>
        </p:nvSpPr>
        <p:spPr bwMode="auto">
          <a:xfrm>
            <a:off x="269875" y="1009650"/>
            <a:ext cx="86106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Methods are functions defined inside a class. They are invoked by objects to perform actions on the objects. For this reason, the methods are also called </a:t>
            </a:r>
            <a:r>
              <a:rPr lang="en-US" altLang="en-US" i="1"/>
              <a:t>instance methods</a:t>
            </a:r>
            <a:r>
              <a:rPr lang="en-US" altLang="en-US"/>
              <a:t> in Python. You probably noticed that all the methods including the __init__ have the first parameter </a:t>
            </a:r>
            <a:r>
              <a:rPr lang="en-US" altLang="en-US" b="1"/>
              <a:t>self</a:t>
            </a:r>
            <a:r>
              <a:rPr lang="en-US" altLang="en-US"/>
              <a:t>, which refers to the object that invokes the method. You can use any name for this parameter. But by convention, </a:t>
            </a:r>
            <a:r>
              <a:rPr lang="en-US" altLang="en-US" b="1"/>
              <a:t>self</a:t>
            </a:r>
            <a:r>
              <a:rPr lang="en-US" altLang="en-US"/>
              <a:t> is used. </a:t>
            </a:r>
          </a:p>
        </p:txBody>
      </p:sp>
      <p:sp>
        <p:nvSpPr>
          <p:cNvPr id="12294" name="Rectangle 5">
            <a:extLst>
              <a:ext uri="{FF2B5EF4-FFF2-40B4-BE49-F238E27FC236}">
                <a16:creationId xmlns:a16="http://schemas.microsoft.com/office/drawing/2014/main" id="{FD90E581-F0AF-F940-B725-47DDB2ADD097}"/>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24169</TotalTime>
  <Words>1454</Words>
  <Application>Microsoft Macintosh PowerPoint</Application>
  <PresentationFormat>On-screen Show (4:3)</PresentationFormat>
  <Paragraphs>157</Paragraphs>
  <Slides>28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9" baseType="lpstr">
      <vt:lpstr>Times New Roman</vt:lpstr>
      <vt:lpstr>Arial</vt:lpstr>
      <vt:lpstr>Monotype Sorts</vt:lpstr>
      <vt:lpstr>Courier New</vt:lpstr>
      <vt:lpstr>Book Antiqua</vt:lpstr>
      <vt:lpstr>Forte</vt:lpstr>
      <vt:lpstr>SimSun</vt:lpstr>
      <vt:lpstr>Symbol</vt:lpstr>
      <vt:lpstr>Courier</vt:lpstr>
      <vt:lpstr>International</vt:lpstr>
      <vt:lpstr>Microsoft Word Picture</vt:lpstr>
      <vt:lpstr>Chapter 9 Object-Oriented Programming</vt:lpstr>
      <vt:lpstr>Motivations</vt:lpstr>
      <vt:lpstr>Objectives</vt:lpstr>
      <vt:lpstr>OO Programming Concepts</vt:lpstr>
      <vt:lpstr>Objects</vt:lpstr>
      <vt:lpstr>Classes</vt:lpstr>
      <vt:lpstr>Constructing Objects</vt:lpstr>
      <vt:lpstr>Constructing Objects</vt:lpstr>
      <vt:lpstr>Instance Methods</vt:lpstr>
      <vt:lpstr>Accessing Objects</vt:lpstr>
      <vt:lpstr>Why self?</vt:lpstr>
      <vt:lpstr>UML Class Diagram</vt:lpstr>
      <vt:lpstr>Example: Defining Classes and Creating Objects</vt:lpstr>
      <vt:lpstr>Immutable Objects vs. Mutable Objects</vt:lpstr>
      <vt:lpstr>Trace Code</vt:lpstr>
      <vt:lpstr>Trace Code</vt:lpstr>
      <vt:lpstr>Trace Code</vt:lpstr>
      <vt:lpstr>The datetime Class</vt:lpstr>
      <vt:lpstr>Data Field Encapsulation</vt:lpstr>
      <vt:lpstr>Data Field Encapsulation</vt:lpstr>
      <vt:lpstr>Design Guide</vt:lpstr>
      <vt:lpstr>Class Abstraction and Encapsulation</vt:lpstr>
      <vt:lpstr>Designing the Loan Class</vt:lpstr>
      <vt:lpstr>Object-Oriented Thinking</vt:lpstr>
      <vt:lpstr>The BMI Class</vt:lpstr>
      <vt:lpstr>The datetime Class</vt:lpstr>
      <vt:lpstr>Procedural vs. Object-Oriented</vt:lpstr>
      <vt:lpstr>Procedural vs. Object-Oriented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yuksel aslandogan</cp:lastModifiedBy>
  <cp:revision>272</cp:revision>
  <dcterms:created xsi:type="dcterms:W3CDTF">1995-06-10T17:31:50Z</dcterms:created>
  <dcterms:modified xsi:type="dcterms:W3CDTF">2024-10-07T04:31:11Z</dcterms:modified>
</cp:coreProperties>
</file>