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48" r:id="rId1"/>
  </p:sldMasterIdLst>
  <p:notesMasterIdLst>
    <p:notesMasterId r:id="rId26"/>
  </p:notesMasterIdLst>
  <p:handoutMasterIdLst>
    <p:handoutMasterId r:id="rId27"/>
  </p:handoutMasterIdLst>
  <p:sldIdLst>
    <p:sldId id="514" r:id="rId2"/>
    <p:sldId id="595" r:id="rId3"/>
    <p:sldId id="555" r:id="rId4"/>
    <p:sldId id="515" r:id="rId5"/>
    <p:sldId id="590" r:id="rId6"/>
    <p:sldId id="525" r:id="rId7"/>
    <p:sldId id="596" r:id="rId8"/>
    <p:sldId id="597" r:id="rId9"/>
    <p:sldId id="598" r:id="rId10"/>
    <p:sldId id="611" r:id="rId11"/>
    <p:sldId id="613" r:id="rId12"/>
    <p:sldId id="612" r:id="rId13"/>
    <p:sldId id="526" r:id="rId14"/>
    <p:sldId id="599" r:id="rId15"/>
    <p:sldId id="600" r:id="rId16"/>
    <p:sldId id="601" r:id="rId17"/>
    <p:sldId id="603" r:id="rId18"/>
    <p:sldId id="604" r:id="rId19"/>
    <p:sldId id="605" r:id="rId20"/>
    <p:sldId id="606" r:id="rId21"/>
    <p:sldId id="614" r:id="rId22"/>
    <p:sldId id="609" r:id="rId23"/>
    <p:sldId id="608" r:id="rId24"/>
    <p:sldId id="610" r:id="rId2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57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558" autoAdjust="0"/>
  </p:normalViewPr>
  <p:slideViewPr>
    <p:cSldViewPr>
      <p:cViewPr varScale="1">
        <p:scale>
          <a:sx n="121" d="100"/>
          <a:sy n="121" d="100"/>
        </p:scale>
        <p:origin x="1976" y="168"/>
      </p:cViewPr>
      <p:guideLst>
        <p:guide orient="horz" pos="576"/>
        <p:guide pos="57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3101" y="5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3C23E35-12E7-644F-8FF8-9EF2F5182A85}"/>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a:extLst>
              <a:ext uri="{FF2B5EF4-FFF2-40B4-BE49-F238E27FC236}">
                <a16:creationId xmlns:a16="http://schemas.microsoft.com/office/drawing/2014/main" id="{0E4F2029-84CE-504A-819F-7A0E920797C6}"/>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4100" name="Rectangle 4">
            <a:extLst>
              <a:ext uri="{FF2B5EF4-FFF2-40B4-BE49-F238E27FC236}">
                <a16:creationId xmlns:a16="http://schemas.microsoft.com/office/drawing/2014/main" id="{26231F51-0418-464C-8715-C71764E88054}"/>
              </a:ext>
            </a:extLst>
          </p:cNvPr>
          <p:cNvSpPr>
            <a:spLocks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139C04B7-70FB-FE4F-BC52-FEEEBA85D998}"/>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5C5FE523-B39E-3845-8383-7743B4F634C3}"/>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a:extLst>
              <a:ext uri="{FF2B5EF4-FFF2-40B4-BE49-F238E27FC236}">
                <a16:creationId xmlns:a16="http://schemas.microsoft.com/office/drawing/2014/main" id="{6A54C41D-3095-1342-A44E-EED33E6D9CBC}"/>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19050" tIns="0" rIns="19050" bIns="0" numCol="1" anchor="b" anchorCtr="0" compatLnSpc="1">
            <a:prstTxWarp prst="textNoShape">
              <a:avLst/>
            </a:prstTxWarp>
          </a:bodyPr>
          <a:lstStyle>
            <a:lvl1pPr algn="r">
              <a:defRPr sz="1000" i="1" smtClean="0"/>
            </a:lvl1pPr>
          </a:lstStyle>
          <a:p>
            <a:pPr>
              <a:defRPr/>
            </a:pPr>
            <a:fld id="{F8DD33BE-3FE4-5C45-8EE8-30EA5CE8E11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4CFE0F03-40C5-3B41-83AA-503551AE3B39}"/>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06920DA4-B6A8-2548-B86C-045453A9DCC3}"/>
                </a:ext>
              </a:extLst>
            </p:cNvPr>
            <p:cNvSpPr>
              <a:spLocks noChangeArrowheads="1"/>
            </p:cNvSpPr>
            <p:nvPr/>
          </p:nvSpPr>
          <p:spPr bwMode="hidden">
            <a:xfrm>
              <a:off x="0" y="2112"/>
              <a:ext cx="5759" cy="2207"/>
            </a:xfrm>
            <a:prstGeom prst="rect">
              <a:avLst/>
            </a:prstGeom>
            <a:solidFill>
              <a:schemeClr val="bg1"/>
            </a:soli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B7292906-9263-E64F-88AC-84CEC0229EF6}"/>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48B6C80F-0854-C04D-ABFD-327169C127ED}"/>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8" name="Group 9">
                <a:extLst>
                  <a:ext uri="{FF2B5EF4-FFF2-40B4-BE49-F238E27FC236}">
                    <a16:creationId xmlns:a16="http://schemas.microsoft.com/office/drawing/2014/main" id="{7D4ED358-C36F-9E43-84CC-563B8D41AB7D}"/>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49E97F72-55FF-6345-AB98-611E830C63CE}"/>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C71A9D6B-29D0-BE40-AEB5-6F798FBE591E}"/>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ABD5C828-A845-B646-9AEA-F1AEB130CAE7}"/>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8CB6E87E-E79C-594C-AAF6-DBFF70477241}"/>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A9941A79-302C-9E4B-90DD-498327DA73C7}"/>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C874527F-253D-AE40-8D11-F587C27DA9F3}"/>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6F8C8229-402D-5A4C-9EDF-9F76D68C2280}"/>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6593E210-FBBC-D64D-9218-BE3B2EDCC03D}"/>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F2CEC4E1-04E0-3A49-A69A-989670043969}"/>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CC6A51DD-5494-1640-8450-E7EDBC4DF189}"/>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F744B738-C10C-1640-906D-B0696D350D49}"/>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9DB216F5-46C1-CD4C-8C01-841587FC3EE3}"/>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57BDFCB4-9EBF-C44E-B881-65C1882E539D}"/>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36FA8945-1AEC-DA48-BDF8-51DC64527D50}"/>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7084D38D-36C2-BD48-92D3-1A04666EA117}"/>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C82A5575-F24F-084B-8DE9-6D182CC2A3B4}"/>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350EA1F3-7594-6644-8171-C7CECB64D539}"/>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47BFC60C-BF0E-F647-AA18-E6BBD7555154}"/>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CD490A4B-2D15-DB49-89ED-6FDB37138BB1}"/>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7F3C3812-1FC0-E140-9E2F-75153A5F237E}"/>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283DB35E-FD63-EF4C-88C0-A83C1CCF65F7}"/>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DB002D97-03C2-6B44-BED8-F401C019CEE2}"/>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BABCE079-5CE0-9F4E-8C81-9B5727ABD4FC}"/>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97F90904-A846-C64C-B765-90D6FABA4F51}"/>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371E074A-C3A7-D24C-9939-EC04CC7137F5}"/>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778F3541-EBE7-F545-87FF-569A536EDE0D}"/>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4453CB08-A4B3-3D4A-98F3-AA753219C627}"/>
              </a:ext>
            </a:extLst>
          </p:cNvPr>
          <p:cNvSpPr>
            <a:spLocks noGrp="1" noChangeArrowheads="1"/>
          </p:cNvSpPr>
          <p:nvPr>
            <p:ph type="ftr" sz="quarter" idx="11"/>
          </p:nvPr>
        </p:nvSpPr>
        <p:spPr bwMode="auto">
          <a:xfrm>
            <a:off x="3124200" y="6400800"/>
            <a:ext cx="2895600" cy="457200"/>
          </a:xfrm>
          <a:prstGeom prst="rect">
            <a:avLst/>
          </a:prstGeom>
        </p:spPr>
        <p:txBody>
          <a:bodyPr vert="horz" wrap="none" lIns="92075" tIns="46038" rIns="92075" bIns="46038" numCol="1" anchor="ctr" anchorCtr="0" compatLnSpc="1">
            <a:prstTxWarp prst="textNoShape">
              <a:avLst/>
            </a:prstTxWarp>
          </a:bodyPr>
          <a:lstStyle>
            <a:lvl1pPr algn="ctr">
              <a:defRPr sz="1400" dirty="0"/>
            </a:lvl1pPr>
          </a:lstStyle>
          <a:p>
            <a:pPr>
              <a:defRPr/>
            </a:pPr>
            <a:r>
              <a:rPr lang="en-US"/>
              <a:t>© Copyright 2022 by Pearson Education, Inc. All Rights Reserved.</a:t>
            </a:r>
          </a:p>
        </p:txBody>
      </p:sp>
      <p:sp>
        <p:nvSpPr>
          <p:cNvPr id="36" name="Rectangle 36">
            <a:extLst>
              <a:ext uri="{FF2B5EF4-FFF2-40B4-BE49-F238E27FC236}">
                <a16:creationId xmlns:a16="http://schemas.microsoft.com/office/drawing/2014/main" id="{002ED3D6-542E-A246-BF97-4C1F4BEC812F}"/>
              </a:ext>
            </a:extLst>
          </p:cNvPr>
          <p:cNvSpPr>
            <a:spLocks noGrp="1" noChangeArrowheads="1"/>
          </p:cNvSpPr>
          <p:nvPr>
            <p:ph type="sldNum" sz="quarter" idx="12"/>
          </p:nvPr>
        </p:nvSpPr>
        <p:spPr>
          <a:xfrm>
            <a:off x="6553200" y="6400800"/>
            <a:ext cx="1905000" cy="457200"/>
          </a:xfrm>
        </p:spPr>
        <p:txBody>
          <a:bodyPr/>
          <a:lstStyle>
            <a:lvl1pPr>
              <a:defRPr smtClean="0"/>
            </a:lvl1pPr>
          </a:lstStyle>
          <a:p>
            <a:pPr>
              <a:defRPr/>
            </a:pPr>
            <a:fld id="{9B618DC8-7DDA-CE4E-8348-B7A91F9000AF}" type="slidenum">
              <a:rPr lang="en-US" altLang="en-US"/>
              <a:pPr>
                <a:defRPr/>
              </a:pPr>
              <a:t>‹#›</a:t>
            </a:fld>
            <a:endParaRPr lang="en-US" altLang="en-US"/>
          </a:p>
        </p:txBody>
      </p:sp>
    </p:spTree>
    <p:extLst>
      <p:ext uri="{BB962C8B-B14F-4D97-AF65-F5344CB8AC3E}">
        <p14:creationId xmlns:p14="http://schemas.microsoft.com/office/powerpoint/2010/main" val="3533967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B4D5AD9E-B1A3-DE4D-9212-6025AFA420B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7C1AA8B0-1144-B845-B9D2-C2690B8AF59D}"/>
              </a:ext>
            </a:extLst>
          </p:cNvPr>
          <p:cNvSpPr>
            <a:spLocks noGrp="1" noChangeArrowheads="1"/>
          </p:cNvSpPr>
          <p:nvPr>
            <p:ph type="sldNum" sz="quarter" idx="11"/>
          </p:nvPr>
        </p:nvSpPr>
        <p:spPr>
          <a:ln/>
        </p:spPr>
        <p:txBody>
          <a:bodyPr/>
          <a:lstStyle>
            <a:lvl1pPr>
              <a:defRPr/>
            </a:lvl1pPr>
          </a:lstStyle>
          <a:p>
            <a:pPr>
              <a:defRPr/>
            </a:pPr>
            <a:fld id="{06177DCC-52C0-2541-8173-E50B0D2DCCE9}" type="slidenum">
              <a:rPr lang="en-US" altLang="en-US"/>
              <a:pPr>
                <a:defRPr/>
              </a:pPr>
              <a:t>‹#›</a:t>
            </a:fld>
            <a:endParaRPr lang="en-US" altLang="en-US"/>
          </a:p>
        </p:txBody>
      </p:sp>
    </p:spTree>
    <p:extLst>
      <p:ext uri="{BB962C8B-B14F-4D97-AF65-F5344CB8AC3E}">
        <p14:creationId xmlns:p14="http://schemas.microsoft.com/office/powerpoint/2010/main" val="93498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64EE8359-53C8-064E-A723-DB16BD9748C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958FB572-E641-DA47-8FEC-BDB7AFDD454B}"/>
              </a:ext>
            </a:extLst>
          </p:cNvPr>
          <p:cNvSpPr>
            <a:spLocks noGrp="1" noChangeArrowheads="1"/>
          </p:cNvSpPr>
          <p:nvPr>
            <p:ph type="sldNum" sz="quarter" idx="11"/>
          </p:nvPr>
        </p:nvSpPr>
        <p:spPr>
          <a:ln/>
        </p:spPr>
        <p:txBody>
          <a:bodyPr/>
          <a:lstStyle>
            <a:lvl1pPr>
              <a:defRPr/>
            </a:lvl1pPr>
          </a:lstStyle>
          <a:p>
            <a:pPr>
              <a:defRPr/>
            </a:pPr>
            <a:fld id="{60CFB816-7A04-AA40-9463-61A3E04DD1B3}" type="slidenum">
              <a:rPr lang="en-US" altLang="en-US"/>
              <a:pPr>
                <a:defRPr/>
              </a:pPr>
              <a:t>‹#›</a:t>
            </a:fld>
            <a:endParaRPr lang="en-US" altLang="en-US"/>
          </a:p>
        </p:txBody>
      </p:sp>
    </p:spTree>
    <p:extLst>
      <p:ext uri="{BB962C8B-B14F-4D97-AF65-F5344CB8AC3E}">
        <p14:creationId xmlns:p14="http://schemas.microsoft.com/office/powerpoint/2010/main" val="271429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4AAD2-8958-084E-9A8C-0419CC9DCB51}"/>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5F426C3C-9CF2-F04B-8EE7-FF65D45F72F6}"/>
              </a:ext>
            </a:extLst>
          </p:cNvPr>
          <p:cNvSpPr>
            <a:spLocks noGrp="1"/>
          </p:cNvSpPr>
          <p:nvPr>
            <p:ph type="sldNum" sz="quarter" idx="11"/>
          </p:nvPr>
        </p:nvSpPr>
        <p:spPr/>
        <p:txBody>
          <a:bodyPr/>
          <a:lstStyle>
            <a:lvl1pPr>
              <a:defRPr smtClean="0"/>
            </a:lvl1pPr>
          </a:lstStyle>
          <a:p>
            <a:pPr>
              <a:defRPr/>
            </a:pPr>
            <a:fld id="{1498D298-9FC1-584F-919B-7ED3EEC1A1E6}" type="slidenum">
              <a:rPr lang="en-US" altLang="en-US"/>
              <a:pPr>
                <a:defRPr/>
              </a:pPr>
              <a:t>‹#›</a:t>
            </a:fld>
            <a:endParaRPr lang="en-US" altLang="en-US"/>
          </a:p>
        </p:txBody>
      </p:sp>
    </p:spTree>
    <p:extLst>
      <p:ext uri="{BB962C8B-B14F-4D97-AF65-F5344CB8AC3E}">
        <p14:creationId xmlns:p14="http://schemas.microsoft.com/office/powerpoint/2010/main" val="278437618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74DE8681-B4D4-1847-86F2-F6DBF388B33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95181206-CA34-ED49-BD20-ED4C1835C9DC}"/>
              </a:ext>
            </a:extLst>
          </p:cNvPr>
          <p:cNvSpPr>
            <a:spLocks noGrp="1" noChangeArrowheads="1"/>
          </p:cNvSpPr>
          <p:nvPr>
            <p:ph type="sldNum" sz="quarter" idx="11"/>
          </p:nvPr>
        </p:nvSpPr>
        <p:spPr>
          <a:ln/>
        </p:spPr>
        <p:txBody>
          <a:bodyPr/>
          <a:lstStyle>
            <a:lvl1pPr>
              <a:defRPr/>
            </a:lvl1pPr>
          </a:lstStyle>
          <a:p>
            <a:pPr>
              <a:defRPr/>
            </a:pPr>
            <a:fld id="{22E729E9-2FF8-AE49-B06C-04EB4C01802D}" type="slidenum">
              <a:rPr lang="en-US" altLang="en-US"/>
              <a:pPr>
                <a:defRPr/>
              </a:pPr>
              <a:t>‹#›</a:t>
            </a:fld>
            <a:endParaRPr lang="en-US" altLang="en-US"/>
          </a:p>
        </p:txBody>
      </p:sp>
    </p:spTree>
    <p:extLst>
      <p:ext uri="{BB962C8B-B14F-4D97-AF65-F5344CB8AC3E}">
        <p14:creationId xmlns:p14="http://schemas.microsoft.com/office/powerpoint/2010/main" val="2579141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7EF59D02-2F3C-0C44-AB0E-04CF224E3D8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080ABC62-B5C0-E549-BF38-FEBE915FA162}"/>
              </a:ext>
            </a:extLst>
          </p:cNvPr>
          <p:cNvSpPr>
            <a:spLocks noGrp="1" noChangeArrowheads="1"/>
          </p:cNvSpPr>
          <p:nvPr>
            <p:ph type="sldNum" sz="quarter" idx="11"/>
          </p:nvPr>
        </p:nvSpPr>
        <p:spPr>
          <a:ln/>
        </p:spPr>
        <p:txBody>
          <a:bodyPr/>
          <a:lstStyle>
            <a:lvl1pPr>
              <a:defRPr/>
            </a:lvl1pPr>
          </a:lstStyle>
          <a:p>
            <a:pPr>
              <a:defRPr/>
            </a:pPr>
            <a:fld id="{BFDDCCCD-F34F-3343-813C-3D901F833A75}" type="slidenum">
              <a:rPr lang="en-US" altLang="en-US"/>
              <a:pPr>
                <a:defRPr/>
              </a:pPr>
              <a:t>‹#›</a:t>
            </a:fld>
            <a:endParaRPr lang="en-US" altLang="en-US"/>
          </a:p>
        </p:txBody>
      </p:sp>
    </p:spTree>
    <p:extLst>
      <p:ext uri="{BB962C8B-B14F-4D97-AF65-F5344CB8AC3E}">
        <p14:creationId xmlns:p14="http://schemas.microsoft.com/office/powerpoint/2010/main" val="1957216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04C388DD-5601-734F-9007-8DA120AE846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CBBF772A-7721-1D4C-93DB-64EC2AD8FEE2}"/>
              </a:ext>
            </a:extLst>
          </p:cNvPr>
          <p:cNvSpPr>
            <a:spLocks noGrp="1" noChangeArrowheads="1"/>
          </p:cNvSpPr>
          <p:nvPr>
            <p:ph type="sldNum" sz="quarter" idx="11"/>
          </p:nvPr>
        </p:nvSpPr>
        <p:spPr>
          <a:ln/>
        </p:spPr>
        <p:txBody>
          <a:bodyPr/>
          <a:lstStyle>
            <a:lvl1pPr>
              <a:defRPr/>
            </a:lvl1pPr>
          </a:lstStyle>
          <a:p>
            <a:pPr>
              <a:defRPr/>
            </a:pPr>
            <a:fld id="{8CE9E988-53AB-4247-A509-CD19CD5AB88F}" type="slidenum">
              <a:rPr lang="en-US" altLang="en-US"/>
              <a:pPr>
                <a:defRPr/>
              </a:pPr>
              <a:t>‹#›</a:t>
            </a:fld>
            <a:endParaRPr lang="en-US" altLang="en-US"/>
          </a:p>
        </p:txBody>
      </p:sp>
    </p:spTree>
    <p:extLst>
      <p:ext uri="{BB962C8B-B14F-4D97-AF65-F5344CB8AC3E}">
        <p14:creationId xmlns:p14="http://schemas.microsoft.com/office/powerpoint/2010/main" val="3753881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92662E5E-5E66-6E49-9FF8-426BA78A56F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212446B7-46F2-594D-B3D0-5F14D5D65E77}"/>
              </a:ext>
            </a:extLst>
          </p:cNvPr>
          <p:cNvSpPr>
            <a:spLocks noGrp="1" noChangeArrowheads="1"/>
          </p:cNvSpPr>
          <p:nvPr>
            <p:ph type="sldNum" sz="quarter" idx="11"/>
          </p:nvPr>
        </p:nvSpPr>
        <p:spPr>
          <a:ln/>
        </p:spPr>
        <p:txBody>
          <a:bodyPr/>
          <a:lstStyle>
            <a:lvl1pPr>
              <a:defRPr/>
            </a:lvl1pPr>
          </a:lstStyle>
          <a:p>
            <a:pPr>
              <a:defRPr/>
            </a:pPr>
            <a:fld id="{41B8D98C-7A83-7441-9758-BF8B2A4C29BA}" type="slidenum">
              <a:rPr lang="en-US" altLang="en-US"/>
              <a:pPr>
                <a:defRPr/>
              </a:pPr>
              <a:t>‹#›</a:t>
            </a:fld>
            <a:endParaRPr lang="en-US" altLang="en-US"/>
          </a:p>
        </p:txBody>
      </p:sp>
    </p:spTree>
    <p:extLst>
      <p:ext uri="{BB962C8B-B14F-4D97-AF65-F5344CB8AC3E}">
        <p14:creationId xmlns:p14="http://schemas.microsoft.com/office/powerpoint/2010/main" val="206514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EDE0D0B4-AD2E-FA46-B361-7CC3CC99020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B7AD3476-C6FA-FE45-AB13-17D05E669315}"/>
              </a:ext>
            </a:extLst>
          </p:cNvPr>
          <p:cNvSpPr>
            <a:spLocks noGrp="1" noChangeArrowheads="1"/>
          </p:cNvSpPr>
          <p:nvPr>
            <p:ph type="sldNum" sz="quarter" idx="11"/>
          </p:nvPr>
        </p:nvSpPr>
        <p:spPr>
          <a:ln/>
        </p:spPr>
        <p:txBody>
          <a:bodyPr/>
          <a:lstStyle>
            <a:lvl1pPr>
              <a:defRPr/>
            </a:lvl1pPr>
          </a:lstStyle>
          <a:p>
            <a:pPr>
              <a:defRPr/>
            </a:pPr>
            <a:fld id="{50CA21FD-731A-4B48-9019-C05DB9A94C09}" type="slidenum">
              <a:rPr lang="en-US" altLang="en-US"/>
              <a:pPr>
                <a:defRPr/>
              </a:pPr>
              <a:t>‹#›</a:t>
            </a:fld>
            <a:endParaRPr lang="en-US" altLang="en-US"/>
          </a:p>
        </p:txBody>
      </p:sp>
    </p:spTree>
    <p:extLst>
      <p:ext uri="{BB962C8B-B14F-4D97-AF65-F5344CB8AC3E}">
        <p14:creationId xmlns:p14="http://schemas.microsoft.com/office/powerpoint/2010/main" val="119051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8501F4C5-A65C-B64D-98C1-4D250F7BF47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02BEB07F-ED36-E947-9515-796C3426F986}"/>
              </a:ext>
            </a:extLst>
          </p:cNvPr>
          <p:cNvSpPr>
            <a:spLocks noGrp="1" noChangeArrowheads="1"/>
          </p:cNvSpPr>
          <p:nvPr>
            <p:ph type="sldNum" sz="quarter" idx="11"/>
          </p:nvPr>
        </p:nvSpPr>
        <p:spPr>
          <a:ln/>
        </p:spPr>
        <p:txBody>
          <a:bodyPr/>
          <a:lstStyle>
            <a:lvl1pPr>
              <a:defRPr/>
            </a:lvl1pPr>
          </a:lstStyle>
          <a:p>
            <a:pPr>
              <a:defRPr/>
            </a:pPr>
            <a:fld id="{2B87558E-C0FB-C84E-998C-9E0D59CEC461}" type="slidenum">
              <a:rPr lang="en-US" altLang="en-US"/>
              <a:pPr>
                <a:defRPr/>
              </a:pPr>
              <a:t>‹#›</a:t>
            </a:fld>
            <a:endParaRPr lang="en-US" altLang="en-US"/>
          </a:p>
        </p:txBody>
      </p:sp>
    </p:spTree>
    <p:extLst>
      <p:ext uri="{BB962C8B-B14F-4D97-AF65-F5344CB8AC3E}">
        <p14:creationId xmlns:p14="http://schemas.microsoft.com/office/powerpoint/2010/main" val="3325233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F4DB852B-B4F0-B54C-827F-2B7B448D715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365BC3A8-8A34-954E-9FBA-C506A42B3658}"/>
              </a:ext>
            </a:extLst>
          </p:cNvPr>
          <p:cNvSpPr>
            <a:spLocks noGrp="1" noChangeArrowheads="1"/>
          </p:cNvSpPr>
          <p:nvPr>
            <p:ph type="sldNum" sz="quarter" idx="11"/>
          </p:nvPr>
        </p:nvSpPr>
        <p:spPr>
          <a:ln/>
        </p:spPr>
        <p:txBody>
          <a:bodyPr/>
          <a:lstStyle>
            <a:lvl1pPr>
              <a:defRPr/>
            </a:lvl1pPr>
          </a:lstStyle>
          <a:p>
            <a:pPr>
              <a:defRPr/>
            </a:pPr>
            <a:fld id="{CC2B3D15-F8EB-6045-8034-555628DD4830}" type="slidenum">
              <a:rPr lang="en-US" altLang="en-US"/>
              <a:pPr>
                <a:defRPr/>
              </a:pPr>
              <a:t>‹#›</a:t>
            </a:fld>
            <a:endParaRPr lang="en-US" altLang="en-US"/>
          </a:p>
        </p:txBody>
      </p:sp>
    </p:spTree>
    <p:extLst>
      <p:ext uri="{BB962C8B-B14F-4D97-AF65-F5344CB8AC3E}">
        <p14:creationId xmlns:p14="http://schemas.microsoft.com/office/powerpoint/2010/main" val="976908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811871F0-699A-BB4B-AA1C-52418882F623}"/>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14B1DB53-72AD-E240-BFF9-55E437DEAAA3}"/>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AEF6BEF2-138E-B044-83AC-63E2F7E8DD64}"/>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F03E69CF-BBFA-2049-8C9E-654BEDEB86DA}"/>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0CB158A4-A846-6742-96A4-FD96F99861F5}"/>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9548E6BA-3038-B144-8B41-857DFFFD51AA}"/>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DDC1749D-3B55-D241-B9BB-4572E0CE9908}"/>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A2F1C077-A1FD-584B-8668-0F7A916AC4DD}"/>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BB0D73F2-5F4D-E643-8624-68DBB08CD1FE}"/>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3B4551FF-5843-A74F-BF43-620E926FF991}"/>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1E375F7A-28E0-9B4E-BC10-D324AB623401}"/>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8508BAA7-FABF-7344-B303-86199484F96B}"/>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4508B0E4-0962-0148-B5F5-69CFC3E2DD79}"/>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2C2B7ECB-FFA1-F041-A843-CF73B8C74672}"/>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D4D9F9EA-26BB-CB42-8FC8-922C147AC303}"/>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460A9781-0ACC-D14A-B0F2-65C2F2AD93F2}"/>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7831E365-63D1-CA40-ACB1-43E70B0E0693}"/>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65EBB3C3-CD1E-0242-A06A-1138B4EAA8CC}"/>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2416AEFF-C639-EA45-8212-EE1139BB40EE}"/>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DB5A0008-4132-C745-BAD6-5CD5B86F1598}"/>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1C636AC7-877E-554D-AF2F-86CC5C48FA4F}"/>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B7D98DCB-EFCA-3348-9BF6-AB116B560C33}"/>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D8A667FE-9034-5B49-A7B2-9A76525DEEDF}"/>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A5A289A3-79F5-CD4C-93BD-A5FC7F55F35B}"/>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F0C4CA9A-AC27-FF48-BA48-DD60848B9898}"/>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367B61E8-6C45-1C46-8828-6DA3654C5D43}"/>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9AF2C168-1F8A-9C4A-9CCE-61E2808FA813}"/>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45B7EE28-69F1-0449-870E-A6996F99C599}"/>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E42A56F8-0844-F147-8834-43810CA5620C}"/>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C605E92F-CD0E-B04D-813D-F591D557BB91}"/>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57218D46-4D8C-C244-B66B-1CC47570E4A8}"/>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95C4C7E9-1171-B64F-9C6A-005639CBA73B}"/>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56BAD4AF-0B3B-664A-9FE9-2F9E06BB187C}" type="slidenum">
              <a:rPr lang="en-US" altLang="en-US"/>
              <a:pPr>
                <a:defRPr/>
              </a:pPr>
              <a:t>‹#›</a:t>
            </a:fld>
            <a:endParaRPr lang="en-US" altLang="en-US"/>
          </a:p>
        </p:txBody>
      </p:sp>
      <p:sp>
        <p:nvSpPr>
          <p:cNvPr id="1031" name="Rectangle 35">
            <a:extLst>
              <a:ext uri="{FF2B5EF4-FFF2-40B4-BE49-F238E27FC236}">
                <a16:creationId xmlns:a16="http://schemas.microsoft.com/office/drawing/2014/main" id="{354B12D6-70F8-1D48-BD3D-D1FCAFE5ACCC}"/>
              </a:ext>
            </a:extLst>
          </p:cNvPr>
          <p:cNvSpPr>
            <a:spLocks noChangeArrowheads="1"/>
          </p:cNvSpPr>
          <p:nvPr userDrawn="1"/>
        </p:nvSpPr>
        <p:spPr bwMode="auto">
          <a:xfrm>
            <a:off x="1676400" y="6438900"/>
            <a:ext cx="5581650" cy="419100"/>
          </a:xfrm>
          <a:prstGeom prst="rect">
            <a:avLst/>
          </a:prstGeom>
          <a:noFill/>
          <a:ln>
            <a:noFill/>
          </a:ln>
          <a:effec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dirty="0">
                <a:latin typeface="Arial" panose="020B0604020202020204" pitchFamily="34" charset="0"/>
              </a:rPr>
              <a:t>© Copyright 2022 by Pearson Education, Inc. All Rights Reserved.</a:t>
            </a: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liangcpp.pearsoncmg.com/pyhtml/PolymorphismDemo.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2" Type="http://schemas.openxmlformats.org/officeDocument/2006/relationships/hyperlink" Target="https://liangcpp.pearsoncmg.com/pyhtml/IsinstanceDemo.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liangcpp.pearsoncmg.com/pyhtml/DisplayClock.html"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7.e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emf"/><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3" Type="http://schemas.openxmlformats.org/officeDocument/2006/relationships/hyperlink" Target="winword%20TestMortgageClass.java" TargetMode="Externa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1.emf"/><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hyperlink" Target="https://liangcpp.pearsoncmg.com/pyhtml/TestCourse.html" TargetMode="External"/><Relationship Id="rId5" Type="http://schemas.openxmlformats.org/officeDocument/2006/relationships/hyperlink" Target="https://liangcpp.pearsoncmg.com/pyhtml/Course.html" TargetMode="Externa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liveexample.pearsoncmg.com/dsanimation/StackeBook.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hyperlink" Target="https://liangcpp.pearsoncmg.com/pyhtml/TestStack.html" TargetMode="External"/><Relationship Id="rId5" Type="http://schemas.openxmlformats.org/officeDocument/2006/relationships/hyperlink" Target="https://liangcpp.pearsoncmg.com/pyhtml/GeometricObject.html" TargetMode="External"/><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hyperlink" Target="https://liangcpp.pearsoncmg.com/pyhtml/FigureCanvas.html"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hyperlink" Target="https://liangcpp.pearsoncmg.com/pyhtml/DisplayFigures.html" TargetMode="External"/><Relationship Id="rId5" Type="http://schemas.openxmlformats.org/officeDocument/2006/relationships/image" Target="../media/image17.png"/><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liangcpp.pearsoncmg.com/pyhtml/testCircleRectangle.html" TargetMode="External"/><Relationship Id="rId3" Type="http://schemas.openxmlformats.org/officeDocument/2006/relationships/oleObject" Target="../embeddings/oleObject1.bin"/><Relationship Id="rId7" Type="http://schemas.openxmlformats.org/officeDocument/2006/relationships/hyperlink" Target="https://liangcpp.pearsoncmg.com/pyhtml/RectangleFromGeometricObject.html"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tps://liangcpp.pearsoncmg.com/pyhtml/Circle.html" TargetMode="External"/><Relationship Id="rId5" Type="http://schemas.openxmlformats.org/officeDocument/2006/relationships/hyperlink" Target="https://liangcpp.pearsoncmg.com/pyhtml/GeometricObject.html" TargetMode="Externa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89033659-E5D6-0747-BFE6-2833676FA96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F5F571-9967-D845-9B10-BAE66E9AF78B}" type="slidenum">
              <a:rPr lang="en-US" altLang="en-US" sz="1400"/>
              <a:pPr>
                <a:spcBef>
                  <a:spcPct val="0"/>
                </a:spcBef>
                <a:buClrTx/>
                <a:buSzTx/>
                <a:buFontTx/>
                <a:buNone/>
              </a:pPr>
              <a:t>1</a:t>
            </a:fld>
            <a:endParaRPr lang="en-US" altLang="en-US" sz="1400"/>
          </a:p>
        </p:txBody>
      </p:sp>
      <p:sp>
        <p:nvSpPr>
          <p:cNvPr id="5123" name="Rectangle 2">
            <a:extLst>
              <a:ext uri="{FF2B5EF4-FFF2-40B4-BE49-F238E27FC236}">
                <a16:creationId xmlns:a16="http://schemas.microsoft.com/office/drawing/2014/main" id="{026B781A-F37C-FE46-813D-7A1ECE5C9A49}"/>
              </a:ext>
            </a:extLst>
          </p:cNvPr>
          <p:cNvSpPr>
            <a:spLocks noGrp="1" noChangeArrowheads="1"/>
          </p:cNvSpPr>
          <p:nvPr>
            <p:ph type="title"/>
          </p:nvPr>
        </p:nvSpPr>
        <p:spPr>
          <a:xfrm>
            <a:off x="685800" y="1143000"/>
            <a:ext cx="7772400" cy="1066800"/>
          </a:xfrm>
          <a:noFill/>
        </p:spPr>
        <p:txBody>
          <a:bodyPr/>
          <a:lstStyle/>
          <a:p>
            <a:r>
              <a:rPr lang="en-US" altLang="en-US" sz="3600"/>
              <a:t>Chapter 12 Inheritance and Class Design</a:t>
            </a:r>
          </a:p>
        </p:txBody>
      </p:sp>
      <p:sp>
        <p:nvSpPr>
          <p:cNvPr id="5124" name="Rectangle 15">
            <a:extLst>
              <a:ext uri="{FF2B5EF4-FFF2-40B4-BE49-F238E27FC236}">
                <a16:creationId xmlns:a16="http://schemas.microsoft.com/office/drawing/2014/main" id="{DB176F52-E2FB-154D-9987-35E9C27DEA7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A9BB0C40-4D7B-4D48-997A-1A38BA3D5AD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C4F974-FB69-A04E-AE41-47FA65D0687A}" type="slidenum">
              <a:rPr lang="en-US" altLang="en-US" sz="1400"/>
              <a:pPr>
                <a:spcBef>
                  <a:spcPct val="0"/>
                </a:spcBef>
                <a:buClrTx/>
                <a:buSzTx/>
                <a:buFontTx/>
                <a:buNone/>
              </a:pPr>
              <a:t>10</a:t>
            </a:fld>
            <a:endParaRPr lang="en-US" altLang="en-US" sz="1400"/>
          </a:p>
        </p:txBody>
      </p:sp>
      <p:sp>
        <p:nvSpPr>
          <p:cNvPr id="14339" name="Rectangle 2">
            <a:extLst>
              <a:ext uri="{FF2B5EF4-FFF2-40B4-BE49-F238E27FC236}">
                <a16:creationId xmlns:a16="http://schemas.microsoft.com/office/drawing/2014/main" id="{2B2C44A1-87BA-FB4B-B285-48C7823002A6}"/>
              </a:ext>
            </a:extLst>
          </p:cNvPr>
          <p:cNvSpPr>
            <a:spLocks noGrp="1" noChangeArrowheads="1"/>
          </p:cNvSpPr>
          <p:nvPr>
            <p:ph type="title"/>
          </p:nvPr>
        </p:nvSpPr>
        <p:spPr>
          <a:xfrm>
            <a:off x="228600" y="152400"/>
            <a:ext cx="8763000" cy="685800"/>
          </a:xfrm>
          <a:noFill/>
        </p:spPr>
        <p:txBody>
          <a:bodyPr/>
          <a:lstStyle/>
          <a:p>
            <a:r>
              <a:rPr lang="en-US" altLang="en-US" sz="3600"/>
              <a:t>Polymorphism</a:t>
            </a:r>
            <a:endParaRPr lang="en-US" altLang="en-US" sz="4000" b="1">
              <a:latin typeface="Courier" panose="02070309020205020404" pitchFamily="49" charset="0"/>
            </a:endParaRPr>
          </a:p>
        </p:txBody>
      </p:sp>
      <p:sp>
        <p:nvSpPr>
          <p:cNvPr id="411651" name="Rectangle 3">
            <a:extLst>
              <a:ext uri="{FF2B5EF4-FFF2-40B4-BE49-F238E27FC236}">
                <a16:creationId xmlns:a16="http://schemas.microsoft.com/office/drawing/2014/main" id="{6C54E44A-EB4C-094E-B96B-DB99FED92A13}"/>
              </a:ext>
            </a:extLst>
          </p:cNvPr>
          <p:cNvSpPr>
            <a:spLocks noGrp="1" noChangeArrowheads="1"/>
          </p:cNvSpPr>
          <p:nvPr>
            <p:ph type="body" idx="1"/>
          </p:nvPr>
        </p:nvSpPr>
        <p:spPr>
          <a:xfrm>
            <a:off x="152400" y="914400"/>
            <a:ext cx="8839200" cy="4343400"/>
          </a:xfrm>
          <a:noFill/>
        </p:spPr>
        <p:txBody>
          <a:bodyPr/>
          <a:lstStyle/>
          <a:p>
            <a:pPr marL="0" indent="0">
              <a:buFont typeface="Monotype Sorts" pitchFamily="2" charset="2"/>
              <a:buNone/>
            </a:pPr>
            <a:r>
              <a:rPr lang="en-US" altLang="en-US" sz="2800"/>
              <a:t>The three pillars of object-oriented programming are </a:t>
            </a:r>
            <a:r>
              <a:rPr lang="en-US" altLang="en-US" sz="2800" i="1"/>
              <a:t>encapsulation</a:t>
            </a:r>
            <a:r>
              <a:rPr lang="en-US" altLang="en-US" sz="2800"/>
              <a:t>, </a:t>
            </a:r>
            <a:r>
              <a:rPr lang="en-US" altLang="en-US" sz="2800" i="1"/>
              <a:t>inheritance</a:t>
            </a:r>
            <a:r>
              <a:rPr lang="en-US" altLang="en-US" sz="2800"/>
              <a:t>, and </a:t>
            </a:r>
            <a:r>
              <a:rPr lang="en-US" altLang="en-US" sz="2800" i="1"/>
              <a:t>polymorphism</a:t>
            </a:r>
            <a:r>
              <a:rPr lang="en-US" altLang="en-US" sz="2800"/>
              <a:t>. </a:t>
            </a:r>
          </a:p>
          <a:p>
            <a:pPr marL="0" indent="0">
              <a:buFont typeface="Monotype Sorts" pitchFamily="2" charset="2"/>
              <a:buNone/>
            </a:pPr>
            <a:r>
              <a:rPr lang="en-US" altLang="en-US" sz="2800"/>
              <a:t>The inheritance relationship enables a subclass to inherit features from its superclass with additional new features. A subclass is a specialization of its superclass; every instance of a subclass is also an instance of its superclass, but not vice versa. For example, every circle is a geometric object, but not every geometric object is a circle. Therefore, you can always pass an instance of a subclass to a parameter of its superclass type. </a:t>
            </a:r>
          </a:p>
        </p:txBody>
      </p:sp>
      <p:sp>
        <p:nvSpPr>
          <p:cNvPr id="14341" name="Rectangle 10">
            <a:hlinkClick r:id="rId2"/>
            <a:extLst>
              <a:ext uri="{FF2B5EF4-FFF2-40B4-BE49-F238E27FC236}">
                <a16:creationId xmlns:a16="http://schemas.microsoft.com/office/drawing/2014/main" id="{D6F2618A-E61F-E64C-8435-FDE139E849CD}"/>
              </a:ext>
            </a:extLst>
          </p:cNvPr>
          <p:cNvSpPr>
            <a:spLocks noChangeArrowheads="1"/>
          </p:cNvSpPr>
          <p:nvPr/>
        </p:nvSpPr>
        <p:spPr bwMode="auto">
          <a:xfrm>
            <a:off x="4800600" y="5791200"/>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PolymorphismDemo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1651">
                                            <p:txEl>
                                              <p:pRg st="1" end="1"/>
                                            </p:txEl>
                                          </p:spTgt>
                                        </p:tgtEl>
                                        <p:attrNameLst>
                                          <p:attrName>style.visibility</p:attrName>
                                        </p:attrNameLst>
                                      </p:cBhvr>
                                      <p:to>
                                        <p:strVal val="visible"/>
                                      </p:to>
                                    </p:set>
                                    <p:anim calcmode="lin" valueType="num">
                                      <p:cBhvr additive="base">
                                        <p:cTn id="13" dur="500" fill="hold"/>
                                        <p:tgtEl>
                                          <p:spTgt spid="4116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165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347D861F-D6CD-1C4A-A552-215D40846A8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9AC54E-01DF-694D-897C-0DE2FB60CF45}" type="slidenum">
              <a:rPr lang="en-US" altLang="en-US" sz="1400"/>
              <a:pPr>
                <a:spcBef>
                  <a:spcPct val="0"/>
                </a:spcBef>
                <a:buClrTx/>
                <a:buSzTx/>
                <a:buFontTx/>
                <a:buNone/>
              </a:pPr>
              <a:t>11</a:t>
            </a:fld>
            <a:endParaRPr lang="en-US" altLang="en-US" sz="1400"/>
          </a:p>
        </p:txBody>
      </p:sp>
      <p:sp>
        <p:nvSpPr>
          <p:cNvPr id="15363" name="Rectangle 2">
            <a:extLst>
              <a:ext uri="{FF2B5EF4-FFF2-40B4-BE49-F238E27FC236}">
                <a16:creationId xmlns:a16="http://schemas.microsoft.com/office/drawing/2014/main" id="{A6F929E1-FC76-4748-B2E8-9033703D3B7C}"/>
              </a:ext>
            </a:extLst>
          </p:cNvPr>
          <p:cNvSpPr>
            <a:spLocks noGrp="1" noChangeArrowheads="1"/>
          </p:cNvSpPr>
          <p:nvPr>
            <p:ph type="title"/>
          </p:nvPr>
        </p:nvSpPr>
        <p:spPr>
          <a:xfrm>
            <a:off x="685800" y="304800"/>
            <a:ext cx="7772400" cy="457200"/>
          </a:xfrm>
          <a:noFill/>
        </p:spPr>
        <p:txBody>
          <a:bodyPr/>
          <a:lstStyle/>
          <a:p>
            <a:r>
              <a:rPr lang="en-US" altLang="en-US" sz="4000"/>
              <a:t>Dynamic Binding</a:t>
            </a:r>
            <a:endParaRPr lang="en-US" altLang="en-US" b="1">
              <a:latin typeface="Courier" panose="02070309020205020404" pitchFamily="49" charset="0"/>
            </a:endParaRPr>
          </a:p>
        </p:txBody>
      </p:sp>
      <p:sp>
        <p:nvSpPr>
          <p:cNvPr id="15364" name="Rectangle 3">
            <a:extLst>
              <a:ext uri="{FF2B5EF4-FFF2-40B4-BE49-F238E27FC236}">
                <a16:creationId xmlns:a16="http://schemas.microsoft.com/office/drawing/2014/main" id="{811701F0-8D07-7B42-94CE-0B0ABA103249}"/>
              </a:ext>
            </a:extLst>
          </p:cNvPr>
          <p:cNvSpPr>
            <a:spLocks noGrp="1" noChangeArrowheads="1"/>
          </p:cNvSpPr>
          <p:nvPr>
            <p:ph type="body" idx="1"/>
          </p:nvPr>
        </p:nvSpPr>
        <p:spPr>
          <a:xfrm>
            <a:off x="228600" y="990600"/>
            <a:ext cx="8915400" cy="3505200"/>
          </a:xfrm>
          <a:noFill/>
        </p:spPr>
        <p:txBody>
          <a:bodyPr/>
          <a:lstStyle/>
          <a:p>
            <a:pPr marL="0" indent="0">
              <a:lnSpc>
                <a:spcPct val="90000"/>
              </a:lnSpc>
              <a:buFont typeface="Monotype Sorts" pitchFamily="2" charset="2"/>
              <a:buNone/>
            </a:pPr>
            <a:r>
              <a:rPr lang="en-US" altLang="en-US" sz="2600">
                <a:cs typeface="Times New Roman" panose="02020603050405020304" pitchFamily="18" charset="0"/>
              </a:rPr>
              <a:t>Dynamic binding works as follows: Suppose an object o is an instance of classes C</a:t>
            </a:r>
            <a:r>
              <a:rPr lang="en-US" altLang="en-US" sz="2600" baseline="-30000">
                <a:cs typeface="Times New Roman" panose="02020603050405020304" pitchFamily="18" charset="0"/>
              </a:rPr>
              <a:t>1</a:t>
            </a:r>
            <a:r>
              <a:rPr lang="en-US" altLang="en-US" sz="2600">
                <a:cs typeface="Times New Roman" panose="02020603050405020304" pitchFamily="18" charset="0"/>
              </a:rPr>
              <a:t>, C</a:t>
            </a:r>
            <a:r>
              <a:rPr lang="en-US" altLang="en-US" sz="2600" baseline="-30000">
                <a:cs typeface="Times New Roman" panose="02020603050405020304" pitchFamily="18" charset="0"/>
              </a:rPr>
              <a:t>2</a:t>
            </a:r>
            <a:r>
              <a:rPr lang="en-US" altLang="en-US" sz="2600">
                <a:cs typeface="Times New Roman" panose="02020603050405020304" pitchFamily="18" charset="0"/>
              </a:rPr>
              <a:t>, ..., C</a:t>
            </a:r>
            <a:r>
              <a:rPr lang="en-US" altLang="en-US" sz="2600" baseline="-30000">
                <a:cs typeface="Times New Roman" panose="02020603050405020304" pitchFamily="18" charset="0"/>
              </a:rPr>
              <a:t>n-1</a:t>
            </a:r>
            <a:r>
              <a:rPr lang="en-US" altLang="en-US" sz="2600">
                <a:cs typeface="Times New Roman" panose="02020603050405020304" pitchFamily="18" charset="0"/>
              </a:rPr>
              <a:t>, and C</a:t>
            </a:r>
            <a:r>
              <a:rPr lang="en-US" altLang="en-US" sz="2600" baseline="-30000">
                <a:cs typeface="Times New Roman" panose="02020603050405020304" pitchFamily="18" charset="0"/>
              </a:rPr>
              <a:t>n</a:t>
            </a:r>
            <a:r>
              <a:rPr lang="en-US" altLang="en-US" sz="2600">
                <a:cs typeface="Times New Roman" panose="02020603050405020304" pitchFamily="18" charset="0"/>
              </a:rPr>
              <a:t>, where C</a:t>
            </a:r>
            <a:r>
              <a:rPr lang="en-US" altLang="en-US" sz="2600" baseline="-30000">
                <a:cs typeface="Times New Roman" panose="02020603050405020304" pitchFamily="18" charset="0"/>
              </a:rPr>
              <a:t>1</a:t>
            </a:r>
            <a:r>
              <a:rPr lang="en-US" altLang="en-US" sz="2600">
                <a:cs typeface="Times New Roman" panose="02020603050405020304" pitchFamily="18" charset="0"/>
              </a:rPr>
              <a:t> is a subclass of C</a:t>
            </a:r>
            <a:r>
              <a:rPr lang="en-US" altLang="en-US" sz="2600" baseline="-30000">
                <a:cs typeface="Times New Roman" panose="02020603050405020304" pitchFamily="18" charset="0"/>
              </a:rPr>
              <a:t>2</a:t>
            </a:r>
            <a:r>
              <a:rPr lang="en-US" altLang="en-US" sz="2600">
                <a:cs typeface="Times New Roman" panose="02020603050405020304" pitchFamily="18" charset="0"/>
              </a:rPr>
              <a:t>, C</a:t>
            </a:r>
            <a:r>
              <a:rPr lang="en-US" altLang="en-US" sz="2600" baseline="-30000">
                <a:cs typeface="Times New Roman" panose="02020603050405020304" pitchFamily="18" charset="0"/>
              </a:rPr>
              <a:t>2</a:t>
            </a:r>
            <a:r>
              <a:rPr lang="en-US" altLang="en-US" sz="2600">
                <a:cs typeface="Times New Roman" panose="02020603050405020304" pitchFamily="18" charset="0"/>
              </a:rPr>
              <a:t> is a subclass of C</a:t>
            </a:r>
            <a:r>
              <a:rPr lang="en-US" altLang="en-US" sz="2600" baseline="-30000">
                <a:cs typeface="Times New Roman" panose="02020603050405020304" pitchFamily="18" charset="0"/>
              </a:rPr>
              <a:t>3</a:t>
            </a:r>
            <a:r>
              <a:rPr lang="en-US" altLang="en-US" sz="2600">
                <a:cs typeface="Times New Roman" panose="02020603050405020304" pitchFamily="18" charset="0"/>
              </a:rPr>
              <a:t>, ..., and C</a:t>
            </a:r>
            <a:r>
              <a:rPr lang="en-US" altLang="en-US" sz="2600" baseline="-30000">
                <a:cs typeface="Times New Roman" panose="02020603050405020304" pitchFamily="18" charset="0"/>
              </a:rPr>
              <a:t>n-1</a:t>
            </a:r>
            <a:r>
              <a:rPr lang="en-US" altLang="en-US" sz="2600">
                <a:cs typeface="Times New Roman" panose="02020603050405020304" pitchFamily="18" charset="0"/>
              </a:rPr>
              <a:t> is a subclass of C</a:t>
            </a:r>
            <a:r>
              <a:rPr lang="en-US" altLang="en-US" sz="2600" baseline="-30000">
                <a:cs typeface="Times New Roman" panose="02020603050405020304" pitchFamily="18" charset="0"/>
              </a:rPr>
              <a:t>n</a:t>
            </a:r>
            <a:r>
              <a:rPr lang="en-US" altLang="en-US" sz="2600">
                <a:cs typeface="Times New Roman" panose="02020603050405020304" pitchFamily="18" charset="0"/>
              </a:rPr>
              <a:t>. </a:t>
            </a:r>
            <a:r>
              <a:rPr lang="en-US" altLang="en-US" sz="2600">
                <a:cs typeface="Courier New" panose="02070309020205020404" pitchFamily="49" charset="0"/>
              </a:rPr>
              <a:t>That is, </a:t>
            </a:r>
            <a:r>
              <a:rPr lang="en-US" altLang="en-US" sz="2600">
                <a:cs typeface="Times New Roman" panose="02020603050405020304" pitchFamily="18" charset="0"/>
              </a:rPr>
              <a:t>C</a:t>
            </a:r>
            <a:r>
              <a:rPr lang="en-US" altLang="en-US" sz="2600" baseline="-30000">
                <a:cs typeface="Times New Roman" panose="02020603050405020304" pitchFamily="18" charset="0"/>
              </a:rPr>
              <a:t>n</a:t>
            </a:r>
            <a:r>
              <a:rPr lang="en-US" altLang="en-US" sz="2600">
                <a:cs typeface="Courier New" panose="02070309020205020404" pitchFamily="49" charset="0"/>
              </a:rPr>
              <a:t> is the most general class, and </a:t>
            </a:r>
            <a:r>
              <a:rPr lang="en-US" altLang="en-US" sz="2600">
                <a:cs typeface="Times New Roman" panose="02020603050405020304" pitchFamily="18" charset="0"/>
              </a:rPr>
              <a:t>C</a:t>
            </a:r>
            <a:r>
              <a:rPr lang="en-US" altLang="en-US" sz="2600" baseline="-30000">
                <a:cs typeface="Times New Roman" panose="02020603050405020304" pitchFamily="18" charset="0"/>
              </a:rPr>
              <a:t>1</a:t>
            </a:r>
            <a:r>
              <a:rPr lang="en-US" altLang="en-US" sz="2600">
                <a:cs typeface="Courier New" panose="02070309020205020404" pitchFamily="49" charset="0"/>
              </a:rPr>
              <a:t> is the most specific class. In Python, </a:t>
            </a:r>
            <a:r>
              <a:rPr lang="en-US" altLang="en-US" sz="2600">
                <a:cs typeface="Times New Roman" panose="02020603050405020304" pitchFamily="18" charset="0"/>
              </a:rPr>
              <a:t>C</a:t>
            </a:r>
            <a:r>
              <a:rPr lang="en-US" altLang="en-US" sz="2600" baseline="-30000">
                <a:cs typeface="Times New Roman" panose="02020603050405020304" pitchFamily="18" charset="0"/>
              </a:rPr>
              <a:t>n</a:t>
            </a:r>
            <a:r>
              <a:rPr lang="en-US" altLang="en-US" sz="2600">
                <a:cs typeface="Courier New" panose="02070309020205020404" pitchFamily="49" charset="0"/>
              </a:rPr>
              <a:t> is the object class. </a:t>
            </a:r>
            <a:r>
              <a:rPr lang="en-US" altLang="en-US" sz="2600">
                <a:cs typeface="Times New Roman" panose="02020603050405020304" pitchFamily="18" charset="0"/>
              </a:rPr>
              <a:t>If o invokes a method p, the JVM searches the implementation for the method p in C</a:t>
            </a:r>
            <a:r>
              <a:rPr lang="en-US" altLang="en-US" sz="2600" baseline="-30000">
                <a:cs typeface="Times New Roman" panose="02020603050405020304" pitchFamily="18" charset="0"/>
              </a:rPr>
              <a:t>1</a:t>
            </a:r>
            <a:r>
              <a:rPr lang="en-US" altLang="en-US" sz="2600">
                <a:cs typeface="Times New Roman" panose="02020603050405020304" pitchFamily="18" charset="0"/>
              </a:rPr>
              <a:t>, C</a:t>
            </a:r>
            <a:r>
              <a:rPr lang="en-US" altLang="en-US" sz="2600" baseline="-30000">
                <a:cs typeface="Times New Roman" panose="02020603050405020304" pitchFamily="18" charset="0"/>
              </a:rPr>
              <a:t>2</a:t>
            </a:r>
            <a:r>
              <a:rPr lang="en-US" altLang="en-US" sz="2600">
                <a:cs typeface="Times New Roman" panose="02020603050405020304" pitchFamily="18" charset="0"/>
              </a:rPr>
              <a:t>, ..., C</a:t>
            </a:r>
            <a:r>
              <a:rPr lang="en-US" altLang="en-US" sz="2600" baseline="-30000">
                <a:cs typeface="Times New Roman" panose="02020603050405020304" pitchFamily="18" charset="0"/>
              </a:rPr>
              <a:t>n-1 </a:t>
            </a:r>
            <a:r>
              <a:rPr lang="en-US" altLang="en-US" sz="2600">
                <a:cs typeface="Times New Roman" panose="02020603050405020304" pitchFamily="18" charset="0"/>
              </a:rPr>
              <a:t>and C</a:t>
            </a:r>
            <a:r>
              <a:rPr lang="en-US" altLang="en-US" sz="2600" baseline="-30000">
                <a:cs typeface="Times New Roman" panose="02020603050405020304" pitchFamily="18" charset="0"/>
              </a:rPr>
              <a:t>n</a:t>
            </a:r>
            <a:r>
              <a:rPr lang="en-US" altLang="en-US" sz="2600">
                <a:cs typeface="Times New Roman" panose="02020603050405020304" pitchFamily="18" charset="0"/>
              </a:rPr>
              <a:t>, in this order, until it is found. </a:t>
            </a:r>
            <a:r>
              <a:rPr lang="en-US" altLang="en-US" sz="2600">
                <a:cs typeface="Courier New" panose="02070309020205020404" pitchFamily="49" charset="0"/>
              </a:rPr>
              <a:t>Once an implementation is found, the search stops and the first-found implementation is invoked.</a:t>
            </a:r>
          </a:p>
        </p:txBody>
      </p:sp>
      <p:graphicFrame>
        <p:nvGraphicFramePr>
          <p:cNvPr id="15365" name="Object 4">
            <a:extLst>
              <a:ext uri="{FF2B5EF4-FFF2-40B4-BE49-F238E27FC236}">
                <a16:creationId xmlns:a16="http://schemas.microsoft.com/office/drawing/2014/main" id="{658A0F16-5B76-BC4F-9B5B-9D25D87C2ADC}"/>
              </a:ext>
            </a:extLst>
          </p:cNvPr>
          <p:cNvGraphicFramePr>
            <a:graphicFrameLocks noChangeAspect="1"/>
          </p:cNvGraphicFramePr>
          <p:nvPr/>
        </p:nvGraphicFramePr>
        <p:xfrm>
          <a:off x="0" y="4343400"/>
          <a:ext cx="9144000" cy="2063750"/>
        </p:xfrm>
        <a:graphic>
          <a:graphicData uri="http://schemas.openxmlformats.org/presentationml/2006/ole">
            <mc:AlternateContent xmlns:mc="http://schemas.openxmlformats.org/markup-compatibility/2006">
              <mc:Choice xmlns:v="urn:schemas-microsoft-com:vml" Requires="v">
                <p:oleObj spid="_x0000_s15366" name="Picture" r:id="rId3" imgW="2679700" imgH="622300" progId="Word.Picture.8">
                  <p:embed/>
                </p:oleObj>
              </mc:Choice>
              <mc:Fallback>
                <p:oleObj name="Picture" r:id="rId3" imgW="2679700" imgH="6223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43400"/>
                        <a:ext cx="91440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4E928A22-E19A-6444-A428-5B436A07D56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ACCC5B-AFF5-B14A-A441-DD8242CBE9A6}" type="slidenum">
              <a:rPr lang="en-US" altLang="en-US" sz="1400"/>
              <a:pPr>
                <a:spcBef>
                  <a:spcPct val="0"/>
                </a:spcBef>
                <a:buClrTx/>
                <a:buSzTx/>
                <a:buFontTx/>
                <a:buNone/>
              </a:pPr>
              <a:t>12</a:t>
            </a:fld>
            <a:endParaRPr lang="en-US" altLang="en-US" sz="1400"/>
          </a:p>
        </p:txBody>
      </p:sp>
      <p:sp>
        <p:nvSpPr>
          <p:cNvPr id="16387" name="Rectangle 2">
            <a:extLst>
              <a:ext uri="{FF2B5EF4-FFF2-40B4-BE49-F238E27FC236}">
                <a16:creationId xmlns:a16="http://schemas.microsoft.com/office/drawing/2014/main" id="{646ED1D3-D826-4745-B48D-5A4001ACEA7F}"/>
              </a:ext>
            </a:extLst>
          </p:cNvPr>
          <p:cNvSpPr>
            <a:spLocks noGrp="1" noChangeArrowheads="1"/>
          </p:cNvSpPr>
          <p:nvPr>
            <p:ph type="title"/>
          </p:nvPr>
        </p:nvSpPr>
        <p:spPr>
          <a:xfrm>
            <a:off x="228600" y="152400"/>
            <a:ext cx="8763000" cy="685800"/>
          </a:xfrm>
          <a:noFill/>
        </p:spPr>
        <p:txBody>
          <a:bodyPr/>
          <a:lstStyle/>
          <a:p>
            <a:r>
              <a:rPr lang="en-US" altLang="en-US" sz="3600"/>
              <a:t>The isinstance Function</a:t>
            </a:r>
            <a:endParaRPr lang="en-US" altLang="en-US" sz="4000" b="1">
              <a:latin typeface="Courier" panose="02070309020205020404" pitchFamily="49" charset="0"/>
            </a:endParaRPr>
          </a:p>
        </p:txBody>
      </p:sp>
      <p:sp>
        <p:nvSpPr>
          <p:cNvPr id="412675" name="Rectangle 3">
            <a:extLst>
              <a:ext uri="{FF2B5EF4-FFF2-40B4-BE49-F238E27FC236}">
                <a16:creationId xmlns:a16="http://schemas.microsoft.com/office/drawing/2014/main" id="{2AC235D9-2F30-0E44-BFFC-B3CF66FD347E}"/>
              </a:ext>
            </a:extLst>
          </p:cNvPr>
          <p:cNvSpPr>
            <a:spLocks noGrp="1" noChangeArrowheads="1"/>
          </p:cNvSpPr>
          <p:nvPr>
            <p:ph type="body" idx="1"/>
          </p:nvPr>
        </p:nvSpPr>
        <p:spPr>
          <a:xfrm>
            <a:off x="152400" y="914400"/>
            <a:ext cx="8839200" cy="4343400"/>
          </a:xfrm>
          <a:noFill/>
        </p:spPr>
        <p:txBody>
          <a:bodyPr/>
          <a:lstStyle/>
          <a:p>
            <a:pPr marL="0" indent="0">
              <a:buFont typeface="Monotype Sorts" pitchFamily="2" charset="2"/>
              <a:buNone/>
            </a:pPr>
            <a:r>
              <a:rPr lang="en-US" altLang="en-US"/>
              <a:t>The isinstance function can be used to determine if an object is an instance of a class.</a:t>
            </a:r>
          </a:p>
        </p:txBody>
      </p:sp>
      <p:sp>
        <p:nvSpPr>
          <p:cNvPr id="16389" name="Rectangle 10">
            <a:hlinkClick r:id="rId2"/>
            <a:extLst>
              <a:ext uri="{FF2B5EF4-FFF2-40B4-BE49-F238E27FC236}">
                <a16:creationId xmlns:a16="http://schemas.microsoft.com/office/drawing/2014/main" id="{68D59438-AD2C-D047-B970-3F71185FEE13}"/>
              </a:ext>
            </a:extLst>
          </p:cNvPr>
          <p:cNvSpPr>
            <a:spLocks noChangeArrowheads="1"/>
          </p:cNvSpPr>
          <p:nvPr/>
        </p:nvSpPr>
        <p:spPr bwMode="auto">
          <a:xfrm>
            <a:off x="3429000" y="5067300"/>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IsinstanceDemo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 calcmode="lin" valueType="num">
                                      <p:cBhvr additive="base">
                                        <p:cTn id="7" dur="500" fill="hold"/>
                                        <p:tgtEl>
                                          <p:spTgt spid="412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26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E3F92C2B-6639-9548-868D-F67B6BF796C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EAF2459-AA38-0E49-959C-CACF7C55A6AC}" type="slidenum">
              <a:rPr lang="en-US" altLang="en-US" sz="1400"/>
              <a:pPr>
                <a:spcBef>
                  <a:spcPct val="0"/>
                </a:spcBef>
                <a:buClrTx/>
                <a:buSzTx/>
                <a:buFontTx/>
                <a:buNone/>
              </a:pPr>
              <a:t>13</a:t>
            </a:fld>
            <a:endParaRPr lang="en-US" altLang="en-US" sz="1400"/>
          </a:p>
        </p:txBody>
      </p:sp>
      <p:sp>
        <p:nvSpPr>
          <p:cNvPr id="17411" name="Rectangle 2">
            <a:extLst>
              <a:ext uri="{FF2B5EF4-FFF2-40B4-BE49-F238E27FC236}">
                <a16:creationId xmlns:a16="http://schemas.microsoft.com/office/drawing/2014/main" id="{6416BD11-AA55-5949-8B1E-9C5C603B0B30}"/>
              </a:ext>
            </a:extLst>
          </p:cNvPr>
          <p:cNvSpPr>
            <a:spLocks noGrp="1" noChangeArrowheads="1"/>
          </p:cNvSpPr>
          <p:nvPr>
            <p:ph type="title"/>
          </p:nvPr>
        </p:nvSpPr>
        <p:spPr>
          <a:xfrm>
            <a:off x="685800" y="228600"/>
            <a:ext cx="7772400" cy="685800"/>
          </a:xfrm>
          <a:noFill/>
        </p:spPr>
        <p:txBody>
          <a:bodyPr/>
          <a:lstStyle/>
          <a:p>
            <a:r>
              <a:rPr lang="en-US" altLang="en-US"/>
              <a:t>Case Study: A Reusable Clock</a:t>
            </a:r>
          </a:p>
        </p:txBody>
      </p:sp>
      <p:sp>
        <p:nvSpPr>
          <p:cNvPr id="17412" name="Rectangle 5">
            <a:extLst>
              <a:ext uri="{FF2B5EF4-FFF2-40B4-BE49-F238E27FC236}">
                <a16:creationId xmlns:a16="http://schemas.microsoft.com/office/drawing/2014/main" id="{C932DBDB-EDF0-2D4E-8BF2-FF750368BCDD}"/>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7413" name="Object 4">
            <a:extLst>
              <a:ext uri="{FF2B5EF4-FFF2-40B4-BE49-F238E27FC236}">
                <a16:creationId xmlns:a16="http://schemas.microsoft.com/office/drawing/2014/main" id="{28E492F5-8250-7845-A7C8-7072AFC531A6}"/>
              </a:ext>
            </a:extLst>
          </p:cNvPr>
          <p:cNvGraphicFramePr>
            <a:graphicFrameLocks noChangeAspect="1"/>
          </p:cNvGraphicFramePr>
          <p:nvPr/>
        </p:nvGraphicFramePr>
        <p:xfrm>
          <a:off x="685800" y="990600"/>
          <a:ext cx="7924800" cy="4552950"/>
        </p:xfrm>
        <a:graphic>
          <a:graphicData uri="http://schemas.openxmlformats.org/presentationml/2006/ole">
            <mc:AlternateContent xmlns:mc="http://schemas.openxmlformats.org/markup-compatibility/2006">
              <mc:Choice xmlns:v="urn:schemas-microsoft-com:vml" Requires="v">
                <p:oleObj spid="_x0000_s17414" name="Picture" r:id="rId3" imgW="2578100" imgH="1485900" progId="Word.Picture.8">
                  <p:embed/>
                </p:oleObj>
              </mc:Choice>
              <mc:Fallback>
                <p:oleObj name="Picture" r:id="rId3" imgW="2578100" imgH="14859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990600"/>
                        <a:ext cx="792480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93C3B120-4949-8741-A800-6D763C1149F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F78AF5-BE87-FD4D-A1BD-333871861B58}" type="slidenum">
              <a:rPr lang="en-US" altLang="en-US" sz="1400"/>
              <a:pPr>
                <a:spcBef>
                  <a:spcPct val="0"/>
                </a:spcBef>
                <a:buClrTx/>
                <a:buSzTx/>
                <a:buFontTx/>
                <a:buNone/>
              </a:pPr>
              <a:t>14</a:t>
            </a:fld>
            <a:endParaRPr lang="en-US" altLang="en-US" sz="1400"/>
          </a:p>
        </p:txBody>
      </p:sp>
      <p:sp>
        <p:nvSpPr>
          <p:cNvPr id="18435" name="Rectangle 2">
            <a:extLst>
              <a:ext uri="{FF2B5EF4-FFF2-40B4-BE49-F238E27FC236}">
                <a16:creationId xmlns:a16="http://schemas.microsoft.com/office/drawing/2014/main" id="{8662A600-60BA-6448-9ABC-BFB81C09B3FA}"/>
              </a:ext>
            </a:extLst>
          </p:cNvPr>
          <p:cNvSpPr>
            <a:spLocks noGrp="1" noChangeArrowheads="1"/>
          </p:cNvSpPr>
          <p:nvPr>
            <p:ph type="title"/>
          </p:nvPr>
        </p:nvSpPr>
        <p:spPr>
          <a:xfrm>
            <a:off x="685800" y="228600"/>
            <a:ext cx="7772400" cy="685800"/>
          </a:xfrm>
          <a:noFill/>
        </p:spPr>
        <p:txBody>
          <a:bodyPr/>
          <a:lstStyle/>
          <a:p>
            <a:r>
              <a:rPr lang="en-US" altLang="en-US"/>
              <a:t>Case Study: A Reusable Clock</a:t>
            </a:r>
          </a:p>
        </p:txBody>
      </p:sp>
      <p:sp>
        <p:nvSpPr>
          <p:cNvPr id="18436" name="Rectangle 3">
            <a:extLst>
              <a:ext uri="{FF2B5EF4-FFF2-40B4-BE49-F238E27FC236}">
                <a16:creationId xmlns:a16="http://schemas.microsoft.com/office/drawing/2014/main" id="{5009983C-CB6F-074D-822C-89367A4F5792}"/>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8437" name="Picture 5">
            <a:extLst>
              <a:ext uri="{FF2B5EF4-FFF2-40B4-BE49-F238E27FC236}">
                <a16:creationId xmlns:a16="http://schemas.microsoft.com/office/drawing/2014/main" id="{E60C7BEC-5A71-4A4A-8B74-D67837067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 y="1665288"/>
            <a:ext cx="3727450"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6">
            <a:extLst>
              <a:ext uri="{FF2B5EF4-FFF2-40B4-BE49-F238E27FC236}">
                <a16:creationId xmlns:a16="http://schemas.microsoft.com/office/drawing/2014/main" id="{AC40871D-52B1-7A48-A955-32EAD5C438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676400"/>
            <a:ext cx="358140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10">
            <a:hlinkClick r:id="rId4"/>
            <a:extLst>
              <a:ext uri="{FF2B5EF4-FFF2-40B4-BE49-F238E27FC236}">
                <a16:creationId xmlns:a16="http://schemas.microsoft.com/office/drawing/2014/main" id="{D8B8F783-E9D1-364C-85A6-9201905D70B1}"/>
              </a:ext>
            </a:extLst>
          </p:cNvPr>
          <p:cNvSpPr>
            <a:spLocks noChangeArrowheads="1"/>
          </p:cNvSpPr>
          <p:nvPr/>
        </p:nvSpPr>
        <p:spPr bwMode="auto">
          <a:xfrm>
            <a:off x="3886200" y="5638800"/>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DisplayClock</a:t>
            </a:r>
          </a:p>
          <a:p>
            <a:pPr algn="ctr">
              <a:spcBef>
                <a:spcPct val="0"/>
              </a:spcBef>
              <a:buClrTx/>
              <a:buSzTx/>
              <a:buFontTx/>
              <a:buNone/>
            </a:pPr>
            <a:endParaRPr lang="en-US"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950317E3-16A9-4F4E-921C-EA50E5F3D35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615C9BE-10AB-D54F-86D4-BDF73D72300E}" type="slidenum">
              <a:rPr lang="en-US" altLang="en-US" sz="1400"/>
              <a:pPr>
                <a:spcBef>
                  <a:spcPct val="0"/>
                </a:spcBef>
                <a:buClrTx/>
                <a:buSzTx/>
                <a:buFontTx/>
                <a:buNone/>
              </a:pPr>
              <a:t>15</a:t>
            </a:fld>
            <a:endParaRPr lang="en-US" altLang="en-US" sz="1400"/>
          </a:p>
        </p:txBody>
      </p:sp>
      <p:sp>
        <p:nvSpPr>
          <p:cNvPr id="19459" name="Rectangle 2">
            <a:extLst>
              <a:ext uri="{FF2B5EF4-FFF2-40B4-BE49-F238E27FC236}">
                <a16:creationId xmlns:a16="http://schemas.microsoft.com/office/drawing/2014/main" id="{B0CC7294-72F8-5E4F-8A00-486E2CCD049D}"/>
              </a:ext>
            </a:extLst>
          </p:cNvPr>
          <p:cNvSpPr>
            <a:spLocks noGrp="1" noChangeArrowheads="1"/>
          </p:cNvSpPr>
          <p:nvPr>
            <p:ph type="title"/>
          </p:nvPr>
        </p:nvSpPr>
        <p:spPr>
          <a:xfrm>
            <a:off x="685800" y="381000"/>
            <a:ext cx="7772400" cy="1295400"/>
          </a:xfrm>
        </p:spPr>
        <p:txBody>
          <a:bodyPr/>
          <a:lstStyle/>
          <a:p>
            <a:r>
              <a:rPr lang="en-US" altLang="en-US"/>
              <a:t>Relationships among Classes</a:t>
            </a:r>
            <a:endParaRPr lang="en-US" altLang="en-US">
              <a:hlinkClick r:id="rId2" action="ppaction://program"/>
            </a:endParaRPr>
          </a:p>
        </p:txBody>
      </p:sp>
      <p:sp>
        <p:nvSpPr>
          <p:cNvPr id="19460" name="Rectangle 3">
            <a:extLst>
              <a:ext uri="{FF2B5EF4-FFF2-40B4-BE49-F238E27FC236}">
                <a16:creationId xmlns:a16="http://schemas.microsoft.com/office/drawing/2014/main" id="{4D11BA81-63BF-EF46-A779-04636F3BDEBE}"/>
              </a:ext>
            </a:extLst>
          </p:cNvPr>
          <p:cNvSpPr>
            <a:spLocks noGrp="1" noChangeArrowheads="1"/>
          </p:cNvSpPr>
          <p:nvPr>
            <p:ph type="body" idx="1"/>
          </p:nvPr>
        </p:nvSpPr>
        <p:spPr>
          <a:xfrm>
            <a:off x="685800" y="1828800"/>
            <a:ext cx="7696200" cy="3124200"/>
          </a:xfrm>
        </p:spPr>
        <p:txBody>
          <a:bodyPr/>
          <a:lstStyle/>
          <a:p>
            <a:pPr>
              <a:lnSpc>
                <a:spcPct val="120000"/>
              </a:lnSpc>
            </a:pPr>
            <a:r>
              <a:rPr lang="en-US" altLang="en-US" sz="3400"/>
              <a:t>Association</a:t>
            </a:r>
          </a:p>
          <a:p>
            <a:pPr>
              <a:lnSpc>
                <a:spcPct val="120000"/>
              </a:lnSpc>
            </a:pPr>
            <a:r>
              <a:rPr lang="en-US" altLang="en-US" sz="3400"/>
              <a:t>Aggregation</a:t>
            </a:r>
          </a:p>
          <a:p>
            <a:pPr>
              <a:lnSpc>
                <a:spcPct val="120000"/>
              </a:lnSpc>
            </a:pPr>
            <a:r>
              <a:rPr lang="en-US" altLang="en-US" sz="3400"/>
              <a:t>Composition</a:t>
            </a:r>
          </a:p>
          <a:p>
            <a:pPr>
              <a:lnSpc>
                <a:spcPct val="120000"/>
              </a:lnSpc>
            </a:pPr>
            <a:r>
              <a:rPr lang="en-US" altLang="en-US" sz="3400"/>
              <a:t>Inheritance</a:t>
            </a:r>
            <a:endParaRPr lang="en-US" altLang="en-US"/>
          </a:p>
          <a:p>
            <a:endParaRPr lang="en-US"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87EA3976-6187-C342-9CCF-3FF3179C917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B229BBC-4FC3-B74A-BDC6-AE0ABEB7D929}" type="slidenum">
              <a:rPr lang="en-US" altLang="en-US" sz="1400"/>
              <a:pPr>
                <a:spcBef>
                  <a:spcPct val="0"/>
                </a:spcBef>
                <a:buClrTx/>
                <a:buSzTx/>
                <a:buFontTx/>
                <a:buNone/>
              </a:pPr>
              <a:t>16</a:t>
            </a:fld>
            <a:endParaRPr lang="en-US" altLang="en-US" sz="1400"/>
          </a:p>
        </p:txBody>
      </p:sp>
      <p:sp>
        <p:nvSpPr>
          <p:cNvPr id="20483" name="Rectangle 2">
            <a:extLst>
              <a:ext uri="{FF2B5EF4-FFF2-40B4-BE49-F238E27FC236}">
                <a16:creationId xmlns:a16="http://schemas.microsoft.com/office/drawing/2014/main" id="{25C72CE9-1808-194D-BBF0-921CC3371256}"/>
              </a:ext>
            </a:extLst>
          </p:cNvPr>
          <p:cNvSpPr>
            <a:spLocks noGrp="1" noChangeArrowheads="1"/>
          </p:cNvSpPr>
          <p:nvPr>
            <p:ph type="title"/>
          </p:nvPr>
        </p:nvSpPr>
        <p:spPr>
          <a:xfrm>
            <a:off x="685800" y="228600"/>
            <a:ext cx="7772400" cy="457200"/>
          </a:xfrm>
        </p:spPr>
        <p:txBody>
          <a:bodyPr/>
          <a:lstStyle/>
          <a:p>
            <a:r>
              <a:rPr lang="en-US" altLang="en-US"/>
              <a:t>Association</a:t>
            </a:r>
            <a:endParaRPr lang="en-US" altLang="en-US">
              <a:hlinkClick r:id="rId3" action="ppaction://program"/>
            </a:endParaRPr>
          </a:p>
        </p:txBody>
      </p:sp>
      <p:sp>
        <p:nvSpPr>
          <p:cNvPr id="20484" name="Rectangle 3">
            <a:extLst>
              <a:ext uri="{FF2B5EF4-FFF2-40B4-BE49-F238E27FC236}">
                <a16:creationId xmlns:a16="http://schemas.microsoft.com/office/drawing/2014/main" id="{9B787402-4914-1440-A2E3-63A93246A5AA}"/>
              </a:ext>
            </a:extLst>
          </p:cNvPr>
          <p:cNvSpPr>
            <a:spLocks noGrp="1" noChangeArrowheads="1"/>
          </p:cNvSpPr>
          <p:nvPr>
            <p:ph type="body" idx="1"/>
          </p:nvPr>
        </p:nvSpPr>
        <p:spPr>
          <a:xfrm>
            <a:off x="228600" y="914400"/>
            <a:ext cx="8610600" cy="914400"/>
          </a:xfrm>
        </p:spPr>
        <p:txBody>
          <a:bodyPr/>
          <a:lstStyle/>
          <a:p>
            <a:pPr marL="0" indent="0">
              <a:lnSpc>
                <a:spcPct val="120000"/>
              </a:lnSpc>
              <a:buFont typeface="Monotype Sorts" pitchFamily="2" charset="2"/>
              <a:buNone/>
            </a:pPr>
            <a:r>
              <a:rPr lang="en-US" altLang="en-US" sz="2800" i="1">
                <a:latin typeface="Courier" panose="02070309020205020404" pitchFamily="49" charset="0"/>
              </a:rPr>
              <a:t> </a:t>
            </a:r>
            <a:r>
              <a:rPr lang="en-US" altLang="en-US" sz="2400" i="1"/>
              <a:t>Association</a:t>
            </a:r>
            <a:r>
              <a:rPr lang="en-US" altLang="en-US" sz="2400"/>
              <a:t> represents a general binary relationship that describes an activity between two classes. </a:t>
            </a:r>
          </a:p>
        </p:txBody>
      </p:sp>
      <p:graphicFrame>
        <p:nvGraphicFramePr>
          <p:cNvPr id="20485" name="Object 4">
            <a:extLst>
              <a:ext uri="{FF2B5EF4-FFF2-40B4-BE49-F238E27FC236}">
                <a16:creationId xmlns:a16="http://schemas.microsoft.com/office/drawing/2014/main" id="{CB0B4235-E61A-224A-BD4E-D6DE225434BA}"/>
              </a:ext>
            </a:extLst>
          </p:cNvPr>
          <p:cNvGraphicFramePr>
            <a:graphicFrameLocks noChangeAspect="1"/>
          </p:cNvGraphicFramePr>
          <p:nvPr/>
        </p:nvGraphicFramePr>
        <p:xfrm>
          <a:off x="228600" y="2057400"/>
          <a:ext cx="8763000" cy="1250950"/>
        </p:xfrm>
        <a:graphic>
          <a:graphicData uri="http://schemas.openxmlformats.org/presentationml/2006/ole">
            <mc:AlternateContent xmlns:mc="http://schemas.openxmlformats.org/markup-compatibility/2006">
              <mc:Choice xmlns:v="urn:schemas-microsoft-com:vml" Requires="v">
                <p:oleObj spid="_x0000_s20488" name="Picture" r:id="rId4" imgW="27800300" imgH="3429000" progId="Word.Picture.8">
                  <p:embed/>
                </p:oleObj>
              </mc:Choice>
              <mc:Fallback>
                <p:oleObj name="Picture" r:id="rId4" imgW="27800300" imgH="3429000"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057400"/>
                        <a:ext cx="87630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Rectangle 6">
            <a:extLst>
              <a:ext uri="{FF2B5EF4-FFF2-40B4-BE49-F238E27FC236}">
                <a16:creationId xmlns:a16="http://schemas.microsoft.com/office/drawing/2014/main" id="{48BEC47B-E870-B946-8B6B-C66A4A21EDA1}"/>
              </a:ext>
            </a:extLst>
          </p:cNvPr>
          <p:cNvSpPr>
            <a:spLocks noChangeArrowheads="1"/>
          </p:cNvSpPr>
          <p:nvPr/>
        </p:nvSpPr>
        <p:spPr bwMode="auto">
          <a:xfrm>
            <a:off x="914400" y="5791200"/>
            <a:ext cx="7086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tabLst>
                <a:tab pos="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9pPr>
          </a:lstStyle>
          <a:p>
            <a:pPr>
              <a:lnSpc>
                <a:spcPct val="120000"/>
              </a:lnSpc>
              <a:buFont typeface="Monotype Sorts" pitchFamily="2" charset="2"/>
              <a:buNone/>
            </a:pPr>
            <a:r>
              <a:rPr lang="en-US" altLang="en-US" sz="2000">
                <a:cs typeface="Times New Roman" panose="02020603050405020304" pitchFamily="18" charset="0"/>
              </a:rPr>
              <a:t>An association is usually represented as a data field in the class. </a:t>
            </a:r>
          </a:p>
        </p:txBody>
      </p:sp>
      <p:graphicFrame>
        <p:nvGraphicFramePr>
          <p:cNvPr id="20487" name="Object 7">
            <a:extLst>
              <a:ext uri="{FF2B5EF4-FFF2-40B4-BE49-F238E27FC236}">
                <a16:creationId xmlns:a16="http://schemas.microsoft.com/office/drawing/2014/main" id="{EC2B5B2A-AE82-D14C-9E75-FC5F65A8CBE8}"/>
              </a:ext>
            </a:extLst>
          </p:cNvPr>
          <p:cNvGraphicFramePr>
            <a:graphicFrameLocks noChangeAspect="1"/>
          </p:cNvGraphicFramePr>
          <p:nvPr/>
        </p:nvGraphicFramePr>
        <p:xfrm>
          <a:off x="228600" y="3505200"/>
          <a:ext cx="8839200" cy="2305050"/>
        </p:xfrm>
        <a:graphic>
          <a:graphicData uri="http://schemas.openxmlformats.org/presentationml/2006/ole">
            <mc:AlternateContent xmlns:mc="http://schemas.openxmlformats.org/markup-compatibility/2006">
              <mc:Choice xmlns:v="urn:schemas-microsoft-com:vml" Requires="v">
                <p:oleObj spid="_x0000_s20489" r:id="rId6" imgW="3962400" imgH="1028700" progId="Word.Picture.8">
                  <p:embed/>
                </p:oleObj>
              </mc:Choice>
              <mc:Fallback>
                <p:oleObj r:id="rId6" imgW="3962400" imgH="1028700" progId="Word.Picture.8">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3505200"/>
                        <a:ext cx="88392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CA3E0258-61D5-5440-A5ED-23564683FD1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173BBB8-EE7D-674C-82B0-F314D7BB0EDB}" type="slidenum">
              <a:rPr lang="en-US" altLang="en-US" sz="1400"/>
              <a:pPr>
                <a:spcBef>
                  <a:spcPct val="0"/>
                </a:spcBef>
                <a:buClrTx/>
                <a:buSzTx/>
                <a:buFontTx/>
                <a:buNone/>
              </a:pPr>
              <a:t>17</a:t>
            </a:fld>
            <a:endParaRPr lang="en-US" altLang="en-US" sz="1400"/>
          </a:p>
        </p:txBody>
      </p:sp>
      <p:sp>
        <p:nvSpPr>
          <p:cNvPr id="21507" name="Rectangle 2">
            <a:extLst>
              <a:ext uri="{FF2B5EF4-FFF2-40B4-BE49-F238E27FC236}">
                <a16:creationId xmlns:a16="http://schemas.microsoft.com/office/drawing/2014/main" id="{38EEC9F6-B82D-A544-B5F2-856014987F4F}"/>
              </a:ext>
            </a:extLst>
          </p:cNvPr>
          <p:cNvSpPr>
            <a:spLocks noGrp="1" noChangeArrowheads="1"/>
          </p:cNvSpPr>
          <p:nvPr>
            <p:ph type="title"/>
          </p:nvPr>
        </p:nvSpPr>
        <p:spPr>
          <a:xfrm>
            <a:off x="0" y="152400"/>
            <a:ext cx="8915400" cy="838200"/>
          </a:xfrm>
        </p:spPr>
        <p:txBody>
          <a:bodyPr/>
          <a:lstStyle/>
          <a:p>
            <a:r>
              <a:rPr lang="en-US" altLang="en-US"/>
              <a:t>Association Between Same Class</a:t>
            </a:r>
            <a:endParaRPr lang="en-US" altLang="en-US">
              <a:hlinkClick r:id="rId3" action="ppaction://program"/>
            </a:endParaRPr>
          </a:p>
        </p:txBody>
      </p:sp>
      <p:sp>
        <p:nvSpPr>
          <p:cNvPr id="21508" name="Rectangle 3">
            <a:extLst>
              <a:ext uri="{FF2B5EF4-FFF2-40B4-BE49-F238E27FC236}">
                <a16:creationId xmlns:a16="http://schemas.microsoft.com/office/drawing/2014/main" id="{4D66731B-6C65-3941-A56D-CEEF55345C94}"/>
              </a:ext>
            </a:extLst>
          </p:cNvPr>
          <p:cNvSpPr>
            <a:spLocks noGrp="1" noChangeArrowheads="1"/>
          </p:cNvSpPr>
          <p:nvPr>
            <p:ph type="body" idx="1"/>
          </p:nvPr>
        </p:nvSpPr>
        <p:spPr>
          <a:xfrm>
            <a:off x="228600" y="1219200"/>
            <a:ext cx="8763000" cy="1219200"/>
          </a:xfrm>
        </p:spPr>
        <p:txBody>
          <a:bodyPr/>
          <a:lstStyle/>
          <a:p>
            <a:pPr marL="0" indent="0">
              <a:lnSpc>
                <a:spcPct val="120000"/>
              </a:lnSpc>
              <a:buFont typeface="Monotype Sorts" pitchFamily="2" charset="2"/>
              <a:buNone/>
              <a:tabLst>
                <a:tab pos="0" algn="l"/>
              </a:tabLst>
            </a:pPr>
            <a:r>
              <a:rPr lang="en-US" altLang="en-US" sz="2800"/>
              <a:t>Association may exist between objects of the same class. For example, a person may have a supervisor. </a:t>
            </a:r>
          </a:p>
        </p:txBody>
      </p:sp>
      <p:sp>
        <p:nvSpPr>
          <p:cNvPr id="21509" name="Rectangle 4">
            <a:extLst>
              <a:ext uri="{FF2B5EF4-FFF2-40B4-BE49-F238E27FC236}">
                <a16:creationId xmlns:a16="http://schemas.microsoft.com/office/drawing/2014/main" id="{183FC4D4-7A7B-3E4A-B0FE-F5F3A082C14B}"/>
              </a:ext>
            </a:extLst>
          </p:cNvPr>
          <p:cNvSpPr>
            <a:spLocks noChangeArrowheads="1"/>
          </p:cNvSpPr>
          <p:nvPr/>
        </p:nvSpPr>
        <p:spPr bwMode="auto">
          <a:xfrm>
            <a:off x="190500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5">
            <a:extLst>
              <a:ext uri="{FF2B5EF4-FFF2-40B4-BE49-F238E27FC236}">
                <a16:creationId xmlns:a16="http://schemas.microsoft.com/office/drawing/2014/main" id="{AD4CA494-BAD7-6D4B-B4CF-7F866CCFF8A4}"/>
              </a:ext>
            </a:extLst>
          </p:cNvPr>
          <p:cNvSpPr>
            <a:spLocks noChangeArrowheads="1"/>
          </p:cNvSpPr>
          <p:nvPr/>
        </p:nvSpPr>
        <p:spPr bwMode="auto">
          <a:xfrm>
            <a:off x="190500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1" name="Rectangle 6">
            <a:extLst>
              <a:ext uri="{FF2B5EF4-FFF2-40B4-BE49-F238E27FC236}">
                <a16:creationId xmlns:a16="http://schemas.microsoft.com/office/drawing/2014/main" id="{5B0018E8-1337-A442-A282-CAB580C03955}"/>
              </a:ext>
            </a:extLst>
          </p:cNvPr>
          <p:cNvSpPr>
            <a:spLocks noChangeArrowheads="1"/>
          </p:cNvSpPr>
          <p:nvPr/>
        </p:nvSpPr>
        <p:spPr bwMode="auto">
          <a:xfrm>
            <a:off x="190500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2" name="Rectangle 7">
            <a:extLst>
              <a:ext uri="{FF2B5EF4-FFF2-40B4-BE49-F238E27FC236}">
                <a16:creationId xmlns:a16="http://schemas.microsoft.com/office/drawing/2014/main" id="{C697C428-1363-4F43-BC87-0AE347D70E1A}"/>
              </a:ext>
            </a:extLst>
          </p:cNvPr>
          <p:cNvSpPr>
            <a:spLocks noChangeArrowheads="1"/>
          </p:cNvSpPr>
          <p:nvPr/>
        </p:nvSpPr>
        <p:spPr bwMode="auto">
          <a:xfrm>
            <a:off x="190500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3" name="Rectangle 8">
            <a:extLst>
              <a:ext uri="{FF2B5EF4-FFF2-40B4-BE49-F238E27FC236}">
                <a16:creationId xmlns:a16="http://schemas.microsoft.com/office/drawing/2014/main" id="{A65BBA6E-4B77-8D4D-A87A-8FA6627097E8}"/>
              </a:ext>
            </a:extLst>
          </p:cNvPr>
          <p:cNvSpPr>
            <a:spLocks noChangeArrowheads="1"/>
          </p:cNvSpPr>
          <p:nvPr/>
        </p:nvSpPr>
        <p:spPr bwMode="auto">
          <a:xfrm>
            <a:off x="190500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4" name="Rectangle 9">
            <a:extLst>
              <a:ext uri="{FF2B5EF4-FFF2-40B4-BE49-F238E27FC236}">
                <a16:creationId xmlns:a16="http://schemas.microsoft.com/office/drawing/2014/main" id="{B15C00B1-7780-FA4F-BD2C-6E19B4B6E49B}"/>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5" name="Object 10">
            <a:extLst>
              <a:ext uri="{FF2B5EF4-FFF2-40B4-BE49-F238E27FC236}">
                <a16:creationId xmlns:a16="http://schemas.microsoft.com/office/drawing/2014/main" id="{DF020287-4061-6E48-9795-8ED885073ABF}"/>
              </a:ext>
            </a:extLst>
          </p:cNvPr>
          <p:cNvGraphicFramePr>
            <a:graphicFrameLocks noChangeAspect="1"/>
          </p:cNvGraphicFramePr>
          <p:nvPr/>
        </p:nvGraphicFramePr>
        <p:xfrm>
          <a:off x="1295400" y="2819400"/>
          <a:ext cx="6477000" cy="2325688"/>
        </p:xfrm>
        <a:graphic>
          <a:graphicData uri="http://schemas.openxmlformats.org/presentationml/2006/ole">
            <mc:AlternateContent xmlns:mc="http://schemas.openxmlformats.org/markup-compatibility/2006">
              <mc:Choice xmlns:v="urn:schemas-microsoft-com:vml" Requires="v">
                <p:oleObj spid="_x0000_s21516" name="Picture" r:id="rId4" imgW="3073400" imgH="1104900" progId="Word.Picture.8">
                  <p:embed/>
                </p:oleObj>
              </mc:Choice>
              <mc:Fallback>
                <p:oleObj name="Picture" r:id="rId4" imgW="3073400" imgH="1104900" progId="Word.Picture.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819400"/>
                        <a:ext cx="6477000"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421AAC99-B209-AF49-9F6F-CAABDF745BB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4051759-388D-7F4D-B936-E116C5337EA6}" type="slidenum">
              <a:rPr lang="en-US" altLang="en-US" sz="1400"/>
              <a:pPr>
                <a:spcBef>
                  <a:spcPct val="0"/>
                </a:spcBef>
                <a:buClrTx/>
                <a:buSzTx/>
                <a:buFontTx/>
                <a:buNone/>
              </a:pPr>
              <a:t>18</a:t>
            </a:fld>
            <a:endParaRPr lang="en-US" altLang="en-US" sz="1400"/>
          </a:p>
        </p:txBody>
      </p:sp>
      <p:sp>
        <p:nvSpPr>
          <p:cNvPr id="22531" name="Rectangle 2">
            <a:extLst>
              <a:ext uri="{FF2B5EF4-FFF2-40B4-BE49-F238E27FC236}">
                <a16:creationId xmlns:a16="http://schemas.microsoft.com/office/drawing/2014/main" id="{D99E68BE-B55E-284A-A955-FE30BEE4C813}"/>
              </a:ext>
            </a:extLst>
          </p:cNvPr>
          <p:cNvSpPr>
            <a:spLocks noGrp="1" noChangeArrowheads="1"/>
          </p:cNvSpPr>
          <p:nvPr>
            <p:ph type="title"/>
          </p:nvPr>
        </p:nvSpPr>
        <p:spPr>
          <a:xfrm>
            <a:off x="685800" y="228600"/>
            <a:ext cx="7772400" cy="685800"/>
          </a:xfrm>
        </p:spPr>
        <p:txBody>
          <a:bodyPr/>
          <a:lstStyle/>
          <a:p>
            <a:r>
              <a:rPr lang="en-US" altLang="en-US"/>
              <a:t>Aggregation and Composition</a:t>
            </a:r>
            <a:endParaRPr lang="en-US" altLang="en-US">
              <a:hlinkClick r:id="rId3" action="ppaction://program"/>
            </a:endParaRPr>
          </a:p>
        </p:txBody>
      </p:sp>
      <p:sp>
        <p:nvSpPr>
          <p:cNvPr id="22532" name="Rectangle 3">
            <a:extLst>
              <a:ext uri="{FF2B5EF4-FFF2-40B4-BE49-F238E27FC236}">
                <a16:creationId xmlns:a16="http://schemas.microsoft.com/office/drawing/2014/main" id="{EC9D72C8-B6CC-254C-BC57-2A718676A88C}"/>
              </a:ext>
            </a:extLst>
          </p:cNvPr>
          <p:cNvSpPr>
            <a:spLocks noChangeArrowheads="1"/>
          </p:cNvSpPr>
          <p:nvPr>
            <p:ph type="body" idx="1"/>
          </p:nvPr>
        </p:nvSpPr>
        <p:spPr>
          <a:xfrm>
            <a:off x="304800" y="1143000"/>
            <a:ext cx="8610600" cy="2514600"/>
          </a:xfrm>
        </p:spPr>
        <p:txBody>
          <a:bodyPr/>
          <a:lstStyle/>
          <a:p>
            <a:pPr marL="0" indent="0">
              <a:lnSpc>
                <a:spcPct val="90000"/>
              </a:lnSpc>
              <a:buFont typeface="Monotype Sorts" pitchFamily="2" charset="2"/>
              <a:buNone/>
            </a:pPr>
            <a:r>
              <a:rPr lang="en-US" altLang="en-US" sz="2800" i="1"/>
              <a:t>Aggregation</a:t>
            </a:r>
            <a:r>
              <a:rPr lang="en-US" altLang="en-US" sz="2800"/>
              <a:t> is a special form of association, which represents an ownership relationship between two classes. Aggregation models the has-a relationship. If an object is exclusively owned by an aggregated object, the relationship between the object and its aggregated object is referred to as </a:t>
            </a:r>
            <a:r>
              <a:rPr lang="en-US" altLang="en-US" sz="2800" i="1"/>
              <a:t>composition</a:t>
            </a:r>
            <a:r>
              <a:rPr lang="en-US" altLang="en-US" sz="2800"/>
              <a:t>. </a:t>
            </a:r>
          </a:p>
        </p:txBody>
      </p:sp>
      <p:sp>
        <p:nvSpPr>
          <p:cNvPr id="22533" name="Rectangle 4">
            <a:extLst>
              <a:ext uri="{FF2B5EF4-FFF2-40B4-BE49-F238E27FC236}">
                <a16:creationId xmlns:a16="http://schemas.microsoft.com/office/drawing/2014/main" id="{22192C4A-CBA3-C449-88C2-6586BF08089E}"/>
              </a:ext>
            </a:extLst>
          </p:cNvPr>
          <p:cNvSpPr>
            <a:spLocks noChangeArrowheads="1"/>
          </p:cNvSpPr>
          <p:nvPr/>
        </p:nvSpPr>
        <p:spPr bwMode="auto">
          <a:xfrm>
            <a:off x="2543175" y="3005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2534" name="Object 5">
            <a:extLst>
              <a:ext uri="{FF2B5EF4-FFF2-40B4-BE49-F238E27FC236}">
                <a16:creationId xmlns:a16="http://schemas.microsoft.com/office/drawing/2014/main" id="{ED504C59-6270-7741-9C76-BE0EE6EFACF9}"/>
              </a:ext>
            </a:extLst>
          </p:cNvPr>
          <p:cNvGraphicFramePr>
            <a:graphicFrameLocks noChangeAspect="1"/>
          </p:cNvGraphicFramePr>
          <p:nvPr/>
        </p:nvGraphicFramePr>
        <p:xfrm>
          <a:off x="990600" y="3962400"/>
          <a:ext cx="7086600" cy="1481138"/>
        </p:xfrm>
        <a:graphic>
          <a:graphicData uri="http://schemas.openxmlformats.org/presentationml/2006/ole">
            <mc:AlternateContent xmlns:mc="http://schemas.openxmlformats.org/markup-compatibility/2006">
              <mc:Choice xmlns:v="urn:schemas-microsoft-com:vml" Requires="v">
                <p:oleObj spid="_x0000_s22535" r:id="rId4" imgW="24333200" imgH="5105400" progId="Word.Picture.8">
                  <p:embed/>
                </p:oleObj>
              </mc:Choice>
              <mc:Fallback>
                <p:oleObj r:id="rId4" imgW="24333200" imgH="51054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962400"/>
                        <a:ext cx="7086600"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87603327-35E4-CA44-A973-43D221D0533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1C04E2-CDF4-774E-87CF-D4A327D33611}" type="slidenum">
              <a:rPr lang="en-US" altLang="en-US" sz="1400"/>
              <a:pPr>
                <a:spcBef>
                  <a:spcPct val="0"/>
                </a:spcBef>
                <a:buClrTx/>
                <a:buSzTx/>
                <a:buFontTx/>
                <a:buNone/>
              </a:pPr>
              <a:t>19</a:t>
            </a:fld>
            <a:endParaRPr lang="en-US" altLang="en-US" sz="1400"/>
          </a:p>
        </p:txBody>
      </p:sp>
      <p:sp>
        <p:nvSpPr>
          <p:cNvPr id="23555" name="Rectangle 2">
            <a:extLst>
              <a:ext uri="{FF2B5EF4-FFF2-40B4-BE49-F238E27FC236}">
                <a16:creationId xmlns:a16="http://schemas.microsoft.com/office/drawing/2014/main" id="{74960CCB-582B-E643-9538-6A555109960A}"/>
              </a:ext>
            </a:extLst>
          </p:cNvPr>
          <p:cNvSpPr>
            <a:spLocks noGrp="1" noChangeArrowheads="1"/>
          </p:cNvSpPr>
          <p:nvPr>
            <p:ph type="title"/>
          </p:nvPr>
        </p:nvSpPr>
        <p:spPr>
          <a:xfrm>
            <a:off x="0" y="152400"/>
            <a:ext cx="8915400" cy="838200"/>
          </a:xfrm>
        </p:spPr>
        <p:txBody>
          <a:bodyPr/>
          <a:lstStyle/>
          <a:p>
            <a:r>
              <a:rPr lang="en-US" altLang="en-US"/>
              <a:t>Representing Aggregation in Classes</a:t>
            </a:r>
            <a:endParaRPr lang="en-US" altLang="en-US">
              <a:hlinkClick r:id="rId3" action="ppaction://program"/>
            </a:endParaRPr>
          </a:p>
        </p:txBody>
      </p:sp>
      <p:sp>
        <p:nvSpPr>
          <p:cNvPr id="23556" name="Rectangle 3">
            <a:extLst>
              <a:ext uri="{FF2B5EF4-FFF2-40B4-BE49-F238E27FC236}">
                <a16:creationId xmlns:a16="http://schemas.microsoft.com/office/drawing/2014/main" id="{21A76186-2AD6-DC43-8D6D-224EE24327B9}"/>
              </a:ext>
            </a:extLst>
          </p:cNvPr>
          <p:cNvSpPr>
            <a:spLocks noGrp="1" noChangeArrowheads="1"/>
          </p:cNvSpPr>
          <p:nvPr>
            <p:ph type="body" idx="1"/>
          </p:nvPr>
        </p:nvSpPr>
        <p:spPr>
          <a:xfrm>
            <a:off x="228600" y="1219200"/>
            <a:ext cx="8686800" cy="762000"/>
          </a:xfrm>
        </p:spPr>
        <p:txBody>
          <a:bodyPr/>
          <a:lstStyle/>
          <a:p>
            <a:pPr marL="0" indent="0">
              <a:buFont typeface="Monotype Sorts" pitchFamily="2" charset="2"/>
              <a:buNone/>
              <a:tabLst>
                <a:tab pos="0" algn="l"/>
              </a:tabLst>
            </a:pPr>
            <a:r>
              <a:rPr lang="en-US" altLang="en-US">
                <a:cs typeface="Courier New" panose="02070309020205020404" pitchFamily="49" charset="0"/>
              </a:rPr>
              <a:t>An aggregation relationship is usually represented as a data field in the aggregated class.</a:t>
            </a:r>
          </a:p>
        </p:txBody>
      </p:sp>
      <p:sp>
        <p:nvSpPr>
          <p:cNvPr id="23557" name="Rectangle 4">
            <a:extLst>
              <a:ext uri="{FF2B5EF4-FFF2-40B4-BE49-F238E27FC236}">
                <a16:creationId xmlns:a16="http://schemas.microsoft.com/office/drawing/2014/main" id="{CC5BBD98-A6D3-B34E-A12B-4496311C849D}"/>
              </a:ext>
            </a:extLst>
          </p:cNvPr>
          <p:cNvSpPr>
            <a:spLocks noChangeArrowheads="1"/>
          </p:cNvSpPr>
          <p:nvPr/>
        </p:nvSpPr>
        <p:spPr bwMode="auto">
          <a:xfrm>
            <a:off x="1905000" y="2709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8" name="Rectangle 7">
            <a:extLst>
              <a:ext uri="{FF2B5EF4-FFF2-40B4-BE49-F238E27FC236}">
                <a16:creationId xmlns:a16="http://schemas.microsoft.com/office/drawing/2014/main" id="{7F1033C4-CEE3-3A47-99A6-F686D95F191E}"/>
              </a:ext>
            </a:extLst>
          </p:cNvPr>
          <p:cNvSpPr>
            <a:spLocks noChangeArrowheads="1"/>
          </p:cNvSpPr>
          <p:nvPr/>
        </p:nvSpPr>
        <p:spPr bwMode="auto">
          <a:xfrm>
            <a:off x="0" y="2719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3559" name="Object 6">
            <a:extLst>
              <a:ext uri="{FF2B5EF4-FFF2-40B4-BE49-F238E27FC236}">
                <a16:creationId xmlns:a16="http://schemas.microsoft.com/office/drawing/2014/main" id="{4AEA8B72-3306-EC40-96DD-F7457F33BE81}"/>
              </a:ext>
            </a:extLst>
          </p:cNvPr>
          <p:cNvGraphicFramePr>
            <a:graphicFrameLocks noChangeAspect="1"/>
          </p:cNvGraphicFramePr>
          <p:nvPr/>
        </p:nvGraphicFramePr>
        <p:xfrm>
          <a:off x="304800" y="2743200"/>
          <a:ext cx="8610600" cy="2311400"/>
        </p:xfrm>
        <a:graphic>
          <a:graphicData uri="http://schemas.openxmlformats.org/presentationml/2006/ole">
            <mc:AlternateContent xmlns:mc="http://schemas.openxmlformats.org/markup-compatibility/2006">
              <mc:Choice xmlns:v="urn:schemas-microsoft-com:vml" Requires="v">
                <p:oleObj spid="_x0000_s23560" r:id="rId4" imgW="3797300" imgH="1028700" progId="Word.Picture.8">
                  <p:embed/>
                </p:oleObj>
              </mc:Choice>
              <mc:Fallback>
                <p:oleObj r:id="rId4" imgW="3797300" imgH="1028700"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743200"/>
                        <a:ext cx="8610600"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A3B98196-AEF4-664D-B858-47F7E218FD2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BA419C-C0FD-F549-A589-BD8E82A32288}" type="slidenum">
              <a:rPr lang="en-US" altLang="en-US" sz="1400"/>
              <a:pPr>
                <a:spcBef>
                  <a:spcPct val="0"/>
                </a:spcBef>
                <a:buClrTx/>
                <a:buSzTx/>
                <a:buFontTx/>
                <a:buNone/>
              </a:pPr>
              <a:t>2</a:t>
            </a:fld>
            <a:endParaRPr lang="en-US" altLang="en-US" sz="1400"/>
          </a:p>
        </p:txBody>
      </p:sp>
      <p:sp>
        <p:nvSpPr>
          <p:cNvPr id="6147" name="Rectangle 2">
            <a:extLst>
              <a:ext uri="{FF2B5EF4-FFF2-40B4-BE49-F238E27FC236}">
                <a16:creationId xmlns:a16="http://schemas.microsoft.com/office/drawing/2014/main" id="{F08B47C2-760E-044C-9D70-C3363C0B17BD}"/>
              </a:ext>
            </a:extLst>
          </p:cNvPr>
          <p:cNvSpPr>
            <a:spLocks noGrp="1" noChangeArrowheads="1"/>
          </p:cNvSpPr>
          <p:nvPr>
            <p:ph type="title"/>
          </p:nvPr>
        </p:nvSpPr>
        <p:spPr>
          <a:xfrm>
            <a:off x="152400" y="228600"/>
            <a:ext cx="8763000" cy="1066800"/>
          </a:xfrm>
          <a:noFill/>
        </p:spPr>
        <p:txBody>
          <a:bodyPr/>
          <a:lstStyle/>
          <a:p>
            <a:r>
              <a:rPr lang="en-US" altLang="en-US"/>
              <a:t>Motivations</a:t>
            </a:r>
          </a:p>
        </p:txBody>
      </p:sp>
      <p:sp>
        <p:nvSpPr>
          <p:cNvPr id="6148" name="Rectangle 3">
            <a:extLst>
              <a:ext uri="{FF2B5EF4-FFF2-40B4-BE49-F238E27FC236}">
                <a16:creationId xmlns:a16="http://schemas.microsoft.com/office/drawing/2014/main" id="{93204E2A-7267-594B-A15B-B6B6E39E1AC2}"/>
              </a:ext>
            </a:extLst>
          </p:cNvPr>
          <p:cNvSpPr>
            <a:spLocks noGrp="1" noChangeArrowheads="1"/>
          </p:cNvSpPr>
          <p:nvPr>
            <p:ph type="body" idx="1"/>
          </p:nvPr>
        </p:nvSpPr>
        <p:spPr>
          <a:xfrm>
            <a:off x="304800" y="1371600"/>
            <a:ext cx="8610600" cy="4114800"/>
          </a:xfrm>
          <a:noFill/>
        </p:spPr>
        <p:txBody>
          <a:bodyPr/>
          <a:lstStyle/>
          <a:p>
            <a:pPr marL="0" indent="0">
              <a:buFont typeface="Monotype Sorts" pitchFamily="2" charset="2"/>
              <a:buNone/>
            </a:pPr>
            <a:r>
              <a:rPr lang="en-US" altLang="en-US"/>
              <a:t>Suppose you will define classes to model circles, rectangles, and triangles. These classes have many common features. What is the best way to design these classes so to avoid redundancy? The answer is to use inheritance.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75D3FA6B-0899-3A4E-9B75-55A12EDB758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E91789-C273-0B47-9930-3ED915659264}" type="slidenum">
              <a:rPr lang="en-US" altLang="en-US" sz="1400"/>
              <a:pPr>
                <a:spcBef>
                  <a:spcPct val="0"/>
                </a:spcBef>
                <a:buClrTx/>
                <a:buSzTx/>
                <a:buFontTx/>
                <a:buNone/>
              </a:pPr>
              <a:t>20</a:t>
            </a:fld>
            <a:endParaRPr lang="en-US" altLang="en-US" sz="1400"/>
          </a:p>
        </p:txBody>
      </p:sp>
      <p:sp>
        <p:nvSpPr>
          <p:cNvPr id="24579" name="Rectangle 2">
            <a:extLst>
              <a:ext uri="{FF2B5EF4-FFF2-40B4-BE49-F238E27FC236}">
                <a16:creationId xmlns:a16="http://schemas.microsoft.com/office/drawing/2014/main" id="{EA07DFF6-B644-E54C-82E8-E239BA6D6D58}"/>
              </a:ext>
            </a:extLst>
          </p:cNvPr>
          <p:cNvSpPr>
            <a:spLocks noGrp="1" noChangeArrowheads="1"/>
          </p:cNvSpPr>
          <p:nvPr>
            <p:ph type="title"/>
          </p:nvPr>
        </p:nvSpPr>
        <p:spPr>
          <a:xfrm>
            <a:off x="228600" y="152400"/>
            <a:ext cx="8763000" cy="685800"/>
          </a:xfrm>
          <a:noFill/>
        </p:spPr>
        <p:txBody>
          <a:bodyPr/>
          <a:lstStyle/>
          <a:p>
            <a:r>
              <a:rPr lang="en-US" altLang="en-US" sz="3600"/>
              <a:t>The Course Class</a:t>
            </a:r>
            <a:endParaRPr lang="en-US" altLang="en-US" sz="4000" b="1">
              <a:latin typeface="Courier" panose="02070309020205020404" pitchFamily="49" charset="0"/>
            </a:endParaRPr>
          </a:p>
        </p:txBody>
      </p:sp>
      <p:sp>
        <p:nvSpPr>
          <p:cNvPr id="24580" name="Rectangle 8">
            <a:extLst>
              <a:ext uri="{FF2B5EF4-FFF2-40B4-BE49-F238E27FC236}">
                <a16:creationId xmlns:a16="http://schemas.microsoft.com/office/drawing/2014/main" id="{59BBB398-0DFE-A74B-9C87-FE5DA69FA47C}"/>
              </a:ext>
            </a:extLst>
          </p:cNvPr>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4581" name="Object 7">
            <a:extLst>
              <a:ext uri="{FF2B5EF4-FFF2-40B4-BE49-F238E27FC236}">
                <a16:creationId xmlns:a16="http://schemas.microsoft.com/office/drawing/2014/main" id="{5E4AC0D5-99DA-A64F-8EDA-7E8A03EFFE5C}"/>
              </a:ext>
            </a:extLst>
          </p:cNvPr>
          <p:cNvGraphicFramePr>
            <a:graphicFrameLocks noChangeAspect="1"/>
          </p:cNvGraphicFramePr>
          <p:nvPr/>
        </p:nvGraphicFramePr>
        <p:xfrm>
          <a:off x="228600" y="838200"/>
          <a:ext cx="8763000" cy="4198938"/>
        </p:xfrm>
        <a:graphic>
          <a:graphicData uri="http://schemas.openxmlformats.org/presentationml/2006/ole">
            <mc:AlternateContent xmlns:mc="http://schemas.openxmlformats.org/markup-compatibility/2006">
              <mc:Choice xmlns:v="urn:schemas-microsoft-com:vml" Requires="v">
                <p:oleObj spid="_x0000_s24584" name="Picture" r:id="rId3" imgW="2628900" imgH="1257300" progId="Word.Picture.8">
                  <p:embed/>
                </p:oleObj>
              </mc:Choice>
              <mc:Fallback>
                <p:oleObj name="Picture" r:id="rId3" imgW="2628900" imgH="12573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838200"/>
                        <a:ext cx="8763000" cy="419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2" name="Rectangle 10">
            <a:hlinkClick r:id="rId5"/>
            <a:extLst>
              <a:ext uri="{FF2B5EF4-FFF2-40B4-BE49-F238E27FC236}">
                <a16:creationId xmlns:a16="http://schemas.microsoft.com/office/drawing/2014/main" id="{C4325F1D-53A1-084F-81E6-7770B456EBD2}"/>
              </a:ext>
            </a:extLst>
          </p:cNvPr>
          <p:cNvSpPr>
            <a:spLocks noChangeArrowheads="1"/>
          </p:cNvSpPr>
          <p:nvPr/>
        </p:nvSpPr>
        <p:spPr bwMode="auto">
          <a:xfrm>
            <a:off x="3302000" y="5867400"/>
            <a:ext cx="12954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Course</a:t>
            </a:r>
          </a:p>
        </p:txBody>
      </p:sp>
      <p:sp>
        <p:nvSpPr>
          <p:cNvPr id="24583" name="Rectangle 10">
            <a:hlinkClick r:id="rId6"/>
            <a:extLst>
              <a:ext uri="{FF2B5EF4-FFF2-40B4-BE49-F238E27FC236}">
                <a16:creationId xmlns:a16="http://schemas.microsoft.com/office/drawing/2014/main" id="{D89B8C2F-CB8E-6748-A499-F61A0E254C5E}"/>
              </a:ext>
            </a:extLst>
          </p:cNvPr>
          <p:cNvSpPr>
            <a:spLocks noChangeArrowheads="1"/>
          </p:cNvSpPr>
          <p:nvPr/>
        </p:nvSpPr>
        <p:spPr bwMode="auto">
          <a:xfrm>
            <a:off x="4794250" y="5867400"/>
            <a:ext cx="1752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TestCourse</a:t>
            </a:r>
          </a:p>
          <a:p>
            <a:pPr algn="ctr">
              <a:spcBef>
                <a:spcPct val="0"/>
              </a:spcBef>
              <a:buClrTx/>
              <a:buSzTx/>
              <a:buFontTx/>
              <a:buNone/>
            </a:pPr>
            <a:endParaRPr lang="en-US"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B41F69E0-01BF-C74C-ABBC-B60EE5989D1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2AE6BE9-D0F6-7C47-A388-081FA34594A9}" type="slidenum">
              <a:rPr lang="en-US" altLang="en-US" sz="1400"/>
              <a:pPr>
                <a:spcBef>
                  <a:spcPct val="0"/>
                </a:spcBef>
                <a:buClrTx/>
                <a:buSzTx/>
                <a:buFontTx/>
                <a:buNone/>
              </a:pPr>
              <a:t>21</a:t>
            </a:fld>
            <a:endParaRPr lang="en-US" altLang="en-US" sz="1400"/>
          </a:p>
        </p:txBody>
      </p:sp>
      <p:sp>
        <p:nvSpPr>
          <p:cNvPr id="25603" name="Rectangle 2">
            <a:extLst>
              <a:ext uri="{FF2B5EF4-FFF2-40B4-BE49-F238E27FC236}">
                <a16:creationId xmlns:a16="http://schemas.microsoft.com/office/drawing/2014/main" id="{3E4358F5-49AC-5148-A155-E58FDF82E523}"/>
              </a:ext>
            </a:extLst>
          </p:cNvPr>
          <p:cNvSpPr>
            <a:spLocks noGrp="1" noChangeArrowheads="1"/>
          </p:cNvSpPr>
          <p:nvPr>
            <p:ph type="title"/>
          </p:nvPr>
        </p:nvSpPr>
        <p:spPr>
          <a:xfrm>
            <a:off x="323850" y="296863"/>
            <a:ext cx="8659813" cy="533400"/>
          </a:xfrm>
        </p:spPr>
        <p:txBody>
          <a:bodyPr/>
          <a:lstStyle/>
          <a:p>
            <a:r>
              <a:rPr lang="en-US" altLang="en-US" sz="3600"/>
              <a:t>Stack Animation</a:t>
            </a:r>
          </a:p>
        </p:txBody>
      </p:sp>
      <p:sp>
        <p:nvSpPr>
          <p:cNvPr id="25604" name="Rectangle 3">
            <a:extLst>
              <a:ext uri="{FF2B5EF4-FFF2-40B4-BE49-F238E27FC236}">
                <a16:creationId xmlns:a16="http://schemas.microsoft.com/office/drawing/2014/main" id="{20D26110-4A28-1143-8FB8-28FB5F5A2BCA}"/>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4">
            <a:extLst>
              <a:ext uri="{FF2B5EF4-FFF2-40B4-BE49-F238E27FC236}">
                <a16:creationId xmlns:a16="http://schemas.microsoft.com/office/drawing/2014/main" id="{353B3616-BFD8-204F-911E-E79F315412E0}"/>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5">
            <a:extLst>
              <a:ext uri="{FF2B5EF4-FFF2-40B4-BE49-F238E27FC236}">
                <a16:creationId xmlns:a16="http://schemas.microsoft.com/office/drawing/2014/main" id="{9CA285CA-2569-324F-86A7-73DCFD93A015}"/>
              </a:ext>
            </a:extLst>
          </p:cNvPr>
          <p:cNvSpPr>
            <a:spLocks noChangeArrowheads="1"/>
          </p:cNvSpPr>
          <p:nvPr/>
        </p:nvSpPr>
        <p:spPr bwMode="auto">
          <a:xfrm>
            <a:off x="3462338"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7" name="Rectangle 6">
            <a:extLst>
              <a:ext uri="{FF2B5EF4-FFF2-40B4-BE49-F238E27FC236}">
                <a16:creationId xmlns:a16="http://schemas.microsoft.com/office/drawing/2014/main" id="{3A41769B-8FDA-584E-8E05-FA15DDEED28C}"/>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8" name="AutoShape 19">
            <a:hlinkClick r:id="rId2" highlightClick="1"/>
            <a:extLst>
              <a:ext uri="{FF2B5EF4-FFF2-40B4-BE49-F238E27FC236}">
                <a16:creationId xmlns:a16="http://schemas.microsoft.com/office/drawing/2014/main" id="{BC3C2174-F1DA-A84E-9440-A8F1E0F8C4FD}"/>
              </a:ext>
            </a:extLst>
          </p:cNvPr>
          <p:cNvSpPr>
            <a:spLocks noChangeArrowheads="1"/>
          </p:cNvSpPr>
          <p:nvPr/>
        </p:nvSpPr>
        <p:spPr bwMode="auto">
          <a:xfrm>
            <a:off x="457200" y="1397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9" name="Rectangle 2">
            <a:extLst>
              <a:ext uri="{FF2B5EF4-FFF2-40B4-BE49-F238E27FC236}">
                <a16:creationId xmlns:a16="http://schemas.microsoft.com/office/drawing/2014/main" id="{4F233C9C-C066-BE4E-9350-0F80C9F5F514}"/>
              </a:ext>
            </a:extLst>
          </p:cNvPr>
          <p:cNvSpPr txBox="1">
            <a:spLocks noChangeArrowheads="1"/>
          </p:cNvSpPr>
          <p:nvPr/>
        </p:nvSpPr>
        <p:spPr bwMode="auto">
          <a:xfrm>
            <a:off x="152400" y="884238"/>
            <a:ext cx="8839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solidFill>
                  <a:schemeClr val="tx2"/>
                </a:solidFill>
              </a:rPr>
              <a:t>https://liveexample.pearsoncmg.com/dsanimation/StackeBook.html</a:t>
            </a:r>
          </a:p>
        </p:txBody>
      </p:sp>
      <p:pic>
        <p:nvPicPr>
          <p:cNvPr id="25610" name="Picture 10">
            <a:extLst>
              <a:ext uri="{FF2B5EF4-FFF2-40B4-BE49-F238E27FC236}">
                <a16:creationId xmlns:a16="http://schemas.microsoft.com/office/drawing/2014/main" id="{90104F5E-6B8B-A842-8FE3-D6FF343C4C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75" y="2205038"/>
            <a:ext cx="8507413" cy="4103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B67D3E82-B322-2342-A424-68501385E77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1CB7DB1-37A0-6441-9D79-B23191CAC0BC}" type="slidenum">
              <a:rPr lang="en-US" altLang="en-US" sz="1400"/>
              <a:pPr>
                <a:spcBef>
                  <a:spcPct val="0"/>
                </a:spcBef>
                <a:buClrTx/>
                <a:buSzTx/>
                <a:buFontTx/>
                <a:buNone/>
              </a:pPr>
              <a:t>22</a:t>
            </a:fld>
            <a:endParaRPr lang="en-US" altLang="en-US" sz="1400"/>
          </a:p>
        </p:txBody>
      </p:sp>
      <p:sp>
        <p:nvSpPr>
          <p:cNvPr id="26627" name="Rectangle 2">
            <a:extLst>
              <a:ext uri="{FF2B5EF4-FFF2-40B4-BE49-F238E27FC236}">
                <a16:creationId xmlns:a16="http://schemas.microsoft.com/office/drawing/2014/main" id="{E8170ABD-6092-FD43-8CE0-F533879F063B}"/>
              </a:ext>
            </a:extLst>
          </p:cNvPr>
          <p:cNvSpPr>
            <a:spLocks noGrp="1" noChangeArrowheads="1"/>
          </p:cNvSpPr>
          <p:nvPr>
            <p:ph type="title"/>
          </p:nvPr>
        </p:nvSpPr>
        <p:spPr>
          <a:xfrm>
            <a:off x="228600" y="152400"/>
            <a:ext cx="8763000" cy="685800"/>
          </a:xfrm>
          <a:noFill/>
        </p:spPr>
        <p:txBody>
          <a:bodyPr/>
          <a:lstStyle/>
          <a:p>
            <a:r>
              <a:rPr lang="en-US" altLang="en-US" sz="3600"/>
              <a:t>The Stack Class</a:t>
            </a:r>
            <a:endParaRPr lang="en-US" altLang="en-US" sz="4000" b="1">
              <a:latin typeface="Courier" panose="02070309020205020404" pitchFamily="49" charset="0"/>
            </a:endParaRPr>
          </a:p>
        </p:txBody>
      </p:sp>
      <p:sp>
        <p:nvSpPr>
          <p:cNvPr id="26628" name="Rectangle 3">
            <a:extLst>
              <a:ext uri="{FF2B5EF4-FFF2-40B4-BE49-F238E27FC236}">
                <a16:creationId xmlns:a16="http://schemas.microsoft.com/office/drawing/2014/main" id="{F481389A-3B9C-3A42-906F-D6B64BD694B2}"/>
              </a:ext>
            </a:extLst>
          </p:cNvPr>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9" name="Rectangle 4">
            <a:extLst>
              <a:ext uri="{FF2B5EF4-FFF2-40B4-BE49-F238E27FC236}">
                <a16:creationId xmlns:a16="http://schemas.microsoft.com/office/drawing/2014/main" id="{C4671993-5484-A649-8EBB-6A3F8708C8AE}"/>
              </a:ext>
            </a:extLst>
          </p:cNvPr>
          <p:cNvSpPr>
            <a:spLocks noChangeArrowheads="1"/>
          </p:cNvSpPr>
          <p:nvPr/>
        </p:nvSpPr>
        <p:spPr bwMode="auto">
          <a:xfrm>
            <a:off x="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Rectangle 7">
            <a:extLst>
              <a:ext uri="{FF2B5EF4-FFF2-40B4-BE49-F238E27FC236}">
                <a16:creationId xmlns:a16="http://schemas.microsoft.com/office/drawing/2014/main" id="{A16ECD5F-0591-6849-B427-B868240AD028}"/>
              </a:ext>
            </a:extLst>
          </p:cNvPr>
          <p:cNvSpPr>
            <a:spLocks noGrp="1" noChangeArrowheads="1"/>
          </p:cNvSpPr>
          <p:nvPr>
            <p:ph type="body" idx="1"/>
          </p:nvPr>
        </p:nvSpPr>
        <p:spPr>
          <a:xfrm>
            <a:off x="228600" y="914400"/>
            <a:ext cx="8915400" cy="2590800"/>
          </a:xfrm>
          <a:noFill/>
        </p:spPr>
        <p:txBody>
          <a:bodyPr/>
          <a:lstStyle/>
          <a:p>
            <a:pPr marL="0" indent="0">
              <a:buFont typeface="Monotype Sorts" pitchFamily="2" charset="2"/>
              <a:buNone/>
              <a:tabLst>
                <a:tab pos="0" algn="l"/>
              </a:tabLst>
            </a:pPr>
            <a:r>
              <a:rPr lang="en-US" altLang="en-US" sz="2400"/>
              <a:t>You can define a class to model stacks. You can use a list to store the elements in a stack. There are two ways to design the stack and queue classes: </a:t>
            </a:r>
            <a:endParaRPr lang="en-US" altLang="en-US" sz="2400" b="1" i="1"/>
          </a:p>
          <a:p>
            <a:pPr marL="0" indent="0">
              <a:buFont typeface="Monotype Sorts" pitchFamily="2" charset="2"/>
              <a:buNone/>
              <a:tabLst>
                <a:tab pos="0" algn="l"/>
              </a:tabLst>
            </a:pPr>
            <a:r>
              <a:rPr lang="en-US" altLang="en-US" sz="2400"/>
              <a:t>Using inheritance: You can define a stack class by extending </a:t>
            </a:r>
            <a:r>
              <a:rPr lang="en-US" altLang="en-US" sz="2400" u="sng"/>
              <a:t>list</a:t>
            </a:r>
            <a:r>
              <a:rPr lang="en-US" altLang="en-US" sz="2400"/>
              <a:t>.</a:t>
            </a:r>
            <a:endParaRPr lang="en-US" altLang="en-US" sz="2400" b="1" i="1"/>
          </a:p>
          <a:p>
            <a:pPr marL="0" indent="0">
              <a:buFont typeface="Monotype Sorts" pitchFamily="2" charset="2"/>
              <a:buNone/>
              <a:tabLst>
                <a:tab pos="0" algn="l"/>
              </a:tabLst>
            </a:pPr>
            <a:r>
              <a:rPr lang="en-US" altLang="en-US" sz="2400"/>
              <a:t>Using composition: You can create a list as a data field in the stack class.</a:t>
            </a:r>
          </a:p>
        </p:txBody>
      </p:sp>
      <p:sp>
        <p:nvSpPr>
          <p:cNvPr id="26631" name="Rectangle 9">
            <a:extLst>
              <a:ext uri="{FF2B5EF4-FFF2-40B4-BE49-F238E27FC236}">
                <a16:creationId xmlns:a16="http://schemas.microsoft.com/office/drawing/2014/main" id="{31CE4B40-3E6E-B143-97BC-3CA953B72E38}"/>
              </a:ext>
            </a:extLst>
          </p:cNvPr>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6632" name="Object 8">
            <a:extLst>
              <a:ext uri="{FF2B5EF4-FFF2-40B4-BE49-F238E27FC236}">
                <a16:creationId xmlns:a16="http://schemas.microsoft.com/office/drawing/2014/main" id="{C397854D-42CD-1C43-B44B-C3D06EA990A4}"/>
              </a:ext>
            </a:extLst>
          </p:cNvPr>
          <p:cNvGraphicFramePr>
            <a:graphicFrameLocks noChangeAspect="1"/>
          </p:cNvGraphicFramePr>
          <p:nvPr/>
        </p:nvGraphicFramePr>
        <p:xfrm>
          <a:off x="381000" y="3352800"/>
          <a:ext cx="8458200" cy="838200"/>
        </p:xfrm>
        <a:graphic>
          <a:graphicData uri="http://schemas.openxmlformats.org/presentationml/2006/ole">
            <mc:AlternateContent xmlns:mc="http://schemas.openxmlformats.org/markup-compatibility/2006">
              <mc:Choice xmlns:v="urn:schemas-microsoft-com:vml" Requires="v">
                <p:oleObj spid="_x0000_s26634" name="Picture" r:id="rId3" imgW="3251200" imgH="317500" progId="Word.Picture.8">
                  <p:embed/>
                </p:oleObj>
              </mc:Choice>
              <mc:Fallback>
                <p:oleObj name="Picture" r:id="rId3" imgW="3251200" imgH="3175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352800"/>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Rectangle 10">
            <a:extLst>
              <a:ext uri="{FF2B5EF4-FFF2-40B4-BE49-F238E27FC236}">
                <a16:creationId xmlns:a16="http://schemas.microsoft.com/office/drawing/2014/main" id="{E3B4B5E7-98C2-E74B-A5D3-49A2FE708547}"/>
              </a:ext>
            </a:extLst>
          </p:cNvPr>
          <p:cNvSpPr>
            <a:spLocks noChangeArrowheads="1"/>
          </p:cNvSpPr>
          <p:nvPr/>
        </p:nvSpPr>
        <p:spPr bwMode="auto">
          <a:xfrm>
            <a:off x="304800" y="4572000"/>
            <a:ext cx="8686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tabLst>
                <a:tab pos="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0" algn="l"/>
              </a:tabLst>
              <a:defRPr sz="2000">
                <a:solidFill>
                  <a:schemeClr val="tx1"/>
                </a:solidFill>
                <a:latin typeface="Times New Roman" panose="02020603050405020304" pitchFamily="18" charset="0"/>
              </a:defRPr>
            </a:lvl9pPr>
          </a:lstStyle>
          <a:p>
            <a:pPr>
              <a:buFont typeface="Monotype Sorts" pitchFamily="2" charset="2"/>
              <a:buNone/>
            </a:pPr>
            <a:r>
              <a:rPr lang="en-US" altLang="en-US" sz="2400"/>
              <a:t>Both designs are fine, but using composition is better because it enables you to define a completely new stack class without inheriting the unnecessary and inappropriate methods from the list class.</a:t>
            </a:r>
            <a:r>
              <a:rPr lang="en-US" altLang="en-US" sz="280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41608CB9-D372-2947-BD39-C884192A8EA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707C42-3782-8840-8B3A-30345323DD8C}" type="slidenum">
              <a:rPr lang="en-US" altLang="en-US" sz="1400"/>
              <a:pPr>
                <a:spcBef>
                  <a:spcPct val="0"/>
                </a:spcBef>
                <a:buClrTx/>
                <a:buSzTx/>
                <a:buFontTx/>
                <a:buNone/>
              </a:pPr>
              <a:t>23</a:t>
            </a:fld>
            <a:endParaRPr lang="en-US" altLang="en-US" sz="1400"/>
          </a:p>
        </p:txBody>
      </p:sp>
      <p:sp>
        <p:nvSpPr>
          <p:cNvPr id="27651" name="Rectangle 2">
            <a:extLst>
              <a:ext uri="{FF2B5EF4-FFF2-40B4-BE49-F238E27FC236}">
                <a16:creationId xmlns:a16="http://schemas.microsoft.com/office/drawing/2014/main" id="{59F995CC-DD6F-4C4F-ABC5-7A0B6A215081}"/>
              </a:ext>
            </a:extLst>
          </p:cNvPr>
          <p:cNvSpPr>
            <a:spLocks noGrp="1" noChangeArrowheads="1"/>
          </p:cNvSpPr>
          <p:nvPr>
            <p:ph type="title"/>
          </p:nvPr>
        </p:nvSpPr>
        <p:spPr>
          <a:xfrm>
            <a:off x="228600" y="152400"/>
            <a:ext cx="8763000" cy="685800"/>
          </a:xfrm>
          <a:noFill/>
        </p:spPr>
        <p:txBody>
          <a:bodyPr/>
          <a:lstStyle/>
          <a:p>
            <a:r>
              <a:rPr lang="en-US" altLang="en-US" sz="3600"/>
              <a:t>The Stack Class</a:t>
            </a:r>
            <a:endParaRPr lang="en-US" altLang="en-US" sz="4000" b="1">
              <a:latin typeface="Courier" panose="02070309020205020404" pitchFamily="49" charset="0"/>
            </a:endParaRPr>
          </a:p>
        </p:txBody>
      </p:sp>
      <p:sp>
        <p:nvSpPr>
          <p:cNvPr id="27652" name="Rectangle 5">
            <a:extLst>
              <a:ext uri="{FF2B5EF4-FFF2-40B4-BE49-F238E27FC236}">
                <a16:creationId xmlns:a16="http://schemas.microsoft.com/office/drawing/2014/main" id="{A41EA41F-2EB4-3544-9D09-19F5CC1548C7}"/>
              </a:ext>
            </a:extLst>
          </p:cNvPr>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9">
            <a:extLst>
              <a:ext uri="{FF2B5EF4-FFF2-40B4-BE49-F238E27FC236}">
                <a16:creationId xmlns:a16="http://schemas.microsoft.com/office/drawing/2014/main" id="{8A04CEFC-ABB9-FD4F-AE45-ED229623E704}"/>
              </a:ext>
            </a:extLst>
          </p:cNvPr>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4" name="Object 8">
            <a:extLst>
              <a:ext uri="{FF2B5EF4-FFF2-40B4-BE49-F238E27FC236}">
                <a16:creationId xmlns:a16="http://schemas.microsoft.com/office/drawing/2014/main" id="{79D8DA9A-509D-0141-8761-42248B01F4E5}"/>
              </a:ext>
            </a:extLst>
          </p:cNvPr>
          <p:cNvGraphicFramePr>
            <a:graphicFrameLocks noChangeAspect="1"/>
          </p:cNvGraphicFramePr>
          <p:nvPr/>
        </p:nvGraphicFramePr>
        <p:xfrm>
          <a:off x="228600" y="1219200"/>
          <a:ext cx="8686800" cy="3378200"/>
        </p:xfrm>
        <a:graphic>
          <a:graphicData uri="http://schemas.openxmlformats.org/presentationml/2006/ole">
            <mc:AlternateContent xmlns:mc="http://schemas.openxmlformats.org/markup-compatibility/2006">
              <mc:Choice xmlns:v="urn:schemas-microsoft-com:vml" Requires="v">
                <p:oleObj spid="_x0000_s27657" name="Picture" r:id="rId3" imgW="2959100" imgH="1155700" progId="Word.Picture.8">
                  <p:embed/>
                </p:oleObj>
              </mc:Choice>
              <mc:Fallback>
                <p:oleObj name="Picture" r:id="rId3" imgW="2959100" imgH="11557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219200"/>
                        <a:ext cx="86868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Rectangle 10">
            <a:hlinkClick r:id="rId5"/>
            <a:extLst>
              <a:ext uri="{FF2B5EF4-FFF2-40B4-BE49-F238E27FC236}">
                <a16:creationId xmlns:a16="http://schemas.microsoft.com/office/drawing/2014/main" id="{9B161A4F-84D5-8844-86E5-054CBD91B82C}"/>
              </a:ext>
            </a:extLst>
          </p:cNvPr>
          <p:cNvSpPr>
            <a:spLocks noChangeArrowheads="1"/>
          </p:cNvSpPr>
          <p:nvPr/>
        </p:nvSpPr>
        <p:spPr bwMode="auto">
          <a:xfrm>
            <a:off x="2895600" y="5867400"/>
            <a:ext cx="1143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Stack</a:t>
            </a:r>
          </a:p>
        </p:txBody>
      </p:sp>
      <p:sp>
        <p:nvSpPr>
          <p:cNvPr id="27656" name="Rectangle 10">
            <a:hlinkClick r:id="rId6"/>
            <a:extLst>
              <a:ext uri="{FF2B5EF4-FFF2-40B4-BE49-F238E27FC236}">
                <a16:creationId xmlns:a16="http://schemas.microsoft.com/office/drawing/2014/main" id="{56D6AA1F-6107-014B-96AF-64089E834A28}"/>
              </a:ext>
            </a:extLst>
          </p:cNvPr>
          <p:cNvSpPr>
            <a:spLocks noChangeArrowheads="1"/>
          </p:cNvSpPr>
          <p:nvPr/>
        </p:nvSpPr>
        <p:spPr bwMode="auto">
          <a:xfrm>
            <a:off x="4267200" y="5867400"/>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TestStack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3BCC20BD-8992-8C4C-AC3C-AC4CCE5966F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6C4148-B2EC-7E4A-8C4D-22BA994C6465}" type="slidenum">
              <a:rPr lang="en-US" altLang="en-US" sz="1400"/>
              <a:pPr>
                <a:spcBef>
                  <a:spcPct val="0"/>
                </a:spcBef>
                <a:buClrTx/>
                <a:buSzTx/>
                <a:buFontTx/>
                <a:buNone/>
              </a:pPr>
              <a:t>24</a:t>
            </a:fld>
            <a:endParaRPr lang="en-US" altLang="en-US" sz="1400"/>
          </a:p>
        </p:txBody>
      </p:sp>
      <p:sp>
        <p:nvSpPr>
          <p:cNvPr id="28675" name="Rectangle 2">
            <a:extLst>
              <a:ext uri="{FF2B5EF4-FFF2-40B4-BE49-F238E27FC236}">
                <a16:creationId xmlns:a16="http://schemas.microsoft.com/office/drawing/2014/main" id="{5DE0053F-4FFC-7F47-A6F6-8F1577F10DE0}"/>
              </a:ext>
            </a:extLst>
          </p:cNvPr>
          <p:cNvSpPr>
            <a:spLocks noGrp="1" noChangeArrowheads="1"/>
          </p:cNvSpPr>
          <p:nvPr>
            <p:ph type="title"/>
          </p:nvPr>
        </p:nvSpPr>
        <p:spPr>
          <a:xfrm>
            <a:off x="228600" y="152400"/>
            <a:ext cx="8763000" cy="685800"/>
          </a:xfrm>
          <a:noFill/>
        </p:spPr>
        <p:txBody>
          <a:bodyPr/>
          <a:lstStyle/>
          <a:p>
            <a:r>
              <a:rPr lang="en-US" altLang="en-US" sz="3600"/>
              <a:t>The FigureCanvas Class</a:t>
            </a:r>
            <a:endParaRPr lang="en-US" altLang="en-US" sz="4000" b="1">
              <a:latin typeface="Courier" panose="02070309020205020404" pitchFamily="49" charset="0"/>
            </a:endParaRPr>
          </a:p>
        </p:txBody>
      </p:sp>
      <p:sp>
        <p:nvSpPr>
          <p:cNvPr id="28676" name="Rectangle 5">
            <a:extLst>
              <a:ext uri="{FF2B5EF4-FFF2-40B4-BE49-F238E27FC236}">
                <a16:creationId xmlns:a16="http://schemas.microsoft.com/office/drawing/2014/main" id="{A8E279D4-A9C1-1046-AAC9-BD53E687FA56}"/>
              </a:ext>
            </a:extLst>
          </p:cNvPr>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7">
            <a:extLst>
              <a:ext uri="{FF2B5EF4-FFF2-40B4-BE49-F238E27FC236}">
                <a16:creationId xmlns:a16="http://schemas.microsoft.com/office/drawing/2014/main" id="{A5D2AA4B-D911-0E4A-9C95-0E9186781AA9}"/>
              </a:ext>
            </a:extLst>
          </p:cNvPr>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10">
            <a:extLst>
              <a:ext uri="{FF2B5EF4-FFF2-40B4-BE49-F238E27FC236}">
                <a16:creationId xmlns:a16="http://schemas.microsoft.com/office/drawing/2014/main" id="{31D4DDDB-FC22-AC4E-8451-76E94D653247}"/>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8679" name="Object 9">
            <a:extLst>
              <a:ext uri="{FF2B5EF4-FFF2-40B4-BE49-F238E27FC236}">
                <a16:creationId xmlns:a16="http://schemas.microsoft.com/office/drawing/2014/main" id="{D0717EAD-B594-794A-A1F5-9AFA1C6ED9D8}"/>
              </a:ext>
            </a:extLst>
          </p:cNvPr>
          <p:cNvGraphicFramePr>
            <a:graphicFrameLocks noChangeAspect="1"/>
          </p:cNvGraphicFramePr>
          <p:nvPr/>
        </p:nvGraphicFramePr>
        <p:xfrm>
          <a:off x="152400" y="990600"/>
          <a:ext cx="8839200" cy="2836863"/>
        </p:xfrm>
        <a:graphic>
          <a:graphicData uri="http://schemas.openxmlformats.org/presentationml/2006/ole">
            <mc:AlternateContent xmlns:mc="http://schemas.openxmlformats.org/markup-compatibility/2006">
              <mc:Choice xmlns:v="urn:schemas-microsoft-com:vml" Requires="v">
                <p:oleObj spid="_x0000_s28683" name="Picture" r:id="rId3" imgW="3340100" imgH="1066800" progId="Word.Picture.8">
                  <p:embed/>
                </p:oleObj>
              </mc:Choice>
              <mc:Fallback>
                <p:oleObj name="Picture" r:id="rId3" imgW="3340100" imgH="10668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90600"/>
                        <a:ext cx="8839200" cy="283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8680" name="Picture 11">
            <a:extLst>
              <a:ext uri="{FF2B5EF4-FFF2-40B4-BE49-F238E27FC236}">
                <a16:creationId xmlns:a16="http://schemas.microsoft.com/office/drawing/2014/main" id="{6CD29AFB-B253-AD43-A841-6174744916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038600"/>
            <a:ext cx="88392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Rectangle 10">
            <a:hlinkClick r:id="rId6"/>
            <a:extLst>
              <a:ext uri="{FF2B5EF4-FFF2-40B4-BE49-F238E27FC236}">
                <a16:creationId xmlns:a16="http://schemas.microsoft.com/office/drawing/2014/main" id="{A71C5CF0-AC4B-0645-BEFF-479282DE0CF0}"/>
              </a:ext>
            </a:extLst>
          </p:cNvPr>
          <p:cNvSpPr>
            <a:spLocks noChangeArrowheads="1"/>
          </p:cNvSpPr>
          <p:nvPr/>
        </p:nvSpPr>
        <p:spPr bwMode="auto">
          <a:xfrm>
            <a:off x="5888038" y="5929313"/>
            <a:ext cx="1752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DisplayFigures</a:t>
            </a:r>
          </a:p>
        </p:txBody>
      </p:sp>
      <p:sp>
        <p:nvSpPr>
          <p:cNvPr id="28682" name="Rectangle 10">
            <a:hlinkClick r:id="rId7"/>
            <a:extLst>
              <a:ext uri="{FF2B5EF4-FFF2-40B4-BE49-F238E27FC236}">
                <a16:creationId xmlns:a16="http://schemas.microsoft.com/office/drawing/2014/main" id="{B0CDAED2-A1EA-2E4C-9757-3E308F47E347}"/>
              </a:ext>
            </a:extLst>
          </p:cNvPr>
          <p:cNvSpPr>
            <a:spLocks noChangeArrowheads="1"/>
          </p:cNvSpPr>
          <p:nvPr/>
        </p:nvSpPr>
        <p:spPr bwMode="auto">
          <a:xfrm>
            <a:off x="3951288" y="5921375"/>
            <a:ext cx="1752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FigureCanvas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32FABC19-0240-8E44-88E5-1CE7C534E0B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208B296-5E38-234F-B7E4-F73CD406FC00}" type="slidenum">
              <a:rPr lang="en-US" altLang="en-US" sz="1400"/>
              <a:pPr>
                <a:spcBef>
                  <a:spcPct val="0"/>
                </a:spcBef>
                <a:buClrTx/>
                <a:buSzTx/>
                <a:buFontTx/>
                <a:buNone/>
              </a:pPr>
              <a:t>3</a:t>
            </a:fld>
            <a:endParaRPr lang="en-US" altLang="en-US" sz="1400"/>
          </a:p>
        </p:txBody>
      </p:sp>
      <p:sp>
        <p:nvSpPr>
          <p:cNvPr id="7171" name="Rectangle 2">
            <a:extLst>
              <a:ext uri="{FF2B5EF4-FFF2-40B4-BE49-F238E27FC236}">
                <a16:creationId xmlns:a16="http://schemas.microsoft.com/office/drawing/2014/main" id="{B68FF671-16B6-914B-B5AB-08C5C98D1BB0}"/>
              </a:ext>
            </a:extLst>
          </p:cNvPr>
          <p:cNvSpPr>
            <a:spLocks noGrp="1" noChangeArrowheads="1"/>
          </p:cNvSpPr>
          <p:nvPr>
            <p:ph type="title"/>
          </p:nvPr>
        </p:nvSpPr>
        <p:spPr>
          <a:xfrm>
            <a:off x="0" y="0"/>
            <a:ext cx="9144000" cy="685800"/>
          </a:xfrm>
          <a:noFill/>
        </p:spPr>
        <p:txBody>
          <a:bodyPr/>
          <a:lstStyle/>
          <a:p>
            <a:r>
              <a:rPr lang="en-US" altLang="en-US" sz="4000"/>
              <a:t>Objectives</a:t>
            </a:r>
          </a:p>
        </p:txBody>
      </p:sp>
      <p:sp>
        <p:nvSpPr>
          <p:cNvPr id="7172" name="Rectangle 3">
            <a:extLst>
              <a:ext uri="{FF2B5EF4-FFF2-40B4-BE49-F238E27FC236}">
                <a16:creationId xmlns:a16="http://schemas.microsoft.com/office/drawing/2014/main" id="{84221B22-56A1-054A-AED4-B0ED663A07BE}"/>
              </a:ext>
            </a:extLst>
          </p:cNvPr>
          <p:cNvSpPr>
            <a:spLocks noGrp="1" noChangeArrowheads="1"/>
          </p:cNvSpPr>
          <p:nvPr>
            <p:ph type="body" idx="1"/>
          </p:nvPr>
        </p:nvSpPr>
        <p:spPr>
          <a:xfrm>
            <a:off x="152400" y="838200"/>
            <a:ext cx="8839200" cy="5486400"/>
          </a:xfrm>
          <a:noFill/>
        </p:spPr>
        <p:txBody>
          <a:bodyPr/>
          <a:lstStyle/>
          <a:p>
            <a:pPr marL="358775" lvl="2" indent="-355600"/>
            <a:r>
              <a:rPr lang="en-US" altLang="en-US"/>
              <a:t>To develop a subclass from a superclass through inheritance (§12.2).</a:t>
            </a:r>
          </a:p>
          <a:p>
            <a:pPr marL="358775" lvl="2" indent="-355600"/>
            <a:r>
              <a:rPr lang="en-US" altLang="en-US"/>
              <a:t>To override methods in the subclass (§12.3).</a:t>
            </a:r>
          </a:p>
          <a:p>
            <a:pPr marL="358775" lvl="2" indent="-355600"/>
            <a:r>
              <a:rPr lang="en-US" altLang="en-US"/>
              <a:t>To explore the </a:t>
            </a:r>
            <a:r>
              <a:rPr lang="en-US" altLang="en-US" b="1"/>
              <a:t>object</a:t>
            </a:r>
            <a:r>
              <a:rPr lang="en-US" altLang="en-US"/>
              <a:t> class and its methods (§12.4).</a:t>
            </a:r>
          </a:p>
          <a:p>
            <a:pPr marL="358775" lvl="2" indent="-355600"/>
            <a:r>
              <a:rPr lang="en-US" altLang="en-US"/>
              <a:t>To understand polymorphism and dynamic binding (§12.5).</a:t>
            </a:r>
          </a:p>
          <a:p>
            <a:pPr marL="358775" lvl="2" indent="-355600"/>
            <a:r>
              <a:rPr lang="en-US" altLang="en-US"/>
              <a:t>To determine if an object is an instance of a class using the </a:t>
            </a:r>
            <a:r>
              <a:rPr lang="en-US" altLang="en-US" b="1"/>
              <a:t>isinstance</a:t>
            </a:r>
            <a:r>
              <a:rPr lang="en-US" altLang="en-US"/>
              <a:t> function (§12.6).</a:t>
            </a:r>
          </a:p>
          <a:p>
            <a:pPr marL="358775" lvl="2" indent="-355600"/>
            <a:r>
              <a:rPr lang="en-US" altLang="en-US"/>
              <a:t>To discover relationships among classes (§12.8).</a:t>
            </a:r>
          </a:p>
          <a:p>
            <a:pPr marL="358775" lvl="2" indent="-355600"/>
            <a:r>
              <a:rPr lang="en-US" altLang="en-US"/>
              <a:t>To design classes using composition and inheritance relationships (§§12.9-12.11).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A2C74C67-6CAD-6544-BAE2-D09C6EA907A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7B20D7B-E688-3847-941B-A05292DE20B7}" type="slidenum">
              <a:rPr lang="en-US" altLang="en-US" sz="1400"/>
              <a:pPr>
                <a:spcBef>
                  <a:spcPct val="0"/>
                </a:spcBef>
                <a:buClrTx/>
                <a:buSzTx/>
                <a:buFontTx/>
                <a:buNone/>
              </a:pPr>
              <a:t>4</a:t>
            </a:fld>
            <a:endParaRPr lang="en-US" altLang="en-US" sz="1400"/>
          </a:p>
        </p:txBody>
      </p:sp>
      <p:sp>
        <p:nvSpPr>
          <p:cNvPr id="8195" name="Rectangle 2">
            <a:extLst>
              <a:ext uri="{FF2B5EF4-FFF2-40B4-BE49-F238E27FC236}">
                <a16:creationId xmlns:a16="http://schemas.microsoft.com/office/drawing/2014/main" id="{07A3377A-6D4C-514D-8111-8A0CDB219326}"/>
              </a:ext>
            </a:extLst>
          </p:cNvPr>
          <p:cNvSpPr>
            <a:spLocks noGrp="1" noChangeArrowheads="1"/>
          </p:cNvSpPr>
          <p:nvPr>
            <p:ph type="title"/>
          </p:nvPr>
        </p:nvSpPr>
        <p:spPr>
          <a:xfrm>
            <a:off x="457200" y="228600"/>
            <a:ext cx="7772400" cy="457200"/>
          </a:xfrm>
        </p:spPr>
        <p:txBody>
          <a:bodyPr/>
          <a:lstStyle/>
          <a:p>
            <a:r>
              <a:rPr lang="en-US" altLang="en-US" sz="4000"/>
              <a:t>Superclasses and Subclasses</a:t>
            </a:r>
          </a:p>
        </p:txBody>
      </p:sp>
      <p:sp>
        <p:nvSpPr>
          <p:cNvPr id="8196" name="Rectangle 7">
            <a:extLst>
              <a:ext uri="{FF2B5EF4-FFF2-40B4-BE49-F238E27FC236}">
                <a16:creationId xmlns:a16="http://schemas.microsoft.com/office/drawing/2014/main" id="{97EF48F1-AA16-7841-BB40-CAFD314EEBF1}"/>
              </a:ext>
            </a:extLst>
          </p:cNvPr>
          <p:cNvSpPr>
            <a:spLocks noChangeArrowheads="1"/>
          </p:cNvSpPr>
          <p:nvPr/>
        </p:nvSpPr>
        <p:spPr bwMode="auto">
          <a:xfrm>
            <a:off x="0" y="146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7" name="Rectangle 14">
            <a:extLst>
              <a:ext uri="{FF2B5EF4-FFF2-40B4-BE49-F238E27FC236}">
                <a16:creationId xmlns:a16="http://schemas.microsoft.com/office/drawing/2014/main" id="{2FE689AA-B63A-CA46-8118-15F432071113}"/>
              </a:ext>
            </a:extLst>
          </p:cNvPr>
          <p:cNvSpPr>
            <a:spLocks noChangeArrowheads="1"/>
          </p:cNvSpPr>
          <p:nvPr/>
        </p:nvSpPr>
        <p:spPr bwMode="auto">
          <a:xfrm>
            <a:off x="0"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8" name="Rectangle 16">
            <a:extLst>
              <a:ext uri="{FF2B5EF4-FFF2-40B4-BE49-F238E27FC236}">
                <a16:creationId xmlns:a16="http://schemas.microsoft.com/office/drawing/2014/main" id="{CE3120A1-2CF2-474A-B372-795EAF46438A}"/>
              </a:ext>
            </a:extLst>
          </p:cNvPr>
          <p:cNvSpPr>
            <a:spLocks noChangeArrowheads="1"/>
          </p:cNvSpPr>
          <p:nvPr/>
        </p:nvSpPr>
        <p:spPr bwMode="auto">
          <a:xfrm>
            <a:off x="0" y="1552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8199" name="Object 15">
            <a:extLst>
              <a:ext uri="{FF2B5EF4-FFF2-40B4-BE49-F238E27FC236}">
                <a16:creationId xmlns:a16="http://schemas.microsoft.com/office/drawing/2014/main" id="{FC37CA68-8B78-9243-9D97-C36DA6FAED4F}"/>
              </a:ext>
            </a:extLst>
          </p:cNvPr>
          <p:cNvGraphicFramePr>
            <a:graphicFrameLocks noChangeAspect="1"/>
          </p:cNvGraphicFramePr>
          <p:nvPr/>
        </p:nvGraphicFramePr>
        <p:xfrm>
          <a:off x="0" y="914400"/>
          <a:ext cx="6400800" cy="5319713"/>
        </p:xfrm>
        <a:graphic>
          <a:graphicData uri="http://schemas.openxmlformats.org/presentationml/2006/ole">
            <mc:AlternateContent xmlns:mc="http://schemas.openxmlformats.org/markup-compatibility/2006">
              <mc:Choice xmlns:v="urn:schemas-microsoft-com:vml" Requires="v">
                <p:oleObj spid="_x0000_s8204" name="Picture" r:id="rId3" imgW="3251200" imgH="2705100" progId="Word.Picture.8">
                  <p:embed/>
                </p:oleObj>
              </mc:Choice>
              <mc:Fallback>
                <p:oleObj name="Picture" r:id="rId3" imgW="3251200" imgH="2705100" progId="Word.Picture.8">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14400"/>
                        <a:ext cx="6400800"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0" name="Rectangle 10">
            <a:hlinkClick r:id="rId5"/>
            <a:extLst>
              <a:ext uri="{FF2B5EF4-FFF2-40B4-BE49-F238E27FC236}">
                <a16:creationId xmlns:a16="http://schemas.microsoft.com/office/drawing/2014/main" id="{0FD814BD-A4C5-964D-AB0B-7A7D7582E966}"/>
              </a:ext>
            </a:extLst>
          </p:cNvPr>
          <p:cNvSpPr>
            <a:spLocks noChangeArrowheads="1"/>
          </p:cNvSpPr>
          <p:nvPr/>
        </p:nvSpPr>
        <p:spPr bwMode="auto">
          <a:xfrm>
            <a:off x="6172200" y="2590800"/>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GeometricObject</a:t>
            </a:r>
          </a:p>
        </p:txBody>
      </p:sp>
      <p:sp>
        <p:nvSpPr>
          <p:cNvPr id="8201" name="Rectangle 10">
            <a:hlinkClick r:id="rId6"/>
            <a:extLst>
              <a:ext uri="{FF2B5EF4-FFF2-40B4-BE49-F238E27FC236}">
                <a16:creationId xmlns:a16="http://schemas.microsoft.com/office/drawing/2014/main" id="{4C1F7120-48B8-E941-80DC-42527B49E33D}"/>
              </a:ext>
            </a:extLst>
          </p:cNvPr>
          <p:cNvSpPr>
            <a:spLocks noChangeArrowheads="1"/>
          </p:cNvSpPr>
          <p:nvPr/>
        </p:nvSpPr>
        <p:spPr bwMode="auto">
          <a:xfrm>
            <a:off x="6172200" y="3298825"/>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Circle</a:t>
            </a:r>
          </a:p>
          <a:p>
            <a:pPr algn="ctr">
              <a:spcBef>
                <a:spcPct val="0"/>
              </a:spcBef>
              <a:buClrTx/>
              <a:buSzTx/>
              <a:buFontTx/>
              <a:buNone/>
            </a:pPr>
            <a:endParaRPr lang="en-US" altLang="en-US" sz="2000"/>
          </a:p>
        </p:txBody>
      </p:sp>
      <p:sp>
        <p:nvSpPr>
          <p:cNvPr id="8202" name="Rectangle 10">
            <a:hlinkClick r:id="rId7"/>
            <a:extLst>
              <a:ext uri="{FF2B5EF4-FFF2-40B4-BE49-F238E27FC236}">
                <a16:creationId xmlns:a16="http://schemas.microsoft.com/office/drawing/2014/main" id="{87BF7A4B-D0ED-D047-A61B-BE8A1C1BBE6D}"/>
              </a:ext>
            </a:extLst>
          </p:cNvPr>
          <p:cNvSpPr>
            <a:spLocks noChangeArrowheads="1"/>
          </p:cNvSpPr>
          <p:nvPr/>
        </p:nvSpPr>
        <p:spPr bwMode="auto">
          <a:xfrm>
            <a:off x="6172200" y="4006850"/>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Rectangle</a:t>
            </a:r>
          </a:p>
          <a:p>
            <a:pPr algn="ctr">
              <a:spcBef>
                <a:spcPct val="0"/>
              </a:spcBef>
              <a:buClrTx/>
              <a:buSzTx/>
              <a:buFontTx/>
              <a:buNone/>
            </a:pPr>
            <a:endParaRPr lang="en-US" altLang="en-US" sz="2000"/>
          </a:p>
        </p:txBody>
      </p:sp>
      <p:sp>
        <p:nvSpPr>
          <p:cNvPr id="8203" name="Rectangle 10">
            <a:hlinkClick r:id="rId8"/>
            <a:extLst>
              <a:ext uri="{FF2B5EF4-FFF2-40B4-BE49-F238E27FC236}">
                <a16:creationId xmlns:a16="http://schemas.microsoft.com/office/drawing/2014/main" id="{498ABB1B-F309-AC48-9183-5E3B8EB7D207}"/>
              </a:ext>
            </a:extLst>
          </p:cNvPr>
          <p:cNvSpPr>
            <a:spLocks noChangeArrowheads="1"/>
          </p:cNvSpPr>
          <p:nvPr/>
        </p:nvSpPr>
        <p:spPr bwMode="auto">
          <a:xfrm>
            <a:off x="6172200" y="4730750"/>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TestCircleRectangle</a:t>
            </a:r>
          </a:p>
          <a:p>
            <a:pPr algn="ctr">
              <a:spcBef>
                <a:spcPct val="0"/>
              </a:spcBef>
              <a:buClrTx/>
              <a:buSzTx/>
              <a:buFontTx/>
              <a:buNone/>
            </a:pPr>
            <a:endParaRPr lang="en-US"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C12917EF-4FAF-C04E-9060-E8DAD58985A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2A767F-C8C8-B341-9C01-D1BE8FF04B64}" type="slidenum">
              <a:rPr lang="en-US" altLang="en-US" sz="1400"/>
              <a:pPr>
                <a:spcBef>
                  <a:spcPct val="0"/>
                </a:spcBef>
                <a:buClrTx/>
                <a:buSzTx/>
                <a:buFontTx/>
                <a:buNone/>
              </a:pPr>
              <a:t>5</a:t>
            </a:fld>
            <a:endParaRPr lang="en-US" altLang="en-US" sz="1400"/>
          </a:p>
        </p:txBody>
      </p:sp>
      <p:sp>
        <p:nvSpPr>
          <p:cNvPr id="9219" name="Rectangle 2">
            <a:extLst>
              <a:ext uri="{FF2B5EF4-FFF2-40B4-BE49-F238E27FC236}">
                <a16:creationId xmlns:a16="http://schemas.microsoft.com/office/drawing/2014/main" id="{057DA969-7061-D842-A0E2-03A7178A40FB}"/>
              </a:ext>
            </a:extLst>
          </p:cNvPr>
          <p:cNvSpPr>
            <a:spLocks noGrp="1" noChangeArrowheads="1"/>
          </p:cNvSpPr>
          <p:nvPr>
            <p:ph type="title"/>
          </p:nvPr>
        </p:nvSpPr>
        <p:spPr>
          <a:xfrm>
            <a:off x="685800" y="228600"/>
            <a:ext cx="7772400" cy="685800"/>
          </a:xfrm>
          <a:noFill/>
        </p:spPr>
        <p:txBody>
          <a:bodyPr/>
          <a:lstStyle/>
          <a:p>
            <a:r>
              <a:rPr lang="en-US" altLang="en-US" sz="3600"/>
              <a:t>Overriding Methods</a:t>
            </a:r>
            <a:endParaRPr lang="en-US" altLang="en-US"/>
          </a:p>
        </p:txBody>
      </p:sp>
      <p:sp>
        <p:nvSpPr>
          <p:cNvPr id="9220" name="Text Box 3">
            <a:extLst>
              <a:ext uri="{FF2B5EF4-FFF2-40B4-BE49-F238E27FC236}">
                <a16:creationId xmlns:a16="http://schemas.microsoft.com/office/drawing/2014/main" id="{B9501EDA-E0D9-FD47-9BB4-4BD949247892}"/>
              </a:ext>
            </a:extLst>
          </p:cNvPr>
          <p:cNvSpPr txBox="1">
            <a:spLocks noChangeArrowheads="1"/>
          </p:cNvSpPr>
          <p:nvPr/>
        </p:nvSpPr>
        <p:spPr bwMode="auto">
          <a:xfrm>
            <a:off x="228600" y="106680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 subclass inherits methods from a superclass. Sometimes it is necessary for the subclass to modify the implementation of a method defined in the superclass. This is referred to as </a:t>
            </a:r>
            <a:r>
              <a:rPr lang="en-US" altLang="en-US" sz="2400" i="1"/>
              <a:t>method overriding</a:t>
            </a:r>
            <a:r>
              <a:rPr lang="en-US" altLang="en-US" sz="2400"/>
              <a:t>. </a:t>
            </a:r>
          </a:p>
        </p:txBody>
      </p:sp>
      <p:sp>
        <p:nvSpPr>
          <p:cNvPr id="9221" name="Text Box 4">
            <a:extLst>
              <a:ext uri="{FF2B5EF4-FFF2-40B4-BE49-F238E27FC236}">
                <a16:creationId xmlns:a16="http://schemas.microsoft.com/office/drawing/2014/main" id="{1DBBBD0A-2260-D845-BB5B-D1A60EC90032}"/>
              </a:ext>
            </a:extLst>
          </p:cNvPr>
          <p:cNvSpPr txBox="1">
            <a:spLocks noChangeArrowheads="1"/>
          </p:cNvSpPr>
          <p:nvPr/>
        </p:nvSpPr>
        <p:spPr bwMode="auto">
          <a:xfrm>
            <a:off x="228600" y="2514600"/>
            <a:ext cx="86868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class Circle(GeometricObject):</a:t>
            </a:r>
          </a:p>
          <a:p>
            <a:pPr>
              <a:spcBef>
                <a:spcPct val="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 Other methods are omitted</a:t>
            </a:r>
          </a:p>
          <a:p>
            <a:pPr>
              <a:spcBef>
                <a:spcPct val="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 Override the __str__ method defined in GeometricObject </a:t>
            </a:r>
          </a:p>
          <a:p>
            <a:pPr>
              <a:spcBef>
                <a:spcPct val="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def __str__(self):</a:t>
            </a:r>
          </a:p>
          <a:p>
            <a:pPr>
              <a:spcBef>
                <a:spcPct val="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return super().__str__() + " radius: " + str(radius)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80693464-FDB8-AC48-B564-EF47A94CF6C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A30491E-61BA-4648-A7EA-5DF9937FA090}" type="slidenum">
              <a:rPr lang="en-US" altLang="en-US" sz="1400"/>
              <a:pPr>
                <a:spcBef>
                  <a:spcPct val="0"/>
                </a:spcBef>
                <a:buClrTx/>
                <a:buSzTx/>
                <a:buFontTx/>
                <a:buNone/>
              </a:pPr>
              <a:t>6</a:t>
            </a:fld>
            <a:endParaRPr lang="en-US" altLang="en-US" sz="1400"/>
          </a:p>
        </p:txBody>
      </p:sp>
      <p:sp>
        <p:nvSpPr>
          <p:cNvPr id="10243" name="Rectangle 2">
            <a:extLst>
              <a:ext uri="{FF2B5EF4-FFF2-40B4-BE49-F238E27FC236}">
                <a16:creationId xmlns:a16="http://schemas.microsoft.com/office/drawing/2014/main" id="{370C1147-C4A7-5743-8B6D-F280D799DD6B}"/>
              </a:ext>
            </a:extLst>
          </p:cNvPr>
          <p:cNvSpPr>
            <a:spLocks noGrp="1" noChangeArrowheads="1"/>
          </p:cNvSpPr>
          <p:nvPr>
            <p:ph type="title"/>
          </p:nvPr>
        </p:nvSpPr>
        <p:spPr>
          <a:xfrm>
            <a:off x="685800" y="228600"/>
            <a:ext cx="7772400" cy="685800"/>
          </a:xfrm>
          <a:noFill/>
        </p:spPr>
        <p:txBody>
          <a:bodyPr/>
          <a:lstStyle/>
          <a:p>
            <a:r>
              <a:rPr lang="en-US" altLang="en-US"/>
              <a:t>The object Class</a:t>
            </a:r>
          </a:p>
        </p:txBody>
      </p:sp>
      <p:sp>
        <p:nvSpPr>
          <p:cNvPr id="10244" name="Text Box 3">
            <a:extLst>
              <a:ext uri="{FF2B5EF4-FFF2-40B4-BE49-F238E27FC236}">
                <a16:creationId xmlns:a16="http://schemas.microsoft.com/office/drawing/2014/main" id="{C14F7FA6-555E-A946-8EBA-4C4514BA7862}"/>
              </a:ext>
            </a:extLst>
          </p:cNvPr>
          <p:cNvSpPr txBox="1">
            <a:spLocks noChangeArrowheads="1"/>
          </p:cNvSpPr>
          <p:nvPr/>
        </p:nvSpPr>
        <p:spPr bwMode="auto">
          <a:xfrm>
            <a:off x="381000" y="1447800"/>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Every class in Python is descended from the </a:t>
            </a:r>
            <a:r>
              <a:rPr lang="en-US" altLang="en-US" sz="2400" u="sng"/>
              <a:t>object</a:t>
            </a:r>
            <a:r>
              <a:rPr lang="en-US" altLang="en-US" sz="2400"/>
              <a:t> class. If no inheritance is specified when a class is defined, the superclass of the class is </a:t>
            </a:r>
            <a:r>
              <a:rPr lang="en-US" altLang="en-US" sz="2400" u="sng"/>
              <a:t>object</a:t>
            </a:r>
            <a:r>
              <a:rPr lang="en-US" altLang="en-US" sz="2400"/>
              <a:t> by default. </a:t>
            </a:r>
          </a:p>
        </p:txBody>
      </p:sp>
      <p:sp>
        <p:nvSpPr>
          <p:cNvPr id="10245" name="Rectangle 5">
            <a:extLst>
              <a:ext uri="{FF2B5EF4-FFF2-40B4-BE49-F238E27FC236}">
                <a16:creationId xmlns:a16="http://schemas.microsoft.com/office/drawing/2014/main" id="{A25E3F77-E47F-3A4A-AFEF-30BF0EB0AE5C}"/>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6" name="Object 4">
            <a:extLst>
              <a:ext uri="{FF2B5EF4-FFF2-40B4-BE49-F238E27FC236}">
                <a16:creationId xmlns:a16="http://schemas.microsoft.com/office/drawing/2014/main" id="{571683DA-5C03-514E-9073-8620DD90A1AB}"/>
              </a:ext>
            </a:extLst>
          </p:cNvPr>
          <p:cNvGraphicFramePr>
            <a:graphicFrameLocks noChangeAspect="1"/>
          </p:cNvGraphicFramePr>
          <p:nvPr/>
        </p:nvGraphicFramePr>
        <p:xfrm>
          <a:off x="381000" y="2895600"/>
          <a:ext cx="8382000" cy="1096963"/>
        </p:xfrm>
        <a:graphic>
          <a:graphicData uri="http://schemas.openxmlformats.org/presentationml/2006/ole">
            <mc:AlternateContent xmlns:mc="http://schemas.openxmlformats.org/markup-compatibility/2006">
              <mc:Choice xmlns:v="urn:schemas-microsoft-com:vml" Requires="v">
                <p:oleObj spid="_x0000_s10248" name="Picture" r:id="rId3" imgW="3035300" imgH="393700" progId="Word.Picture.8">
                  <p:embed/>
                </p:oleObj>
              </mc:Choice>
              <mc:Fallback>
                <p:oleObj name="Picture" r:id="rId3" imgW="3035300" imgH="3937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895600"/>
                        <a:ext cx="83820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7" name="Text Box 6">
            <a:extLst>
              <a:ext uri="{FF2B5EF4-FFF2-40B4-BE49-F238E27FC236}">
                <a16:creationId xmlns:a16="http://schemas.microsoft.com/office/drawing/2014/main" id="{D919959E-190A-504E-ABFE-1C1D1EF2F348}"/>
              </a:ext>
            </a:extLst>
          </p:cNvPr>
          <p:cNvSpPr txBox="1">
            <a:spLocks noChangeArrowheads="1"/>
          </p:cNvSpPr>
          <p:nvPr/>
        </p:nvSpPr>
        <p:spPr bwMode="auto">
          <a:xfrm>
            <a:off x="304800" y="4419600"/>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There are more than a dozen methods defined in the </a:t>
            </a:r>
            <a:r>
              <a:rPr lang="en-US" altLang="en-US" sz="2400" u="sng"/>
              <a:t>object</a:t>
            </a:r>
            <a:r>
              <a:rPr lang="en-US" altLang="en-US" sz="2400"/>
              <a:t> class. We discuss four methods __new__(), __init__(), __str__(), and __eq__(other) here.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9F97B797-B7A8-934E-AAA9-2CD1135B1B7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D18E160-B8A1-EB43-A7E2-D5983F3FABFF}" type="slidenum">
              <a:rPr lang="en-US" altLang="en-US" sz="1400"/>
              <a:pPr>
                <a:spcBef>
                  <a:spcPct val="0"/>
                </a:spcBef>
                <a:buClrTx/>
                <a:buSzTx/>
                <a:buFontTx/>
                <a:buNone/>
              </a:pPr>
              <a:t>7</a:t>
            </a:fld>
            <a:endParaRPr lang="en-US" altLang="en-US" sz="1400"/>
          </a:p>
        </p:txBody>
      </p:sp>
      <p:sp>
        <p:nvSpPr>
          <p:cNvPr id="11267" name="Rectangle 2">
            <a:extLst>
              <a:ext uri="{FF2B5EF4-FFF2-40B4-BE49-F238E27FC236}">
                <a16:creationId xmlns:a16="http://schemas.microsoft.com/office/drawing/2014/main" id="{866521E5-5C4F-5749-A1F5-CE2871AD42B1}"/>
              </a:ext>
            </a:extLst>
          </p:cNvPr>
          <p:cNvSpPr>
            <a:spLocks noGrp="1" noChangeArrowheads="1"/>
          </p:cNvSpPr>
          <p:nvPr>
            <p:ph type="title"/>
          </p:nvPr>
        </p:nvSpPr>
        <p:spPr>
          <a:xfrm>
            <a:off x="685800" y="228600"/>
            <a:ext cx="7772400" cy="685800"/>
          </a:xfrm>
          <a:noFill/>
        </p:spPr>
        <p:txBody>
          <a:bodyPr/>
          <a:lstStyle/>
          <a:p>
            <a:r>
              <a:rPr lang="en-US" altLang="en-US"/>
              <a:t>The __new__, __init__ Methods</a:t>
            </a:r>
          </a:p>
        </p:txBody>
      </p:sp>
      <p:sp>
        <p:nvSpPr>
          <p:cNvPr id="11268" name="Text Box 3">
            <a:extLst>
              <a:ext uri="{FF2B5EF4-FFF2-40B4-BE49-F238E27FC236}">
                <a16:creationId xmlns:a16="http://schemas.microsoft.com/office/drawing/2014/main" id="{380F0E51-A35A-804D-B45E-A800C140DE31}"/>
              </a:ext>
            </a:extLst>
          </p:cNvPr>
          <p:cNvSpPr txBox="1">
            <a:spLocks noChangeArrowheads="1"/>
          </p:cNvSpPr>
          <p:nvPr/>
        </p:nvSpPr>
        <p:spPr bwMode="auto">
          <a:xfrm>
            <a:off x="381000" y="1447800"/>
            <a:ext cx="83820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All methods defined in the </a:t>
            </a:r>
            <a:r>
              <a:rPr lang="en-US" altLang="en-US" sz="2800" u="sng"/>
              <a:t>object</a:t>
            </a:r>
            <a:r>
              <a:rPr lang="en-US" altLang="en-US" sz="2800"/>
              <a:t> class are special methods with two leading underscores and two trailing underscores. The __new__() method is automatically invoked when an object is constructed. This method then invokes the __init__() method to initialize the object. Normally you should only override the __init__() method to initialize the data fields defined in the new class.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DDB47EA1-3212-A747-A439-CF257C3F878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EA6CF5-BFBE-E442-99CA-42E1CF10A248}" type="slidenum">
              <a:rPr lang="en-US" altLang="en-US" sz="1400"/>
              <a:pPr>
                <a:spcBef>
                  <a:spcPct val="0"/>
                </a:spcBef>
                <a:buClrTx/>
                <a:buSzTx/>
                <a:buFontTx/>
                <a:buNone/>
              </a:pPr>
              <a:t>8</a:t>
            </a:fld>
            <a:endParaRPr lang="en-US" altLang="en-US" sz="1400"/>
          </a:p>
        </p:txBody>
      </p:sp>
      <p:sp>
        <p:nvSpPr>
          <p:cNvPr id="12291" name="Rectangle 2">
            <a:extLst>
              <a:ext uri="{FF2B5EF4-FFF2-40B4-BE49-F238E27FC236}">
                <a16:creationId xmlns:a16="http://schemas.microsoft.com/office/drawing/2014/main" id="{18ADB8BE-A811-EB40-8871-DC40FC24E4B5}"/>
              </a:ext>
            </a:extLst>
          </p:cNvPr>
          <p:cNvSpPr>
            <a:spLocks noGrp="1" noChangeArrowheads="1"/>
          </p:cNvSpPr>
          <p:nvPr>
            <p:ph type="title"/>
          </p:nvPr>
        </p:nvSpPr>
        <p:spPr>
          <a:xfrm>
            <a:off x="685800" y="228600"/>
            <a:ext cx="7772400" cy="685800"/>
          </a:xfrm>
          <a:noFill/>
        </p:spPr>
        <p:txBody>
          <a:bodyPr/>
          <a:lstStyle/>
          <a:p>
            <a:r>
              <a:rPr lang="en-US" altLang="en-US"/>
              <a:t>The __str__ Method</a:t>
            </a:r>
          </a:p>
        </p:txBody>
      </p:sp>
      <p:sp>
        <p:nvSpPr>
          <p:cNvPr id="12292" name="Text Box 3">
            <a:extLst>
              <a:ext uri="{FF2B5EF4-FFF2-40B4-BE49-F238E27FC236}">
                <a16:creationId xmlns:a16="http://schemas.microsoft.com/office/drawing/2014/main" id="{38265921-C946-B44D-891B-F4290EC19119}"/>
              </a:ext>
            </a:extLst>
          </p:cNvPr>
          <p:cNvSpPr txBox="1">
            <a:spLocks noChangeArrowheads="1"/>
          </p:cNvSpPr>
          <p:nvPr/>
        </p:nvSpPr>
        <p:spPr bwMode="auto">
          <a:xfrm>
            <a:off x="381000" y="1447800"/>
            <a:ext cx="83820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The __str__() method returns a string representation for the object. By default, it returns a string consisting of a class name of which the object is an instance and the object’s memory address in hexadecimal. </a:t>
            </a:r>
          </a:p>
        </p:txBody>
      </p:sp>
      <p:sp>
        <p:nvSpPr>
          <p:cNvPr id="12293" name="Rectangle 4">
            <a:extLst>
              <a:ext uri="{FF2B5EF4-FFF2-40B4-BE49-F238E27FC236}">
                <a16:creationId xmlns:a16="http://schemas.microsoft.com/office/drawing/2014/main" id="{5095D93C-A31D-F649-A3A0-3B4B2E834FBA}"/>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4" name="Text Box 5">
            <a:extLst>
              <a:ext uri="{FF2B5EF4-FFF2-40B4-BE49-F238E27FC236}">
                <a16:creationId xmlns:a16="http://schemas.microsoft.com/office/drawing/2014/main" id="{0E29297A-9D71-564C-836E-E8F729384274}"/>
              </a:ext>
            </a:extLst>
          </p:cNvPr>
          <p:cNvSpPr txBox="1">
            <a:spLocks noChangeArrowheads="1"/>
          </p:cNvSpPr>
          <p:nvPr/>
        </p:nvSpPr>
        <p:spPr bwMode="auto">
          <a:xfrm>
            <a:off x="228600" y="4191000"/>
            <a:ext cx="86868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700" b="1">
                <a:solidFill>
                  <a:schemeClr val="tx2"/>
                </a:solidFill>
                <a:latin typeface="Courier New" panose="02070309020205020404" pitchFamily="49" charset="0"/>
                <a:ea typeface="SimSun" panose="02010600030101010101" pitchFamily="2" charset="-122"/>
                <a:cs typeface="Courier New" panose="02070309020205020404" pitchFamily="49" charset="0"/>
              </a:rPr>
              <a:t> def __str__(self):</a:t>
            </a:r>
          </a:p>
          <a:p>
            <a:pPr>
              <a:spcBef>
                <a:spcPct val="0"/>
              </a:spcBef>
              <a:buClrTx/>
              <a:buSzTx/>
              <a:buFontTx/>
              <a:buNone/>
            </a:pPr>
            <a:r>
              <a:rPr lang="en-US" altLang="zh-CN" sz="1700" b="1">
                <a:solidFill>
                  <a:schemeClr val="tx2"/>
                </a:solidFill>
                <a:latin typeface="Courier New" panose="02070309020205020404" pitchFamily="49" charset="0"/>
                <a:ea typeface="SimSun" panose="02010600030101010101" pitchFamily="2" charset="-122"/>
                <a:cs typeface="Courier New" panose="02070309020205020404" pitchFamily="49" charset="0"/>
              </a:rPr>
              <a:t>        return "color: " + self.__color + \</a:t>
            </a:r>
          </a:p>
          <a:p>
            <a:pPr>
              <a:spcBef>
                <a:spcPct val="0"/>
              </a:spcBef>
              <a:buClrTx/>
              <a:buSzTx/>
              <a:buFontTx/>
              <a:buNone/>
            </a:pPr>
            <a:r>
              <a:rPr lang="en-US" altLang="zh-CN" sz="1700" b="1">
                <a:solidFill>
                  <a:schemeClr val="tx2"/>
                </a:solidFill>
                <a:latin typeface="Courier New" panose="02070309020205020404" pitchFamily="49" charset="0"/>
                <a:ea typeface="SimSun" panose="02010600030101010101" pitchFamily="2" charset="-122"/>
                <a:cs typeface="Courier New" panose="02070309020205020404" pitchFamily="49" charset="0"/>
              </a:rPr>
              <a:t>            " and filled: " + str(self.__filled)</a:t>
            </a:r>
            <a:r>
              <a:rPr lang="en-US" altLang="en-US" sz="1700" b="1">
                <a:solidFill>
                  <a:schemeClr val="tx2"/>
                </a:solidFill>
                <a:latin typeface="Courier New" panose="02070309020205020404" pitchFamily="49" charset="0"/>
                <a:ea typeface="SimSun" panose="02010600030101010101" pitchFamily="2" charset="-122"/>
                <a:cs typeface="Courier New" panose="02070309020205020404" pitchFamily="49"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2915A679-5436-0D4D-8DAF-314AF342DB2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6BD2498-BE1D-B943-A78C-2DBD2921189C}" type="slidenum">
              <a:rPr lang="en-US" altLang="en-US" sz="1400"/>
              <a:pPr>
                <a:spcBef>
                  <a:spcPct val="0"/>
                </a:spcBef>
                <a:buClrTx/>
                <a:buSzTx/>
                <a:buFontTx/>
                <a:buNone/>
              </a:pPr>
              <a:t>9</a:t>
            </a:fld>
            <a:endParaRPr lang="en-US" altLang="en-US" sz="1400"/>
          </a:p>
        </p:txBody>
      </p:sp>
      <p:sp>
        <p:nvSpPr>
          <p:cNvPr id="13315" name="Rectangle 2">
            <a:extLst>
              <a:ext uri="{FF2B5EF4-FFF2-40B4-BE49-F238E27FC236}">
                <a16:creationId xmlns:a16="http://schemas.microsoft.com/office/drawing/2014/main" id="{20BA9F6F-F481-8241-9D0A-53CBB4120A66}"/>
              </a:ext>
            </a:extLst>
          </p:cNvPr>
          <p:cNvSpPr>
            <a:spLocks noGrp="1" noChangeArrowheads="1"/>
          </p:cNvSpPr>
          <p:nvPr>
            <p:ph type="title"/>
          </p:nvPr>
        </p:nvSpPr>
        <p:spPr>
          <a:xfrm>
            <a:off x="685800" y="228600"/>
            <a:ext cx="7772400" cy="685800"/>
          </a:xfrm>
          <a:noFill/>
        </p:spPr>
        <p:txBody>
          <a:bodyPr/>
          <a:lstStyle/>
          <a:p>
            <a:r>
              <a:rPr lang="en-US" altLang="en-US"/>
              <a:t>The __eq__ Method</a:t>
            </a:r>
          </a:p>
        </p:txBody>
      </p:sp>
      <p:sp>
        <p:nvSpPr>
          <p:cNvPr id="13316" name="Text Box 3">
            <a:extLst>
              <a:ext uri="{FF2B5EF4-FFF2-40B4-BE49-F238E27FC236}">
                <a16:creationId xmlns:a16="http://schemas.microsoft.com/office/drawing/2014/main" id="{7AA339FB-E720-4D4A-A278-6C59AAC68D0B}"/>
              </a:ext>
            </a:extLst>
          </p:cNvPr>
          <p:cNvSpPr txBox="1">
            <a:spLocks noChangeArrowheads="1"/>
          </p:cNvSpPr>
          <p:nvPr/>
        </p:nvSpPr>
        <p:spPr bwMode="auto">
          <a:xfrm>
            <a:off x="381000" y="1371600"/>
            <a:ext cx="83820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The __eq__(other) method returns True if two objects are the same. By default, x.__eq__(y) (i.e., x == y) returns False, but x.__eq__(x) is True. You can override this method to return True if two objects have the same contents.</a:t>
            </a:r>
          </a:p>
        </p:txBody>
      </p:sp>
      <p:sp>
        <p:nvSpPr>
          <p:cNvPr id="13317" name="Rectangle 4">
            <a:extLst>
              <a:ext uri="{FF2B5EF4-FFF2-40B4-BE49-F238E27FC236}">
                <a16:creationId xmlns:a16="http://schemas.microsoft.com/office/drawing/2014/main" id="{0C38C280-A325-A74F-9270-279099CD6546}"/>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19415</TotalTime>
  <Words>1054</Words>
  <Application>Microsoft Macintosh PowerPoint</Application>
  <PresentationFormat>On-screen Show (4:3)</PresentationFormat>
  <Paragraphs>101</Paragraphs>
  <Slides>24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Times New Roman</vt:lpstr>
      <vt:lpstr>Arial</vt:lpstr>
      <vt:lpstr>Monotype Sorts</vt:lpstr>
      <vt:lpstr>Courier New</vt:lpstr>
      <vt:lpstr>SimSun</vt:lpstr>
      <vt:lpstr>Courier</vt:lpstr>
      <vt:lpstr>International</vt:lpstr>
      <vt:lpstr>Microsoft Word Picture</vt:lpstr>
      <vt:lpstr>Chapter 12 Inheritance and Class Design</vt:lpstr>
      <vt:lpstr>Motivations</vt:lpstr>
      <vt:lpstr>Objectives</vt:lpstr>
      <vt:lpstr>Superclasses and Subclasses</vt:lpstr>
      <vt:lpstr>Overriding Methods</vt:lpstr>
      <vt:lpstr>The object Class</vt:lpstr>
      <vt:lpstr>The __new__, __init__ Methods</vt:lpstr>
      <vt:lpstr>The __str__ Method</vt:lpstr>
      <vt:lpstr>The __eq__ Method</vt:lpstr>
      <vt:lpstr>Polymorphism</vt:lpstr>
      <vt:lpstr>Dynamic Binding</vt:lpstr>
      <vt:lpstr>The isinstance Function</vt:lpstr>
      <vt:lpstr>Case Study: A Reusable Clock</vt:lpstr>
      <vt:lpstr>Case Study: A Reusable Clock</vt:lpstr>
      <vt:lpstr>Relationships among Classes</vt:lpstr>
      <vt:lpstr>Association</vt:lpstr>
      <vt:lpstr>Association Between Same Class</vt:lpstr>
      <vt:lpstr>Aggregation and Composition</vt:lpstr>
      <vt:lpstr>Representing Aggregation in Classes</vt:lpstr>
      <vt:lpstr>The Course Class</vt:lpstr>
      <vt:lpstr>Stack Animation</vt:lpstr>
      <vt:lpstr>The Stack Class</vt:lpstr>
      <vt:lpstr>The Stack Class</vt:lpstr>
      <vt:lpstr>The FigureCanvas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Objects and Classes</dc:title>
  <dc:creator>Y. Daniel Liang</dc:creator>
  <cp:lastModifiedBy>yuksel aslandogan</cp:lastModifiedBy>
  <cp:revision>245</cp:revision>
  <dcterms:created xsi:type="dcterms:W3CDTF">1995-06-10T17:31:50Z</dcterms:created>
  <dcterms:modified xsi:type="dcterms:W3CDTF">2024-10-07T04:31:48Z</dcterms:modified>
</cp:coreProperties>
</file>