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p:sldMasterIdLst>
    <p:sldMasterId id="2147483648" r:id="rId1"/>
  </p:sldMasterIdLst>
  <p:notesMasterIdLst>
    <p:notesMasterId r:id="rId24"/>
  </p:notesMasterIdLst>
  <p:handoutMasterIdLst>
    <p:handoutMasterId r:id="rId25"/>
  </p:handoutMasterIdLst>
  <p:sldIdLst>
    <p:sldId id="402" r:id="rId2"/>
    <p:sldId id="493" r:id="rId3"/>
    <p:sldId id="471" r:id="rId4"/>
    <p:sldId id="513" r:id="rId5"/>
    <p:sldId id="514" r:id="rId6"/>
    <p:sldId id="515" r:id="rId7"/>
    <p:sldId id="500" r:id="rId8"/>
    <p:sldId id="516" r:id="rId9"/>
    <p:sldId id="517" r:id="rId10"/>
    <p:sldId id="499" r:id="rId11"/>
    <p:sldId id="444" r:id="rId12"/>
    <p:sldId id="502" r:id="rId13"/>
    <p:sldId id="503" r:id="rId14"/>
    <p:sldId id="504" r:id="rId15"/>
    <p:sldId id="411" r:id="rId16"/>
    <p:sldId id="505" r:id="rId17"/>
    <p:sldId id="446" r:id="rId18"/>
    <p:sldId id="518" r:id="rId19"/>
    <p:sldId id="506" r:id="rId20"/>
    <p:sldId id="511" r:id="rId21"/>
    <p:sldId id="519" r:id="rId22"/>
    <p:sldId id="512" r:id="rId2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6" autoAdjust="0"/>
    <p:restoredTop sz="94694" autoAdjust="0"/>
  </p:normalViewPr>
  <p:slideViewPr>
    <p:cSldViewPr>
      <p:cViewPr varScale="1">
        <p:scale>
          <a:sx n="121" d="100"/>
          <a:sy n="121" d="100"/>
        </p:scale>
        <p:origin x="1704" y="17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132"/>
    </p:cViewPr>
  </p:sorterViewPr>
  <p:notesViewPr>
    <p:cSldViewPr>
      <p:cViewPr varScale="1">
        <p:scale>
          <a:sx n="43" d="100"/>
          <a:sy n="43" d="100"/>
        </p:scale>
        <p:origin x="-1422" y="-8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5C52CB-7D19-E54D-B397-EFFB88515E4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7A208254-B7A3-184B-83B9-513B66C9BDDD}"/>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ED0149B4-5DC9-C84E-BFCB-42E2E3299357}"/>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F57130E9-5D21-1042-AFBB-E410E4D8141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74251AF1-5823-0248-AFC2-77396C32EC5F}"/>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81658E85-F7A4-6D4F-B9FA-5CEED544A1B8}"/>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prstTxWarp prst="textNoShape">
              <a:avLst/>
            </a:prstTxWarp>
          </a:bodyPr>
          <a:lstStyle>
            <a:lvl1pPr algn="r">
              <a:defRPr sz="1000" i="1" smtClean="0"/>
            </a:lvl1pPr>
          </a:lstStyle>
          <a:p>
            <a:pPr>
              <a:defRPr/>
            </a:pPr>
            <a:fld id="{A2FF3EA1-ED75-EB44-8AD1-3E4D1CC3D7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84080B0-9CC4-C549-8929-1445563BB2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9623FB-AC23-6F40-B17A-D50F0CB6C909}" type="slidenum">
              <a:rPr lang="en-US" altLang="en-US" sz="1000"/>
              <a:pPr/>
              <a:t>1</a:t>
            </a:fld>
            <a:endParaRPr lang="en-US" altLang="en-US" sz="1000"/>
          </a:p>
        </p:txBody>
      </p:sp>
      <p:sp>
        <p:nvSpPr>
          <p:cNvPr id="5123" name="Rectangle 2">
            <a:extLst>
              <a:ext uri="{FF2B5EF4-FFF2-40B4-BE49-F238E27FC236}">
                <a16:creationId xmlns:a16="http://schemas.microsoft.com/office/drawing/2014/main" id="{57A65182-A20A-7E41-A4E4-D2A78CE34E54}"/>
              </a:ext>
            </a:extLst>
          </p:cNvPr>
          <p:cNvSpPr>
            <a:spLocks noChangeArrowheads="1" noTextEdit="1"/>
          </p:cNvSpPr>
          <p:nvPr>
            <p:ph type="sldImg"/>
          </p:nvPr>
        </p:nvSpPr>
        <p:spPr>
          <a:xfrm>
            <a:off x="1150938" y="692150"/>
            <a:ext cx="4556125" cy="3416300"/>
          </a:xfrm>
          <a:ln/>
        </p:spPr>
      </p:sp>
      <p:sp>
        <p:nvSpPr>
          <p:cNvPr id="5124" name="Rectangle 3">
            <a:extLst>
              <a:ext uri="{FF2B5EF4-FFF2-40B4-BE49-F238E27FC236}">
                <a16:creationId xmlns:a16="http://schemas.microsoft.com/office/drawing/2014/main" id="{2965FFE0-DA9D-8542-B801-71FB4CDE7C2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091300F3-9AA2-A74E-ADA4-F9461B8E19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38350A1-52E1-0C4B-BE32-87D194845F8B}" type="slidenum">
              <a:rPr lang="en-US" altLang="en-US" sz="1000"/>
              <a:pPr/>
              <a:t>12</a:t>
            </a:fld>
            <a:endParaRPr lang="en-US" altLang="en-US" sz="1000"/>
          </a:p>
        </p:txBody>
      </p:sp>
      <p:sp>
        <p:nvSpPr>
          <p:cNvPr id="25603" name="Rectangle 2">
            <a:extLst>
              <a:ext uri="{FF2B5EF4-FFF2-40B4-BE49-F238E27FC236}">
                <a16:creationId xmlns:a16="http://schemas.microsoft.com/office/drawing/2014/main" id="{517A7219-3677-E540-B333-40544B897717}"/>
              </a:ext>
            </a:extLst>
          </p:cNvPr>
          <p:cNvSpPr>
            <a:spLocks noChangeArrowheads="1" noTextEdit="1"/>
          </p:cNvSpPr>
          <p:nvPr>
            <p:ph type="sldImg"/>
          </p:nvPr>
        </p:nvSpPr>
        <p:spPr>
          <a:xfrm>
            <a:off x="1150938" y="692150"/>
            <a:ext cx="4556125" cy="3416300"/>
          </a:xfrm>
          <a:ln/>
        </p:spPr>
      </p:sp>
      <p:sp>
        <p:nvSpPr>
          <p:cNvPr id="25604" name="Rectangle 3">
            <a:extLst>
              <a:ext uri="{FF2B5EF4-FFF2-40B4-BE49-F238E27FC236}">
                <a16:creationId xmlns:a16="http://schemas.microsoft.com/office/drawing/2014/main" id="{34C06B5F-4171-3A4A-A4AC-0F7BB20648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D5D17747-A40E-9F4C-A4E4-8F0560EA050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88FC45-5AC9-4742-AA35-C5EA9EF23E3B}" type="slidenum">
              <a:rPr lang="en-US" altLang="en-US" sz="1000"/>
              <a:pPr/>
              <a:t>13</a:t>
            </a:fld>
            <a:endParaRPr lang="en-US" altLang="en-US" sz="1000"/>
          </a:p>
        </p:txBody>
      </p:sp>
      <p:sp>
        <p:nvSpPr>
          <p:cNvPr id="27651" name="Rectangle 2">
            <a:extLst>
              <a:ext uri="{FF2B5EF4-FFF2-40B4-BE49-F238E27FC236}">
                <a16:creationId xmlns:a16="http://schemas.microsoft.com/office/drawing/2014/main" id="{9C636C15-3FEA-0449-B5AF-4869860C6FC9}"/>
              </a:ext>
            </a:extLst>
          </p:cNvPr>
          <p:cNvSpPr>
            <a:spLocks noChangeArrowheads="1" noTextEdit="1"/>
          </p:cNvSpPr>
          <p:nvPr>
            <p:ph type="sldImg"/>
          </p:nvPr>
        </p:nvSpPr>
        <p:spPr>
          <a:xfrm>
            <a:off x="1150938" y="692150"/>
            <a:ext cx="4556125" cy="3416300"/>
          </a:xfrm>
          <a:ln/>
        </p:spPr>
      </p:sp>
      <p:sp>
        <p:nvSpPr>
          <p:cNvPr id="27652" name="Rectangle 3">
            <a:extLst>
              <a:ext uri="{FF2B5EF4-FFF2-40B4-BE49-F238E27FC236}">
                <a16:creationId xmlns:a16="http://schemas.microsoft.com/office/drawing/2014/main" id="{42EACBD9-A7DB-D646-BC36-75D95EDDD4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C7833CB-0355-B549-9E73-13EF883125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6BF10D5-0A50-E040-88A4-14512018C19B}" type="slidenum">
              <a:rPr lang="en-US" altLang="en-US" sz="1000"/>
              <a:pPr/>
              <a:t>14</a:t>
            </a:fld>
            <a:endParaRPr lang="en-US" altLang="en-US" sz="1000"/>
          </a:p>
        </p:txBody>
      </p:sp>
      <p:sp>
        <p:nvSpPr>
          <p:cNvPr id="29699" name="Rectangle 2">
            <a:extLst>
              <a:ext uri="{FF2B5EF4-FFF2-40B4-BE49-F238E27FC236}">
                <a16:creationId xmlns:a16="http://schemas.microsoft.com/office/drawing/2014/main" id="{35CCAA21-60DD-3C49-8CB7-29B46FA4DF8E}"/>
              </a:ext>
            </a:extLst>
          </p:cNvPr>
          <p:cNvSpPr>
            <a:spLocks noChangeArrowheads="1" noTextEdit="1"/>
          </p:cNvSpPr>
          <p:nvPr>
            <p:ph type="sldImg"/>
          </p:nvPr>
        </p:nvSpPr>
        <p:spPr>
          <a:xfrm>
            <a:off x="1150938" y="692150"/>
            <a:ext cx="4556125" cy="3416300"/>
          </a:xfrm>
          <a:ln/>
        </p:spPr>
      </p:sp>
      <p:sp>
        <p:nvSpPr>
          <p:cNvPr id="29700" name="Rectangle 3">
            <a:extLst>
              <a:ext uri="{FF2B5EF4-FFF2-40B4-BE49-F238E27FC236}">
                <a16:creationId xmlns:a16="http://schemas.microsoft.com/office/drawing/2014/main" id="{73551E36-EFA5-5143-870A-971242F91A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C78B723-1AF8-3D42-BC16-F7D6E227DC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8D4AD7-591A-2E4D-B7CD-09BA430E86DB}" type="slidenum">
              <a:rPr lang="en-US" altLang="en-US" sz="1000"/>
              <a:pPr/>
              <a:t>3</a:t>
            </a:fld>
            <a:endParaRPr lang="en-US" altLang="en-US" sz="1000"/>
          </a:p>
        </p:txBody>
      </p:sp>
      <p:sp>
        <p:nvSpPr>
          <p:cNvPr id="8195" name="Rectangle 2">
            <a:extLst>
              <a:ext uri="{FF2B5EF4-FFF2-40B4-BE49-F238E27FC236}">
                <a16:creationId xmlns:a16="http://schemas.microsoft.com/office/drawing/2014/main" id="{D93B865B-5965-EA4A-A182-55D262C5A0F9}"/>
              </a:ext>
            </a:extLst>
          </p:cNvPr>
          <p:cNvSpPr>
            <a:spLocks noChangeArrowheads="1" noTextEdit="1"/>
          </p:cNvSpPr>
          <p:nvPr>
            <p:ph type="sldImg"/>
          </p:nvPr>
        </p:nvSpPr>
        <p:spPr>
          <a:xfrm>
            <a:off x="1150938" y="692150"/>
            <a:ext cx="4556125" cy="3416300"/>
          </a:xfrm>
          <a:ln/>
        </p:spPr>
      </p:sp>
      <p:sp>
        <p:nvSpPr>
          <p:cNvPr id="8196" name="Rectangle 3">
            <a:extLst>
              <a:ext uri="{FF2B5EF4-FFF2-40B4-BE49-F238E27FC236}">
                <a16:creationId xmlns:a16="http://schemas.microsoft.com/office/drawing/2014/main" id="{AD70C373-2B75-C54F-98BF-69CC5120D3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BAF0814-75FF-BD46-B997-578EF0F723D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D58C437-6792-BC49-8589-7A5EC241CAAE}" type="slidenum">
              <a:rPr lang="en-US" altLang="en-US" sz="1000"/>
              <a:pPr/>
              <a:t>4</a:t>
            </a:fld>
            <a:endParaRPr lang="en-US" altLang="en-US" sz="1000"/>
          </a:p>
        </p:txBody>
      </p:sp>
      <p:sp>
        <p:nvSpPr>
          <p:cNvPr id="10243" name="Rectangle 2">
            <a:extLst>
              <a:ext uri="{FF2B5EF4-FFF2-40B4-BE49-F238E27FC236}">
                <a16:creationId xmlns:a16="http://schemas.microsoft.com/office/drawing/2014/main" id="{8E1DABF1-AB1A-504E-A926-5DCC9F464215}"/>
              </a:ext>
            </a:extLst>
          </p:cNvPr>
          <p:cNvSpPr>
            <a:spLocks noChangeArrowheads="1" noTextEdit="1"/>
          </p:cNvSpPr>
          <p:nvPr>
            <p:ph type="sldImg"/>
          </p:nvPr>
        </p:nvSpPr>
        <p:spPr>
          <a:xfrm>
            <a:off x="1150938" y="692150"/>
            <a:ext cx="4556125" cy="3416300"/>
          </a:xfrm>
          <a:ln/>
        </p:spPr>
      </p:sp>
      <p:sp>
        <p:nvSpPr>
          <p:cNvPr id="10244" name="Rectangle 3">
            <a:extLst>
              <a:ext uri="{FF2B5EF4-FFF2-40B4-BE49-F238E27FC236}">
                <a16:creationId xmlns:a16="http://schemas.microsoft.com/office/drawing/2014/main" id="{49C7496B-4D01-6D48-BCB2-B3005F00BC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A55D8CEC-DF07-9E48-B32C-CB130CD2767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E9B16A-F056-1D46-8193-6ABBDE6FCD9A}" type="slidenum">
              <a:rPr lang="en-US" altLang="en-US" sz="1000"/>
              <a:pPr/>
              <a:t>5</a:t>
            </a:fld>
            <a:endParaRPr lang="en-US" altLang="en-US" sz="1000"/>
          </a:p>
        </p:txBody>
      </p:sp>
      <p:sp>
        <p:nvSpPr>
          <p:cNvPr id="12291" name="Rectangle 2">
            <a:extLst>
              <a:ext uri="{FF2B5EF4-FFF2-40B4-BE49-F238E27FC236}">
                <a16:creationId xmlns:a16="http://schemas.microsoft.com/office/drawing/2014/main" id="{D705498D-7A04-7941-8A2A-2CEAF74AA588}"/>
              </a:ext>
            </a:extLst>
          </p:cNvPr>
          <p:cNvSpPr>
            <a:spLocks noChangeArrowheads="1" noTextEdit="1"/>
          </p:cNvSpPr>
          <p:nvPr>
            <p:ph type="sldImg"/>
          </p:nvPr>
        </p:nvSpPr>
        <p:spPr>
          <a:xfrm>
            <a:off x="1150938" y="692150"/>
            <a:ext cx="4556125" cy="3416300"/>
          </a:xfrm>
          <a:ln/>
        </p:spPr>
      </p:sp>
      <p:sp>
        <p:nvSpPr>
          <p:cNvPr id="12292" name="Rectangle 3">
            <a:extLst>
              <a:ext uri="{FF2B5EF4-FFF2-40B4-BE49-F238E27FC236}">
                <a16:creationId xmlns:a16="http://schemas.microsoft.com/office/drawing/2014/main" id="{08EA7003-6562-674E-99C3-768B28842F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4B79D79E-6AA9-7A4C-A5A5-4E05BB53CC5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83A9D1-BEBD-014C-9A33-E6A85061E3D4}" type="slidenum">
              <a:rPr lang="en-US" altLang="en-US" sz="1000"/>
              <a:pPr/>
              <a:t>6</a:t>
            </a:fld>
            <a:endParaRPr lang="en-US" altLang="en-US" sz="1000"/>
          </a:p>
        </p:txBody>
      </p:sp>
      <p:sp>
        <p:nvSpPr>
          <p:cNvPr id="14339" name="Rectangle 2">
            <a:extLst>
              <a:ext uri="{FF2B5EF4-FFF2-40B4-BE49-F238E27FC236}">
                <a16:creationId xmlns:a16="http://schemas.microsoft.com/office/drawing/2014/main" id="{AE232025-CED1-DF46-A27E-846478CC0D8A}"/>
              </a:ext>
            </a:extLst>
          </p:cNvPr>
          <p:cNvSpPr>
            <a:spLocks noChangeArrowheads="1" noTextEdit="1"/>
          </p:cNvSpPr>
          <p:nvPr>
            <p:ph type="sldImg"/>
          </p:nvPr>
        </p:nvSpPr>
        <p:spPr>
          <a:xfrm>
            <a:off x="1150938" y="692150"/>
            <a:ext cx="4556125" cy="3416300"/>
          </a:xfrm>
          <a:ln/>
        </p:spPr>
      </p:sp>
      <p:sp>
        <p:nvSpPr>
          <p:cNvPr id="14340" name="Rectangle 3">
            <a:extLst>
              <a:ext uri="{FF2B5EF4-FFF2-40B4-BE49-F238E27FC236}">
                <a16:creationId xmlns:a16="http://schemas.microsoft.com/office/drawing/2014/main" id="{31D0E653-BF07-904C-8AED-3ADA2C0EAD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A36C9104-519F-C14A-A32A-49CCBA7162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DAA83B-50FB-3548-8A3F-3FB2AC0483C6}" type="slidenum">
              <a:rPr lang="en-US" altLang="en-US" sz="1000"/>
              <a:pPr/>
              <a:t>7</a:t>
            </a:fld>
            <a:endParaRPr lang="en-US" altLang="en-US" sz="1000"/>
          </a:p>
        </p:txBody>
      </p:sp>
      <p:sp>
        <p:nvSpPr>
          <p:cNvPr id="16387" name="Rectangle 2">
            <a:extLst>
              <a:ext uri="{FF2B5EF4-FFF2-40B4-BE49-F238E27FC236}">
                <a16:creationId xmlns:a16="http://schemas.microsoft.com/office/drawing/2014/main" id="{673582AD-A018-DB43-A502-20EF757A43D2}"/>
              </a:ext>
            </a:extLst>
          </p:cNvPr>
          <p:cNvSpPr>
            <a:spLocks noChangeArrowheads="1" noTextEdit="1"/>
          </p:cNvSpPr>
          <p:nvPr>
            <p:ph type="sldImg"/>
          </p:nvPr>
        </p:nvSpPr>
        <p:spPr>
          <a:xfrm>
            <a:off x="1150938" y="692150"/>
            <a:ext cx="4556125" cy="3416300"/>
          </a:xfrm>
          <a:ln/>
        </p:spPr>
      </p:sp>
      <p:sp>
        <p:nvSpPr>
          <p:cNvPr id="16388" name="Rectangle 3">
            <a:extLst>
              <a:ext uri="{FF2B5EF4-FFF2-40B4-BE49-F238E27FC236}">
                <a16:creationId xmlns:a16="http://schemas.microsoft.com/office/drawing/2014/main" id="{5321645D-3910-664A-AF01-16B08D12516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11E1BB5-0490-A642-97CF-3295A6341FF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D2156EE-586A-2645-84DE-9237465E4673}" type="slidenum">
              <a:rPr lang="en-US" altLang="en-US" sz="1000"/>
              <a:pPr/>
              <a:t>8</a:t>
            </a:fld>
            <a:endParaRPr lang="en-US" altLang="en-US" sz="1000"/>
          </a:p>
        </p:txBody>
      </p:sp>
      <p:sp>
        <p:nvSpPr>
          <p:cNvPr id="18435" name="Rectangle 2">
            <a:extLst>
              <a:ext uri="{FF2B5EF4-FFF2-40B4-BE49-F238E27FC236}">
                <a16:creationId xmlns:a16="http://schemas.microsoft.com/office/drawing/2014/main" id="{4D09C5D5-B21E-0148-8BAA-0668A25233BF}"/>
              </a:ext>
            </a:extLst>
          </p:cNvPr>
          <p:cNvSpPr>
            <a:spLocks noChangeArrowheads="1" noTextEdit="1"/>
          </p:cNvSpPr>
          <p:nvPr>
            <p:ph type="sldImg"/>
          </p:nvPr>
        </p:nvSpPr>
        <p:spPr>
          <a:xfrm>
            <a:off x="1150938" y="692150"/>
            <a:ext cx="4556125" cy="3416300"/>
          </a:xfrm>
          <a:ln/>
        </p:spPr>
      </p:sp>
      <p:sp>
        <p:nvSpPr>
          <p:cNvPr id="18436" name="Rectangle 3">
            <a:extLst>
              <a:ext uri="{FF2B5EF4-FFF2-40B4-BE49-F238E27FC236}">
                <a16:creationId xmlns:a16="http://schemas.microsoft.com/office/drawing/2014/main" id="{8C1B959C-9275-444D-86CF-E5CDA1D9B3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E2663EED-FC1B-9645-8341-ACB849D08E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0A2DF1C-DB6D-454E-926A-3E7E9AEB2777}" type="slidenum">
              <a:rPr lang="en-US" altLang="en-US" sz="1000"/>
              <a:pPr/>
              <a:t>9</a:t>
            </a:fld>
            <a:endParaRPr lang="en-US" altLang="en-US" sz="1000"/>
          </a:p>
        </p:txBody>
      </p:sp>
      <p:sp>
        <p:nvSpPr>
          <p:cNvPr id="20483" name="Rectangle 2">
            <a:extLst>
              <a:ext uri="{FF2B5EF4-FFF2-40B4-BE49-F238E27FC236}">
                <a16:creationId xmlns:a16="http://schemas.microsoft.com/office/drawing/2014/main" id="{3B93B9DD-28C3-E44E-8A0A-02D3F8348572}"/>
              </a:ext>
            </a:extLst>
          </p:cNvPr>
          <p:cNvSpPr>
            <a:spLocks noChangeArrowheads="1" noTextEdit="1"/>
          </p:cNvSpPr>
          <p:nvPr>
            <p:ph type="sldImg"/>
          </p:nvPr>
        </p:nvSpPr>
        <p:spPr>
          <a:xfrm>
            <a:off x="1150938" y="692150"/>
            <a:ext cx="4556125" cy="3416300"/>
          </a:xfrm>
          <a:ln/>
        </p:spPr>
      </p:sp>
      <p:sp>
        <p:nvSpPr>
          <p:cNvPr id="20484" name="Rectangle 3">
            <a:extLst>
              <a:ext uri="{FF2B5EF4-FFF2-40B4-BE49-F238E27FC236}">
                <a16:creationId xmlns:a16="http://schemas.microsoft.com/office/drawing/2014/main" id="{AC6268FE-8E3E-AC4A-A928-39E4A5A7AB5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5C95612-FE7E-5C42-8980-FF8BF9D8F4C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D7590B9-020A-6443-9C97-105606C58924}" type="slidenum">
              <a:rPr lang="en-US" altLang="en-US" sz="1000"/>
              <a:pPr/>
              <a:t>10</a:t>
            </a:fld>
            <a:endParaRPr lang="en-US" altLang="en-US" sz="1000"/>
          </a:p>
        </p:txBody>
      </p:sp>
      <p:sp>
        <p:nvSpPr>
          <p:cNvPr id="22531" name="Rectangle 2">
            <a:extLst>
              <a:ext uri="{FF2B5EF4-FFF2-40B4-BE49-F238E27FC236}">
                <a16:creationId xmlns:a16="http://schemas.microsoft.com/office/drawing/2014/main" id="{FBBC6932-5488-A845-A10F-B3320EBF238F}"/>
              </a:ext>
            </a:extLst>
          </p:cNvPr>
          <p:cNvSpPr>
            <a:spLocks noChangeArrowheads="1" noTextEdit="1"/>
          </p:cNvSpPr>
          <p:nvPr>
            <p:ph type="sldImg"/>
          </p:nvPr>
        </p:nvSpPr>
        <p:spPr>
          <a:xfrm>
            <a:off x="1150938" y="692150"/>
            <a:ext cx="4556125" cy="3416300"/>
          </a:xfrm>
          <a:ln/>
        </p:spPr>
      </p:sp>
      <p:sp>
        <p:nvSpPr>
          <p:cNvPr id="22532" name="Rectangle 3">
            <a:extLst>
              <a:ext uri="{FF2B5EF4-FFF2-40B4-BE49-F238E27FC236}">
                <a16:creationId xmlns:a16="http://schemas.microsoft.com/office/drawing/2014/main" id="{1341E3FF-09F4-024A-9042-4369D54AF8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FC01FD51-8517-E74A-AF85-76F675650249}"/>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91AC642F-F868-9C46-B71B-F46C317D0C52}"/>
                </a:ext>
              </a:extLst>
            </p:cNvPr>
            <p:cNvSpPr>
              <a:spLocks noChangeArrowheads="1"/>
            </p:cNvSpPr>
            <p:nvPr/>
          </p:nvSpPr>
          <p:spPr bwMode="hidden">
            <a:xfrm>
              <a:off x="0" y="2112"/>
              <a:ext cx="5759" cy="2207"/>
            </a:xfrm>
            <a:prstGeom prst="rect">
              <a:avLst/>
            </a:prstGeom>
            <a:solidFill>
              <a:schemeClr val="bg1"/>
            </a:soli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8224E167-297A-B74D-861C-D3F90BB64E7A}"/>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DB548096-5EF7-C342-982B-1B85CAF8C1A5}"/>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a:extLst>
                  <a:ext uri="{FF2B5EF4-FFF2-40B4-BE49-F238E27FC236}">
                    <a16:creationId xmlns:a16="http://schemas.microsoft.com/office/drawing/2014/main" id="{3D45DB3F-09F7-724D-B42D-25FC302A60AA}"/>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C2CBA8EC-0A4F-AE45-8F94-F45D5DCD0354}"/>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7B52FFD5-3E86-E84E-BE6E-2BB38D05C29E}"/>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6E9701F9-507E-BD4D-8F22-9C023DA8EE09}"/>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ABF1541A-F9F7-8943-982B-5F4A2303CFB4}"/>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3216A92B-C07F-FF4F-99AF-F0B402283627}"/>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4184A58F-E64A-AB45-8B19-7192ECE8E683}"/>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BD630EE0-C5BF-E048-82F7-F06A5FFDE08A}"/>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A43FDEE4-1434-C345-8AFA-370C879A636A}"/>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F1B37D59-27FF-754F-BBF9-AF6667B8EF7D}"/>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E51B89A6-0B50-A34F-8A92-041DEC82FB1E}"/>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04935A1D-99AF-8C49-8DCC-DBDBFC10FE3E}"/>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2D4E4463-6CDA-3049-A174-5EFD5E2255C6}"/>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FCC43D01-9152-1749-9E22-356E77573CD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2340F666-2A99-CF45-A277-5A3342EC2D39}"/>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5033ED1F-D978-E84D-809B-08385B803049}"/>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106AB7A4-F395-874F-9E60-6E5A7B45383D}"/>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E760A5FF-112C-4645-A9CF-7C34C9D82403}"/>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8FC8504F-466B-2F4F-9FB3-F7978B746642}"/>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70CCB868-A5EE-F748-B7A1-60DC14D9191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05BBC921-90B2-774B-9DD5-9D4AC5EFFB4D}"/>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EDC08261-32BF-074C-A285-C33405D726FF}"/>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0F03C9CF-D851-FA42-9DB4-C2108D04E142}"/>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8D5C83CE-7FBA-8B4F-8E67-55319CF6361C}"/>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9C12988A-8210-9F40-BFAF-3A5E3E2EEE1C}"/>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F54FA507-C95D-E04A-936D-7A95599CF158}"/>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1CE2A91E-A1FD-2D4E-9055-F819024A828C}"/>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4B288C82-D192-1D49-AB0F-D982C19DD941}"/>
              </a:ext>
            </a:extLst>
          </p:cNvPr>
          <p:cNvSpPr>
            <a:spLocks noGrp="1" noChangeArrowheads="1"/>
          </p:cNvSpPr>
          <p:nvPr>
            <p:ph type="ftr" sz="quarter" idx="11"/>
          </p:nvPr>
        </p:nvSpPr>
        <p:spPr bwMode="auto">
          <a:xfrm>
            <a:off x="3124200" y="6400800"/>
            <a:ext cx="2895600" cy="457200"/>
          </a:xfrm>
          <a:prstGeom prst="rect">
            <a:avLst/>
          </a:prstGeom>
        </p:spPr>
        <p:txBody>
          <a:bodyPr vert="horz" wrap="none" lIns="92075" tIns="46038" rIns="92075" bIns="46038" numCol="1" anchor="ctr" anchorCtr="0" compatLnSpc="1">
            <a:prstTxWarp prst="textNoShape">
              <a:avLst/>
            </a:prstTxWarp>
          </a:bodyPr>
          <a:lstStyle>
            <a:lvl1pPr algn="ctr">
              <a:defRPr sz="1400" dirty="0"/>
            </a:lvl1pPr>
          </a:lstStyle>
          <a:p>
            <a:pPr>
              <a:defRPr/>
            </a:pPr>
            <a:r>
              <a:rPr lang="en-US"/>
              <a:t>© Copyright 2022 by Pearson Education, Inc. All Rights Reserved.</a:t>
            </a:r>
          </a:p>
        </p:txBody>
      </p:sp>
      <p:sp>
        <p:nvSpPr>
          <p:cNvPr id="36" name="Rectangle 36">
            <a:extLst>
              <a:ext uri="{FF2B5EF4-FFF2-40B4-BE49-F238E27FC236}">
                <a16:creationId xmlns:a16="http://schemas.microsoft.com/office/drawing/2014/main" id="{3978998A-3BF9-494E-BDA1-45D2BB1B7D4E}"/>
              </a:ext>
            </a:extLst>
          </p:cNvPr>
          <p:cNvSpPr>
            <a:spLocks noGrp="1" noChangeArrowheads="1"/>
          </p:cNvSpPr>
          <p:nvPr>
            <p:ph type="sldNum" sz="quarter" idx="12"/>
          </p:nvPr>
        </p:nvSpPr>
        <p:spPr>
          <a:xfrm>
            <a:off x="6553200" y="6400800"/>
            <a:ext cx="1905000" cy="457200"/>
          </a:xfrm>
        </p:spPr>
        <p:txBody>
          <a:bodyPr/>
          <a:lstStyle>
            <a:lvl1pPr>
              <a:defRPr smtClean="0"/>
            </a:lvl1pPr>
          </a:lstStyle>
          <a:p>
            <a:pPr>
              <a:defRPr/>
            </a:pPr>
            <a:fld id="{F46B6CAC-4503-7744-881A-1CA6D1D14782}" type="slidenum">
              <a:rPr lang="en-US" altLang="en-US"/>
              <a:pPr>
                <a:defRPr/>
              </a:pPr>
              <a:t>‹#›</a:t>
            </a:fld>
            <a:endParaRPr lang="en-US" altLang="en-US"/>
          </a:p>
        </p:txBody>
      </p:sp>
    </p:spTree>
    <p:extLst>
      <p:ext uri="{BB962C8B-B14F-4D97-AF65-F5344CB8AC3E}">
        <p14:creationId xmlns:p14="http://schemas.microsoft.com/office/powerpoint/2010/main" val="4012489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4BC8CE0-A96D-B34C-AD54-40F16799338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D29B0DA-0A72-134F-A1DE-3AD36B09AD16}"/>
              </a:ext>
            </a:extLst>
          </p:cNvPr>
          <p:cNvSpPr>
            <a:spLocks noGrp="1" noChangeArrowheads="1"/>
          </p:cNvSpPr>
          <p:nvPr>
            <p:ph type="sldNum" sz="quarter" idx="11"/>
          </p:nvPr>
        </p:nvSpPr>
        <p:spPr>
          <a:ln/>
        </p:spPr>
        <p:txBody>
          <a:bodyPr/>
          <a:lstStyle>
            <a:lvl1pPr>
              <a:defRPr/>
            </a:lvl1pPr>
          </a:lstStyle>
          <a:p>
            <a:pPr>
              <a:defRPr/>
            </a:pPr>
            <a:fld id="{D60AF8E5-3EB2-7744-AEC5-C9FF32ADBA33}" type="slidenum">
              <a:rPr lang="en-US" altLang="en-US"/>
              <a:pPr>
                <a:defRPr/>
              </a:pPr>
              <a:t>‹#›</a:t>
            </a:fld>
            <a:endParaRPr lang="en-US" altLang="en-US"/>
          </a:p>
        </p:txBody>
      </p:sp>
    </p:spTree>
    <p:extLst>
      <p:ext uri="{BB962C8B-B14F-4D97-AF65-F5344CB8AC3E}">
        <p14:creationId xmlns:p14="http://schemas.microsoft.com/office/powerpoint/2010/main" val="3838037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E2266A88-96C1-8249-A75D-58DD4678001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2888C5A-3A96-D34D-8F89-DFA10C7EE4DE}"/>
              </a:ext>
            </a:extLst>
          </p:cNvPr>
          <p:cNvSpPr>
            <a:spLocks noGrp="1" noChangeArrowheads="1"/>
          </p:cNvSpPr>
          <p:nvPr>
            <p:ph type="sldNum" sz="quarter" idx="11"/>
          </p:nvPr>
        </p:nvSpPr>
        <p:spPr>
          <a:ln/>
        </p:spPr>
        <p:txBody>
          <a:bodyPr/>
          <a:lstStyle>
            <a:lvl1pPr>
              <a:defRPr/>
            </a:lvl1pPr>
          </a:lstStyle>
          <a:p>
            <a:pPr>
              <a:defRPr/>
            </a:pPr>
            <a:fld id="{4386BEC2-6BAB-0146-9099-D46AB029116B}" type="slidenum">
              <a:rPr lang="en-US" altLang="en-US"/>
              <a:pPr>
                <a:defRPr/>
              </a:pPr>
              <a:t>‹#›</a:t>
            </a:fld>
            <a:endParaRPr lang="en-US" altLang="en-US"/>
          </a:p>
        </p:txBody>
      </p:sp>
    </p:spTree>
    <p:extLst>
      <p:ext uri="{BB962C8B-B14F-4D97-AF65-F5344CB8AC3E}">
        <p14:creationId xmlns:p14="http://schemas.microsoft.com/office/powerpoint/2010/main" val="40542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C0B68867-0A44-8B44-A1CF-EEE6A7B6B2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588F517-94EE-7845-BFE0-B4A504686ECF}"/>
              </a:ext>
            </a:extLst>
          </p:cNvPr>
          <p:cNvSpPr>
            <a:spLocks noGrp="1" noChangeArrowheads="1"/>
          </p:cNvSpPr>
          <p:nvPr>
            <p:ph type="sldNum" sz="quarter" idx="11"/>
          </p:nvPr>
        </p:nvSpPr>
        <p:spPr>
          <a:ln/>
        </p:spPr>
        <p:txBody>
          <a:bodyPr/>
          <a:lstStyle>
            <a:lvl1pPr>
              <a:defRPr/>
            </a:lvl1pPr>
          </a:lstStyle>
          <a:p>
            <a:pPr>
              <a:defRPr/>
            </a:pPr>
            <a:fld id="{AACF4D0E-3B7B-AC46-82C1-39184A54B2DC}" type="slidenum">
              <a:rPr lang="en-US" altLang="en-US"/>
              <a:pPr>
                <a:defRPr/>
              </a:pPr>
              <a:t>‹#›</a:t>
            </a:fld>
            <a:endParaRPr lang="en-US" altLang="en-US"/>
          </a:p>
        </p:txBody>
      </p:sp>
    </p:spTree>
    <p:extLst>
      <p:ext uri="{BB962C8B-B14F-4D97-AF65-F5344CB8AC3E}">
        <p14:creationId xmlns:p14="http://schemas.microsoft.com/office/powerpoint/2010/main" val="136503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49FFF94B-BA2E-BA4F-8B4B-FCB2959F15F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8D95F188-08A8-B545-B022-EBDC09D6F90B}"/>
              </a:ext>
            </a:extLst>
          </p:cNvPr>
          <p:cNvSpPr>
            <a:spLocks noGrp="1" noChangeArrowheads="1"/>
          </p:cNvSpPr>
          <p:nvPr>
            <p:ph type="sldNum" sz="quarter" idx="11"/>
          </p:nvPr>
        </p:nvSpPr>
        <p:spPr>
          <a:ln/>
        </p:spPr>
        <p:txBody>
          <a:bodyPr/>
          <a:lstStyle>
            <a:lvl1pPr>
              <a:defRPr/>
            </a:lvl1pPr>
          </a:lstStyle>
          <a:p>
            <a:pPr>
              <a:defRPr/>
            </a:pPr>
            <a:fld id="{A008622C-B5CB-F943-B63F-40FCCA116A5E}" type="slidenum">
              <a:rPr lang="en-US" altLang="en-US"/>
              <a:pPr>
                <a:defRPr/>
              </a:pPr>
              <a:t>‹#›</a:t>
            </a:fld>
            <a:endParaRPr lang="en-US" altLang="en-US"/>
          </a:p>
        </p:txBody>
      </p:sp>
    </p:spTree>
    <p:extLst>
      <p:ext uri="{BB962C8B-B14F-4D97-AF65-F5344CB8AC3E}">
        <p14:creationId xmlns:p14="http://schemas.microsoft.com/office/powerpoint/2010/main" val="810709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398548F0-01B7-AE45-B50C-62DB0313FA9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390FAF0-EA45-0647-A4D9-76A8E20086F5}"/>
              </a:ext>
            </a:extLst>
          </p:cNvPr>
          <p:cNvSpPr>
            <a:spLocks noGrp="1" noChangeArrowheads="1"/>
          </p:cNvSpPr>
          <p:nvPr>
            <p:ph type="sldNum" sz="quarter" idx="11"/>
          </p:nvPr>
        </p:nvSpPr>
        <p:spPr>
          <a:ln/>
        </p:spPr>
        <p:txBody>
          <a:bodyPr/>
          <a:lstStyle>
            <a:lvl1pPr>
              <a:defRPr/>
            </a:lvl1pPr>
          </a:lstStyle>
          <a:p>
            <a:pPr>
              <a:defRPr/>
            </a:pPr>
            <a:fld id="{415BF081-B6CE-4440-B642-B67FB4033123}" type="slidenum">
              <a:rPr lang="en-US" altLang="en-US"/>
              <a:pPr>
                <a:defRPr/>
              </a:pPr>
              <a:t>‹#›</a:t>
            </a:fld>
            <a:endParaRPr lang="en-US" altLang="en-US"/>
          </a:p>
        </p:txBody>
      </p:sp>
    </p:spTree>
    <p:extLst>
      <p:ext uri="{BB962C8B-B14F-4D97-AF65-F5344CB8AC3E}">
        <p14:creationId xmlns:p14="http://schemas.microsoft.com/office/powerpoint/2010/main" val="89516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B6AFC9C1-E9F5-1E40-B881-1B8A704E309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6D0A071E-763D-2C48-9DA9-54403D00A13A}"/>
              </a:ext>
            </a:extLst>
          </p:cNvPr>
          <p:cNvSpPr>
            <a:spLocks noGrp="1" noChangeArrowheads="1"/>
          </p:cNvSpPr>
          <p:nvPr>
            <p:ph type="sldNum" sz="quarter" idx="11"/>
          </p:nvPr>
        </p:nvSpPr>
        <p:spPr>
          <a:ln/>
        </p:spPr>
        <p:txBody>
          <a:bodyPr/>
          <a:lstStyle>
            <a:lvl1pPr>
              <a:defRPr/>
            </a:lvl1pPr>
          </a:lstStyle>
          <a:p>
            <a:pPr>
              <a:defRPr/>
            </a:pPr>
            <a:fld id="{CD1C2B39-1F64-054F-A3F4-0DE392462106}" type="slidenum">
              <a:rPr lang="en-US" altLang="en-US"/>
              <a:pPr>
                <a:defRPr/>
              </a:pPr>
              <a:t>‹#›</a:t>
            </a:fld>
            <a:endParaRPr lang="en-US" altLang="en-US"/>
          </a:p>
        </p:txBody>
      </p:sp>
    </p:spTree>
    <p:extLst>
      <p:ext uri="{BB962C8B-B14F-4D97-AF65-F5344CB8AC3E}">
        <p14:creationId xmlns:p14="http://schemas.microsoft.com/office/powerpoint/2010/main" val="3737287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3B2E04B6-3BE6-EE4B-B0B0-02B266FF4240}"/>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6395F2A6-C8E3-1C4D-BA54-797128D1AA13}"/>
              </a:ext>
            </a:extLst>
          </p:cNvPr>
          <p:cNvSpPr>
            <a:spLocks noGrp="1" noChangeArrowheads="1"/>
          </p:cNvSpPr>
          <p:nvPr>
            <p:ph type="sldNum" sz="quarter" idx="11"/>
          </p:nvPr>
        </p:nvSpPr>
        <p:spPr>
          <a:ln/>
        </p:spPr>
        <p:txBody>
          <a:bodyPr/>
          <a:lstStyle>
            <a:lvl1pPr>
              <a:defRPr/>
            </a:lvl1pPr>
          </a:lstStyle>
          <a:p>
            <a:pPr>
              <a:defRPr/>
            </a:pPr>
            <a:fld id="{9D992985-09D6-3D4D-9722-DFE2DE12E42A}" type="slidenum">
              <a:rPr lang="en-US" altLang="en-US"/>
              <a:pPr>
                <a:defRPr/>
              </a:pPr>
              <a:t>‹#›</a:t>
            </a:fld>
            <a:endParaRPr lang="en-US" altLang="en-US"/>
          </a:p>
        </p:txBody>
      </p:sp>
    </p:spTree>
    <p:extLst>
      <p:ext uri="{BB962C8B-B14F-4D97-AF65-F5344CB8AC3E}">
        <p14:creationId xmlns:p14="http://schemas.microsoft.com/office/powerpoint/2010/main" val="64686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BD6FD1DF-619A-4E47-9261-DBBF72CBB0F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5DA584B9-B9F6-914D-BCA8-961C4B9CE4EE}"/>
              </a:ext>
            </a:extLst>
          </p:cNvPr>
          <p:cNvSpPr>
            <a:spLocks noGrp="1" noChangeArrowheads="1"/>
          </p:cNvSpPr>
          <p:nvPr>
            <p:ph type="sldNum" sz="quarter" idx="11"/>
          </p:nvPr>
        </p:nvSpPr>
        <p:spPr>
          <a:ln/>
        </p:spPr>
        <p:txBody>
          <a:bodyPr/>
          <a:lstStyle>
            <a:lvl1pPr>
              <a:defRPr/>
            </a:lvl1pPr>
          </a:lstStyle>
          <a:p>
            <a:pPr>
              <a:defRPr/>
            </a:pPr>
            <a:fld id="{22026BCC-007F-5946-AED8-9F7D65A88ACE}" type="slidenum">
              <a:rPr lang="en-US" altLang="en-US"/>
              <a:pPr>
                <a:defRPr/>
              </a:pPr>
              <a:t>‹#›</a:t>
            </a:fld>
            <a:endParaRPr lang="en-US" altLang="en-US"/>
          </a:p>
        </p:txBody>
      </p:sp>
    </p:spTree>
    <p:extLst>
      <p:ext uri="{BB962C8B-B14F-4D97-AF65-F5344CB8AC3E}">
        <p14:creationId xmlns:p14="http://schemas.microsoft.com/office/powerpoint/2010/main" val="9519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B73B72F-596F-8149-93A4-D5C40C7969C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50581E39-88DB-7B49-81AE-C61727DC0722}"/>
              </a:ext>
            </a:extLst>
          </p:cNvPr>
          <p:cNvSpPr>
            <a:spLocks noGrp="1" noChangeArrowheads="1"/>
          </p:cNvSpPr>
          <p:nvPr>
            <p:ph type="sldNum" sz="quarter" idx="11"/>
          </p:nvPr>
        </p:nvSpPr>
        <p:spPr>
          <a:ln/>
        </p:spPr>
        <p:txBody>
          <a:bodyPr/>
          <a:lstStyle>
            <a:lvl1pPr>
              <a:defRPr/>
            </a:lvl1pPr>
          </a:lstStyle>
          <a:p>
            <a:pPr>
              <a:defRPr/>
            </a:pPr>
            <a:fld id="{9939948B-0EE3-934C-9310-E9EF2EF17C2E}" type="slidenum">
              <a:rPr lang="en-US" altLang="en-US"/>
              <a:pPr>
                <a:defRPr/>
              </a:pPr>
              <a:t>‹#›</a:t>
            </a:fld>
            <a:endParaRPr lang="en-US" altLang="en-US"/>
          </a:p>
        </p:txBody>
      </p:sp>
    </p:spTree>
    <p:extLst>
      <p:ext uri="{BB962C8B-B14F-4D97-AF65-F5344CB8AC3E}">
        <p14:creationId xmlns:p14="http://schemas.microsoft.com/office/powerpoint/2010/main" val="1608801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BA1CD38-E631-E24D-8460-DC9EF6E2EF6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D3B69AB5-8E7A-5244-A775-C77C7183019E}"/>
              </a:ext>
            </a:extLst>
          </p:cNvPr>
          <p:cNvSpPr>
            <a:spLocks noGrp="1" noChangeArrowheads="1"/>
          </p:cNvSpPr>
          <p:nvPr>
            <p:ph type="sldNum" sz="quarter" idx="11"/>
          </p:nvPr>
        </p:nvSpPr>
        <p:spPr>
          <a:ln/>
        </p:spPr>
        <p:txBody>
          <a:bodyPr/>
          <a:lstStyle>
            <a:lvl1pPr>
              <a:defRPr/>
            </a:lvl1pPr>
          </a:lstStyle>
          <a:p>
            <a:pPr>
              <a:defRPr/>
            </a:pPr>
            <a:fld id="{288FCC33-CB87-6347-A499-383A4878B572}" type="slidenum">
              <a:rPr lang="en-US" altLang="en-US"/>
              <a:pPr>
                <a:defRPr/>
              </a:pPr>
              <a:t>‹#›</a:t>
            </a:fld>
            <a:endParaRPr lang="en-US" altLang="en-US"/>
          </a:p>
        </p:txBody>
      </p:sp>
    </p:spTree>
    <p:extLst>
      <p:ext uri="{BB962C8B-B14F-4D97-AF65-F5344CB8AC3E}">
        <p14:creationId xmlns:p14="http://schemas.microsoft.com/office/powerpoint/2010/main" val="370543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5F32FB2B-712C-F24E-85A1-741B18419839}"/>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A7858391-F21C-EC43-A373-9F98BF276ADA}"/>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3C16BFEB-8844-B146-80EA-6E14AB5B0F5A}"/>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169D1AD0-A7DE-5A4A-B2C5-9B1E1BFECEEA}"/>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883867B1-DF8A-F440-94A7-B4429BDEF5BD}"/>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A9D7D8E1-9F34-3F42-B1A6-FF4FEA31C88C}"/>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E0FDD100-7534-074E-ABFA-3EE42A2175B7}"/>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E76C272C-3F1D-424D-A9E1-842749A6CD3D}"/>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3D68FA79-6DDA-A342-B123-7AEE30A8989C}"/>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5101E907-9251-0A48-8560-331FF91A8D5A}"/>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4BDFBFF5-3251-4149-B0A4-88E3050D4B1D}"/>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386A04F8-9361-3D42-ABC7-5F6D6E23BB33}"/>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5D8E7103-027F-7749-A87F-E19670E4D107}"/>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B45E4B2E-DFF4-4F46-91C9-3788BD1A5D23}"/>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7C8D67CC-2F7A-A146-81B7-2A73C0C9D0BA}"/>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FCF2DAC2-13C6-0C45-978B-10ABC414BF24}"/>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B7BA6965-FB5A-344B-BBF0-740FAC1937BA}"/>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6B377D5C-6AAB-284A-A6A6-6CCF073A460B}"/>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685B1E42-1BCB-9B43-A09C-2E0C2A859136}"/>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A1071BB5-CFAF-6548-9339-144D7C0640F5}"/>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DF89812A-5F31-4D4F-962F-D7C98B70FD88}"/>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714FF913-3E40-CB49-8F95-04FF0C510385}"/>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F801A932-318F-1441-BECD-8A55CDEF211D}"/>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583EF9BC-D586-5141-A4E4-4B74DBAC3992}"/>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AB996E56-B88F-4A4F-8D73-EA6436A36C81}"/>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E31865EE-2A1C-6947-9162-B8DF6792F910}"/>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356BE012-3B08-634B-9087-4F713B74697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EE1ABA8D-2444-D14C-B52A-74E8A8A9B10A}"/>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326CCB72-4338-6F44-9800-0539DAE6F876}"/>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E77418F8-5D88-514B-AAC9-70D35C8F7E9E}"/>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31DA5C32-3272-DB4C-87D2-C61CB329BA71}"/>
              </a:ext>
            </a:extLst>
          </p:cNvPr>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D4D4C817-45CD-1D43-B9DC-0D406D663BFC}"/>
              </a:ext>
            </a:extLst>
          </p:cNvPr>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vl1pPr>
          </a:lstStyle>
          <a:p>
            <a:pPr>
              <a:defRPr/>
            </a:pPr>
            <a:fld id="{BDF2C32E-6C70-EE4C-927A-1860FB927E96}" type="slidenum">
              <a:rPr lang="en-US" altLang="en-US"/>
              <a:pPr>
                <a:defRPr/>
              </a:pPr>
              <a:t>‹#›</a:t>
            </a:fld>
            <a:endParaRPr lang="en-US" altLang="en-US"/>
          </a:p>
        </p:txBody>
      </p:sp>
      <p:sp>
        <p:nvSpPr>
          <p:cNvPr id="1031" name="Rectangle 35">
            <a:extLst>
              <a:ext uri="{FF2B5EF4-FFF2-40B4-BE49-F238E27FC236}">
                <a16:creationId xmlns:a16="http://schemas.microsoft.com/office/drawing/2014/main" id="{2EB82431-D55B-E34E-B522-E83ECEB0D5DE}"/>
              </a:ext>
            </a:extLst>
          </p:cNvPr>
          <p:cNvSpPr>
            <a:spLocks noChangeArrowheads="1"/>
          </p:cNvSpPr>
          <p:nvPr userDrawn="1"/>
        </p:nvSpPr>
        <p:spPr bwMode="auto">
          <a:xfrm>
            <a:off x="1676400" y="6438900"/>
            <a:ext cx="5581650" cy="419100"/>
          </a:xfrm>
          <a:prstGeom prst="rect">
            <a:avLst/>
          </a:prstGeom>
          <a:noFill/>
          <a:ln>
            <a:noFill/>
          </a:ln>
          <a:effec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dirty="0">
                <a:latin typeface="Arial" panose="020B0604020202020204" pitchFamily="34" charset="0"/>
              </a:rPr>
              <a:t>© Copyright 2022 by Pearson Education, Inc. All Rights Reserved.</a:t>
            </a:r>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liangcpp.pearsoncmg.com/pyhtml/FileEditor.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liangcpp.pearsoncmg.com/pyhtml/CountEachLetter.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iangcpp.pearsoncmg.com/pyhtml/CountEachLetterURL.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liangcpp.pearsoncmg.com/pyhtml/TestExcep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liangcpp.pearsoncmg.com/pyhtml/RaiseException.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liangcpp.pearsoncmg.com/pyhtml/ProcessExceptionObject.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https://liangcpp.pearsoncmg.com/pyhtml/TestCircleWithCustomException.html" TargetMode="External"/><Relationship Id="rId5" Type="http://schemas.openxmlformats.org/officeDocument/2006/relationships/hyperlink" Target="https://liangcpp.pearsoncmg.com/pyhtml/InvalidRadiusException.html" TargetMode="External"/><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iangcpp.pearsoncmg.com/pyhtml/BinaryIODemo.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liangcpp.pearsoncmg.com/pyhtml/DetectEndOfFile.html" TargetMode="External"/><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 Id="rId5" Type="http://schemas.openxmlformats.org/officeDocument/2006/relationships/hyperlink" Target="https://liangcpp.pearsoncmg.com/pyhtml/AddressBook.html" TargetMode="Externa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hyperlink" Target="https://liangcpp.pearsoncmg.com/pyhtml/WriteDemo.html" TargetMode="Externa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angcpp.pearsoncmg.com/pyhtml/ReadDemo.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angcpp.pearsoncmg.com/pyhtml/AppendDemo.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iangcpp.pearsoncmg.com/pyhtml/WriteReadNumbers.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0234F373-88F4-B240-A39D-49E5FC1FD74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25CC4D3-0517-E949-9C35-DC139FD6A486}"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13AA7B13-6DFA-4F4B-A2A4-0EE6A00CFBBA}"/>
              </a:ext>
            </a:extLst>
          </p:cNvPr>
          <p:cNvSpPr>
            <a:spLocks noGrp="1" noChangeArrowheads="1"/>
          </p:cNvSpPr>
          <p:nvPr>
            <p:ph type="title"/>
          </p:nvPr>
        </p:nvSpPr>
        <p:spPr>
          <a:xfrm>
            <a:off x="457200" y="457200"/>
            <a:ext cx="8229600" cy="2209800"/>
          </a:xfrm>
          <a:noFill/>
        </p:spPr>
        <p:txBody>
          <a:bodyPr/>
          <a:lstStyle/>
          <a:p>
            <a:r>
              <a:rPr lang="en-US" altLang="en-US"/>
              <a:t>Chapter 13 </a:t>
            </a:r>
            <a:br>
              <a:rPr lang="en-US" altLang="en-US"/>
            </a:br>
            <a:r>
              <a:rPr lang="en-US" altLang="en-US"/>
              <a:t>Files and Exception Handling</a:t>
            </a:r>
          </a:p>
        </p:txBody>
      </p:sp>
      <p:sp>
        <p:nvSpPr>
          <p:cNvPr id="4100" name="Rectangle 7">
            <a:extLst>
              <a:ext uri="{FF2B5EF4-FFF2-40B4-BE49-F238E27FC236}">
                <a16:creationId xmlns:a16="http://schemas.microsoft.com/office/drawing/2014/main" id="{CB0A79B5-98D4-9549-B398-190518029A62}"/>
              </a:ext>
            </a:extLst>
          </p:cNvPr>
          <p:cNvSpPr>
            <a:spLocks noChangeArrowheads="1"/>
          </p:cNvSpPr>
          <p:nvPr/>
        </p:nvSpPr>
        <p:spPr bwMode="auto">
          <a:xfrm>
            <a:off x="3109913" y="2609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2564AF17-78EC-F544-BC9A-264CCADC431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013406-E3FF-0C4B-A9C2-39E347E11D59}" type="slidenum">
              <a:rPr lang="en-US" altLang="en-US" sz="1400"/>
              <a:pPr>
                <a:spcBef>
                  <a:spcPct val="0"/>
                </a:spcBef>
                <a:buClrTx/>
                <a:buSzTx/>
                <a:buFontTx/>
                <a:buNone/>
              </a:pPr>
              <a:t>10</a:t>
            </a:fld>
            <a:endParaRPr lang="en-US" altLang="en-US" sz="1400"/>
          </a:p>
        </p:txBody>
      </p:sp>
      <p:sp>
        <p:nvSpPr>
          <p:cNvPr id="21507" name="Rectangle 2">
            <a:extLst>
              <a:ext uri="{FF2B5EF4-FFF2-40B4-BE49-F238E27FC236}">
                <a16:creationId xmlns:a16="http://schemas.microsoft.com/office/drawing/2014/main" id="{3CDC5C42-7669-C545-B116-D8FA791BD0B1}"/>
              </a:ext>
            </a:extLst>
          </p:cNvPr>
          <p:cNvSpPr>
            <a:spLocks noGrp="1" noChangeArrowheads="1"/>
          </p:cNvSpPr>
          <p:nvPr>
            <p:ph type="title"/>
          </p:nvPr>
        </p:nvSpPr>
        <p:spPr>
          <a:xfrm>
            <a:off x="304800" y="381000"/>
            <a:ext cx="8534400" cy="609600"/>
          </a:xfrm>
          <a:noFill/>
        </p:spPr>
        <p:txBody>
          <a:bodyPr/>
          <a:lstStyle/>
          <a:p>
            <a:r>
              <a:rPr lang="en-US" altLang="en-US"/>
              <a:t>File Dialogs</a:t>
            </a:r>
          </a:p>
        </p:txBody>
      </p:sp>
      <p:sp>
        <p:nvSpPr>
          <p:cNvPr id="21508" name="Text Box 5">
            <a:extLst>
              <a:ext uri="{FF2B5EF4-FFF2-40B4-BE49-F238E27FC236}">
                <a16:creationId xmlns:a16="http://schemas.microsoft.com/office/drawing/2014/main" id="{A2D14487-C0AA-F345-A43E-6C77F034A9B4}"/>
              </a:ext>
            </a:extLst>
          </p:cNvPr>
          <p:cNvSpPr txBox="1">
            <a:spLocks noChangeArrowheads="1"/>
          </p:cNvSpPr>
          <p:nvPr/>
        </p:nvSpPr>
        <p:spPr bwMode="auto">
          <a:xfrm>
            <a:off x="228600" y="1066800"/>
            <a:ext cx="85344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2400">
                <a:solidFill>
                  <a:schemeClr val="tx2"/>
                </a:solidFill>
                <a:ea typeface="SimSun" panose="02010600030101010101" pitchFamily="2" charset="-122"/>
              </a:rPr>
              <a:t>from tkinter.filedialog import askopenfilename</a:t>
            </a:r>
          </a:p>
          <a:p>
            <a:pPr>
              <a:spcBef>
                <a:spcPct val="0"/>
              </a:spcBef>
              <a:buClrTx/>
              <a:buSzTx/>
              <a:buFontTx/>
              <a:buNone/>
            </a:pPr>
            <a:r>
              <a:rPr lang="en-US" altLang="zh-CN" sz="2400">
                <a:solidFill>
                  <a:schemeClr val="tx2"/>
                </a:solidFill>
                <a:ea typeface="SimSun" panose="02010600030101010101" pitchFamily="2" charset="-122"/>
              </a:rPr>
              <a:t>from tkinter.filedialog import asksaveasfilename</a:t>
            </a:r>
          </a:p>
          <a:p>
            <a:pPr>
              <a:spcBef>
                <a:spcPct val="0"/>
              </a:spcBef>
              <a:buClrTx/>
              <a:buSzTx/>
              <a:buFontTx/>
              <a:buNone/>
            </a:pPr>
            <a:endParaRPr lang="en-US" altLang="zh-CN" sz="2400">
              <a:solidFill>
                <a:schemeClr val="tx2"/>
              </a:solidFill>
              <a:ea typeface="SimSun" panose="02010600030101010101" pitchFamily="2" charset="-122"/>
            </a:endParaRPr>
          </a:p>
          <a:p>
            <a:pPr>
              <a:spcBef>
                <a:spcPct val="0"/>
              </a:spcBef>
              <a:buClrTx/>
              <a:buSzTx/>
              <a:buFontTx/>
              <a:buNone/>
            </a:pPr>
            <a:r>
              <a:rPr lang="en-US" altLang="zh-CN" sz="2400">
                <a:solidFill>
                  <a:schemeClr val="tx2"/>
                </a:solidFill>
                <a:ea typeface="SimSun" panose="02010600030101010101" pitchFamily="2" charset="-122"/>
              </a:rPr>
              <a:t>filenameforReading = askopenfilename()</a:t>
            </a:r>
          </a:p>
          <a:p>
            <a:pPr>
              <a:spcBef>
                <a:spcPct val="0"/>
              </a:spcBef>
              <a:buClrTx/>
              <a:buSzTx/>
              <a:buFontTx/>
              <a:buNone/>
            </a:pPr>
            <a:r>
              <a:rPr lang="en-US" altLang="zh-CN" sz="2400">
                <a:solidFill>
                  <a:schemeClr val="tx2"/>
                </a:solidFill>
                <a:ea typeface="SimSun" panose="02010600030101010101" pitchFamily="2" charset="-122"/>
              </a:rPr>
              <a:t>print(</a:t>
            </a:r>
            <a:r>
              <a:rPr lang="en-US" altLang="zh-CN" sz="2400" i="1">
                <a:solidFill>
                  <a:schemeClr val="tx2"/>
                </a:solidFill>
                <a:ea typeface="SimSun" panose="02010600030101010101" pitchFamily="2" charset="-122"/>
              </a:rPr>
              <a:t>"You can read from from "</a:t>
            </a:r>
            <a:r>
              <a:rPr lang="en-US" altLang="zh-CN" sz="2400">
                <a:solidFill>
                  <a:schemeClr val="tx2"/>
                </a:solidFill>
                <a:ea typeface="SimSun" panose="02010600030101010101" pitchFamily="2" charset="-122"/>
              </a:rPr>
              <a:t> + filenameforReading)</a:t>
            </a:r>
          </a:p>
          <a:p>
            <a:pPr>
              <a:spcBef>
                <a:spcPct val="0"/>
              </a:spcBef>
              <a:buClrTx/>
              <a:buSzTx/>
              <a:buFontTx/>
              <a:buNone/>
            </a:pPr>
            <a:endParaRPr lang="en-US" altLang="zh-CN" sz="2400">
              <a:solidFill>
                <a:schemeClr val="tx2"/>
              </a:solidFill>
              <a:ea typeface="SimSun" panose="02010600030101010101" pitchFamily="2" charset="-122"/>
            </a:endParaRPr>
          </a:p>
          <a:p>
            <a:pPr>
              <a:spcBef>
                <a:spcPct val="0"/>
              </a:spcBef>
              <a:buClrTx/>
              <a:buSzTx/>
              <a:buFontTx/>
              <a:buNone/>
            </a:pPr>
            <a:r>
              <a:rPr lang="en-US" altLang="zh-CN" sz="2400">
                <a:solidFill>
                  <a:schemeClr val="tx2"/>
                </a:solidFill>
                <a:ea typeface="SimSun" panose="02010600030101010101" pitchFamily="2" charset="-122"/>
              </a:rPr>
              <a:t>filenameforWriting = asksaveasfilename()</a:t>
            </a:r>
          </a:p>
          <a:p>
            <a:pPr>
              <a:spcBef>
                <a:spcPct val="0"/>
              </a:spcBef>
              <a:buClrTx/>
              <a:buSzTx/>
              <a:buFontTx/>
              <a:buNone/>
            </a:pPr>
            <a:r>
              <a:rPr lang="en-US" altLang="zh-CN" sz="2400">
                <a:solidFill>
                  <a:schemeClr val="tx2"/>
                </a:solidFill>
                <a:ea typeface="SimSun" panose="02010600030101010101" pitchFamily="2" charset="-122"/>
              </a:rPr>
              <a:t>print(</a:t>
            </a:r>
            <a:r>
              <a:rPr lang="en-US" altLang="zh-CN" sz="2400" i="1">
                <a:solidFill>
                  <a:schemeClr val="tx2"/>
                </a:solidFill>
                <a:ea typeface="SimSun" panose="02010600030101010101" pitchFamily="2" charset="-122"/>
              </a:rPr>
              <a:t>"You can write data to "</a:t>
            </a:r>
            <a:r>
              <a:rPr lang="en-US" altLang="zh-CN" sz="2400">
                <a:solidFill>
                  <a:schemeClr val="tx2"/>
                </a:solidFill>
                <a:ea typeface="SimSun" panose="02010600030101010101" pitchFamily="2" charset="-122"/>
              </a:rPr>
              <a:t> + filenameforWriting)</a:t>
            </a:r>
            <a:endParaRPr lang="en-US" altLang="en-US" sz="2400">
              <a:solidFill>
                <a:schemeClr val="tx2"/>
              </a:solidFill>
            </a:endParaRPr>
          </a:p>
        </p:txBody>
      </p:sp>
      <p:pic>
        <p:nvPicPr>
          <p:cNvPr id="21509" name="Picture 6">
            <a:extLst>
              <a:ext uri="{FF2B5EF4-FFF2-40B4-BE49-F238E27FC236}">
                <a16:creationId xmlns:a16="http://schemas.microsoft.com/office/drawing/2014/main" id="{6082E29B-3BDC-9540-85C2-B23743700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343400"/>
            <a:ext cx="2505075" cy="191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7">
            <a:extLst>
              <a:ext uri="{FF2B5EF4-FFF2-40B4-BE49-F238E27FC236}">
                <a16:creationId xmlns:a16="http://schemas.microsoft.com/office/drawing/2014/main" id="{802F6CC1-0CE3-1B4A-BA92-B5BFE59A42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343400"/>
            <a:ext cx="57150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3CFCF566-7662-354E-A678-8888649FBB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2435DF-73A7-704F-8891-8731637C1544}" type="slidenum">
              <a:rPr lang="en-US" altLang="en-US" sz="1400"/>
              <a:pPr>
                <a:spcBef>
                  <a:spcPct val="0"/>
                </a:spcBef>
                <a:buClrTx/>
                <a:buSzTx/>
                <a:buFontTx/>
                <a:buNone/>
              </a:pPr>
              <a:t>11</a:t>
            </a:fld>
            <a:endParaRPr lang="en-US" altLang="en-US" sz="1400"/>
          </a:p>
        </p:txBody>
      </p:sp>
      <p:sp>
        <p:nvSpPr>
          <p:cNvPr id="23555" name="Rectangle 2">
            <a:extLst>
              <a:ext uri="{FF2B5EF4-FFF2-40B4-BE49-F238E27FC236}">
                <a16:creationId xmlns:a16="http://schemas.microsoft.com/office/drawing/2014/main" id="{4CDE569D-9C77-E240-8D3B-73A935E4933F}"/>
              </a:ext>
            </a:extLst>
          </p:cNvPr>
          <p:cNvSpPr>
            <a:spLocks noGrp="1" noChangeArrowheads="1"/>
          </p:cNvSpPr>
          <p:nvPr>
            <p:ph type="title"/>
          </p:nvPr>
        </p:nvSpPr>
        <p:spPr>
          <a:xfrm>
            <a:off x="685800" y="457200"/>
            <a:ext cx="7772400" cy="685800"/>
          </a:xfrm>
        </p:spPr>
        <p:txBody>
          <a:bodyPr/>
          <a:lstStyle/>
          <a:p>
            <a:r>
              <a:rPr lang="en-US" altLang="en-US" sz="4000"/>
              <a:t>File Editor</a:t>
            </a:r>
            <a:endParaRPr lang="en-US" altLang="en-US">
              <a:latin typeface="Book Antiqua" panose="02040602050305030304" pitchFamily="18" charset="0"/>
            </a:endParaRPr>
          </a:p>
        </p:txBody>
      </p:sp>
      <p:pic>
        <p:nvPicPr>
          <p:cNvPr id="23556" name="Picture 14">
            <a:extLst>
              <a:ext uri="{FF2B5EF4-FFF2-40B4-BE49-F238E27FC236}">
                <a16:creationId xmlns:a16="http://schemas.microsoft.com/office/drawing/2014/main" id="{6E42AB70-B12E-7B4E-87B3-B6BBE4FDE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863" y="1219200"/>
            <a:ext cx="36957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15">
            <a:extLst>
              <a:ext uri="{FF2B5EF4-FFF2-40B4-BE49-F238E27FC236}">
                <a16:creationId xmlns:a16="http://schemas.microsoft.com/office/drawing/2014/main" id="{9EBAE130-2C27-3144-B357-93E621A6E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219200"/>
            <a:ext cx="371792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Rectangle 10">
            <a:hlinkClick r:id="rId4"/>
            <a:extLst>
              <a:ext uri="{FF2B5EF4-FFF2-40B4-BE49-F238E27FC236}">
                <a16:creationId xmlns:a16="http://schemas.microsoft.com/office/drawing/2014/main" id="{FA636EE2-7AF8-3544-82D2-CED9BC21DB97}"/>
              </a:ext>
            </a:extLst>
          </p:cNvPr>
          <p:cNvSpPr>
            <a:spLocks noChangeArrowheads="1"/>
          </p:cNvSpPr>
          <p:nvPr/>
        </p:nvSpPr>
        <p:spPr bwMode="auto">
          <a:xfrm>
            <a:off x="3733800" y="58674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FileEditor</a:t>
            </a:r>
          </a:p>
          <a:p>
            <a:pPr algn="ctr">
              <a:spcBef>
                <a:spcPct val="0"/>
              </a:spcBef>
              <a:buClrTx/>
              <a:buSzTx/>
              <a:buFontTx/>
              <a:buNone/>
            </a:pP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C7FB72E8-2472-2B48-92CC-6C6BAD575E0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147079-24C8-514A-8A2E-4127C8B33E75}" type="slidenum">
              <a:rPr lang="en-US" altLang="en-US" sz="1400"/>
              <a:pPr>
                <a:spcBef>
                  <a:spcPct val="0"/>
                </a:spcBef>
                <a:buClrTx/>
                <a:buSzTx/>
                <a:buFontTx/>
                <a:buNone/>
              </a:pPr>
              <a:t>12</a:t>
            </a:fld>
            <a:endParaRPr lang="en-US" altLang="en-US" sz="1400"/>
          </a:p>
        </p:txBody>
      </p:sp>
      <p:sp>
        <p:nvSpPr>
          <p:cNvPr id="24579" name="Rectangle 2">
            <a:extLst>
              <a:ext uri="{FF2B5EF4-FFF2-40B4-BE49-F238E27FC236}">
                <a16:creationId xmlns:a16="http://schemas.microsoft.com/office/drawing/2014/main" id="{86B1B06B-2EA0-2C49-AD65-074D2B86C720}"/>
              </a:ext>
            </a:extLst>
          </p:cNvPr>
          <p:cNvSpPr>
            <a:spLocks noGrp="1" noChangeArrowheads="1"/>
          </p:cNvSpPr>
          <p:nvPr>
            <p:ph type="title"/>
          </p:nvPr>
        </p:nvSpPr>
        <p:spPr>
          <a:xfrm>
            <a:off x="0" y="381000"/>
            <a:ext cx="9144000" cy="838200"/>
          </a:xfrm>
          <a:noFill/>
        </p:spPr>
        <p:txBody>
          <a:bodyPr/>
          <a:lstStyle/>
          <a:p>
            <a:r>
              <a:rPr lang="en-US" altLang="en-US" sz="4000"/>
              <a:t>Problem: Counting Each Letter in a File</a:t>
            </a:r>
          </a:p>
        </p:txBody>
      </p:sp>
      <p:sp>
        <p:nvSpPr>
          <p:cNvPr id="24580" name="Rectangle 3">
            <a:extLst>
              <a:ext uri="{FF2B5EF4-FFF2-40B4-BE49-F238E27FC236}">
                <a16:creationId xmlns:a16="http://schemas.microsoft.com/office/drawing/2014/main" id="{8C2B4C90-CDA9-184C-B69C-D10DB32DD26A}"/>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1" name="Text Box 4">
            <a:extLst>
              <a:ext uri="{FF2B5EF4-FFF2-40B4-BE49-F238E27FC236}">
                <a16:creationId xmlns:a16="http://schemas.microsoft.com/office/drawing/2014/main" id="{95CA83AF-FD9B-B049-B6D5-10D49CA8AEF6}"/>
              </a:ext>
            </a:extLst>
          </p:cNvPr>
          <p:cNvSpPr txBox="1">
            <a:spLocks noChangeArrowheads="1"/>
          </p:cNvSpPr>
          <p:nvPr/>
        </p:nvSpPr>
        <p:spPr bwMode="auto">
          <a:xfrm>
            <a:off x="228600" y="1752600"/>
            <a:ext cx="86868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a:t>The problem is to write a program that prompts the user to enter a file and counts the number of occurrences of each letter in the file regardless of case.</a:t>
            </a:r>
          </a:p>
        </p:txBody>
      </p:sp>
      <p:sp>
        <p:nvSpPr>
          <p:cNvPr id="24582" name="Rectangle 10">
            <a:hlinkClick r:id="rId3"/>
            <a:extLst>
              <a:ext uri="{FF2B5EF4-FFF2-40B4-BE49-F238E27FC236}">
                <a16:creationId xmlns:a16="http://schemas.microsoft.com/office/drawing/2014/main" id="{1403BAAC-B0DF-3E4B-AC0A-3F2CC7B9FF81}"/>
              </a:ext>
            </a:extLst>
          </p:cNvPr>
          <p:cNvSpPr>
            <a:spLocks noChangeArrowheads="1"/>
          </p:cNvSpPr>
          <p:nvPr/>
        </p:nvSpPr>
        <p:spPr bwMode="auto">
          <a:xfrm>
            <a:off x="2971800" y="4892675"/>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CountEachLetter</a:t>
            </a:r>
          </a:p>
          <a:p>
            <a:pPr algn="ctr">
              <a:spcBef>
                <a:spcPct val="0"/>
              </a:spcBef>
              <a:buClrTx/>
              <a:buSzTx/>
              <a:buFontTx/>
              <a:buNone/>
            </a:pPr>
            <a:endParaRPr lang="en-US"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E269B0AF-36CE-7948-9C4F-8C3429D302E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B04445-8F94-5848-8B2C-32386BAFF925}" type="slidenum">
              <a:rPr lang="en-US" altLang="en-US" sz="1400"/>
              <a:pPr>
                <a:spcBef>
                  <a:spcPct val="0"/>
                </a:spcBef>
                <a:buClrTx/>
                <a:buSzTx/>
                <a:buFontTx/>
                <a:buNone/>
              </a:pPr>
              <a:t>13</a:t>
            </a:fld>
            <a:endParaRPr lang="en-US" altLang="en-US" sz="1400"/>
          </a:p>
        </p:txBody>
      </p:sp>
      <p:sp>
        <p:nvSpPr>
          <p:cNvPr id="26627" name="Rectangle 2">
            <a:extLst>
              <a:ext uri="{FF2B5EF4-FFF2-40B4-BE49-F238E27FC236}">
                <a16:creationId xmlns:a16="http://schemas.microsoft.com/office/drawing/2014/main" id="{789F8AD7-E353-2D46-B8C8-27F6A58DD6F3}"/>
              </a:ext>
            </a:extLst>
          </p:cNvPr>
          <p:cNvSpPr>
            <a:spLocks noGrp="1" noChangeArrowheads="1"/>
          </p:cNvSpPr>
          <p:nvPr>
            <p:ph type="title"/>
          </p:nvPr>
        </p:nvSpPr>
        <p:spPr>
          <a:xfrm>
            <a:off x="0" y="381000"/>
            <a:ext cx="9144000" cy="838200"/>
          </a:xfrm>
          <a:noFill/>
        </p:spPr>
        <p:txBody>
          <a:bodyPr/>
          <a:lstStyle/>
          <a:p>
            <a:r>
              <a:rPr lang="en-US" altLang="en-US" sz="4000"/>
              <a:t>Retrieving Data from the Web</a:t>
            </a:r>
          </a:p>
        </p:txBody>
      </p:sp>
      <p:sp>
        <p:nvSpPr>
          <p:cNvPr id="26628" name="Rectangle 3">
            <a:extLst>
              <a:ext uri="{FF2B5EF4-FFF2-40B4-BE49-F238E27FC236}">
                <a16:creationId xmlns:a16="http://schemas.microsoft.com/office/drawing/2014/main" id="{112CF662-4D5F-9547-BA81-57378E327FB4}"/>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29" name="Text Box 4">
            <a:extLst>
              <a:ext uri="{FF2B5EF4-FFF2-40B4-BE49-F238E27FC236}">
                <a16:creationId xmlns:a16="http://schemas.microsoft.com/office/drawing/2014/main" id="{9BC4804E-6D5A-C046-8A1B-411FD58E90B7}"/>
              </a:ext>
            </a:extLst>
          </p:cNvPr>
          <p:cNvSpPr txBox="1">
            <a:spLocks noChangeArrowheads="1"/>
          </p:cNvSpPr>
          <p:nvPr/>
        </p:nvSpPr>
        <p:spPr bwMode="auto">
          <a:xfrm>
            <a:off x="228600" y="1447800"/>
            <a:ext cx="86868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Using Python, you can write simple code to read data from a Website. All you need to do is to open a URL link using the </a:t>
            </a:r>
            <a:r>
              <a:rPr lang="en-US" altLang="en-US" sz="2400" u="sng"/>
              <a:t>urlopen</a:t>
            </a:r>
            <a:r>
              <a:rPr lang="en-US" altLang="en-US" sz="2400"/>
              <a:t> function as follows:</a:t>
            </a:r>
          </a:p>
          <a:p>
            <a:pPr>
              <a:spcBef>
                <a:spcPct val="0"/>
              </a:spcBef>
              <a:buClrTx/>
              <a:buSzTx/>
              <a:buFontTx/>
              <a:buNone/>
            </a:pPr>
            <a:endParaRPr lang="en-US" altLang="en-US" sz="2400"/>
          </a:p>
          <a:p>
            <a:pPr>
              <a:spcBef>
                <a:spcPct val="0"/>
              </a:spcBef>
              <a:buClrTx/>
              <a:buSzTx/>
              <a:buFontTx/>
              <a:buNone/>
            </a:pPr>
            <a:r>
              <a:rPr lang="fr-FR" altLang="en-US" sz="2400"/>
              <a:t>infile = urllib.request.urlopen('http://www.yahoo.com')</a:t>
            </a:r>
          </a:p>
          <a:p>
            <a:pPr>
              <a:spcBef>
                <a:spcPct val="0"/>
              </a:spcBef>
              <a:buClrTx/>
              <a:buSzTx/>
              <a:buFontTx/>
              <a:buNone/>
            </a:pPr>
            <a:endParaRPr lang="fr-FR" altLang="en-US" sz="2400"/>
          </a:p>
          <a:p>
            <a:pPr>
              <a:spcBef>
                <a:spcPct val="0"/>
              </a:spcBef>
              <a:buClrTx/>
              <a:buSzTx/>
              <a:buFontTx/>
              <a:buNone/>
            </a:pPr>
            <a:r>
              <a:rPr lang="en-US" altLang="en-US" sz="2400"/>
              <a:t>import urllib.request</a:t>
            </a:r>
            <a:endParaRPr lang="fr-FR" altLang="en-US" sz="2400"/>
          </a:p>
          <a:p>
            <a:pPr>
              <a:spcBef>
                <a:spcPct val="0"/>
              </a:spcBef>
              <a:buClrTx/>
              <a:buSzTx/>
              <a:buFontTx/>
              <a:buNone/>
            </a:pPr>
            <a:r>
              <a:rPr lang="fr-FR" altLang="en-US" sz="2400"/>
              <a:t>infile = urllib.request.urlopen('http://www.yahoo.com/index.html')</a:t>
            </a:r>
            <a:endParaRPr lang="en-US" altLang="en-US" sz="2400"/>
          </a:p>
          <a:p>
            <a:pPr>
              <a:spcBef>
                <a:spcPct val="0"/>
              </a:spcBef>
              <a:buClrTx/>
              <a:buSzTx/>
              <a:buFontTx/>
              <a:buNone/>
            </a:pPr>
            <a:r>
              <a:rPr lang="en-US" altLang="en-US" sz="2400"/>
              <a:t>print(infile.read().decode())</a:t>
            </a:r>
          </a:p>
        </p:txBody>
      </p:sp>
      <p:sp>
        <p:nvSpPr>
          <p:cNvPr id="26630" name="Rectangle 10">
            <a:hlinkClick r:id="rId3"/>
            <a:extLst>
              <a:ext uri="{FF2B5EF4-FFF2-40B4-BE49-F238E27FC236}">
                <a16:creationId xmlns:a16="http://schemas.microsoft.com/office/drawing/2014/main" id="{43AE77BB-24C6-1946-BD85-C85E68C39E28}"/>
              </a:ext>
            </a:extLst>
          </p:cNvPr>
          <p:cNvSpPr>
            <a:spLocks noChangeArrowheads="1"/>
          </p:cNvSpPr>
          <p:nvPr/>
        </p:nvSpPr>
        <p:spPr bwMode="auto">
          <a:xfrm>
            <a:off x="3657600" y="55626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CountEachLetterURL</a:t>
            </a:r>
          </a:p>
          <a:p>
            <a:pPr algn="ctr">
              <a:spcBef>
                <a:spcPct val="0"/>
              </a:spcBef>
              <a:buClrTx/>
              <a:buSzTx/>
              <a:buFontTx/>
              <a:buNone/>
            </a:pPr>
            <a:endParaRPr lang="en-US"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96A3B17C-A963-DF40-B5C4-37AF8B0DF1B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5CFA636-ADF0-AB4F-856B-064427E47A06}" type="slidenum">
              <a:rPr lang="en-US" altLang="en-US" sz="1400"/>
              <a:pPr>
                <a:spcBef>
                  <a:spcPct val="0"/>
                </a:spcBef>
                <a:buClrTx/>
                <a:buSzTx/>
                <a:buFontTx/>
                <a:buNone/>
              </a:pPr>
              <a:t>14</a:t>
            </a:fld>
            <a:endParaRPr lang="en-US" altLang="en-US" sz="1400"/>
          </a:p>
        </p:txBody>
      </p:sp>
      <p:sp>
        <p:nvSpPr>
          <p:cNvPr id="28675" name="Rectangle 2">
            <a:extLst>
              <a:ext uri="{FF2B5EF4-FFF2-40B4-BE49-F238E27FC236}">
                <a16:creationId xmlns:a16="http://schemas.microsoft.com/office/drawing/2014/main" id="{D26B8362-D06E-D448-A902-E0B1D051E478}"/>
              </a:ext>
            </a:extLst>
          </p:cNvPr>
          <p:cNvSpPr>
            <a:spLocks noGrp="1" noChangeArrowheads="1"/>
          </p:cNvSpPr>
          <p:nvPr>
            <p:ph type="title"/>
          </p:nvPr>
        </p:nvSpPr>
        <p:spPr>
          <a:xfrm>
            <a:off x="0" y="228600"/>
            <a:ext cx="9144000" cy="533400"/>
          </a:xfrm>
          <a:noFill/>
        </p:spPr>
        <p:txBody>
          <a:bodyPr/>
          <a:lstStyle/>
          <a:p>
            <a:r>
              <a:rPr lang="en-US" altLang="en-US" sz="4000"/>
              <a:t>Exception Handling</a:t>
            </a:r>
          </a:p>
        </p:txBody>
      </p:sp>
      <p:sp>
        <p:nvSpPr>
          <p:cNvPr id="28676" name="Rectangle 3">
            <a:extLst>
              <a:ext uri="{FF2B5EF4-FFF2-40B4-BE49-F238E27FC236}">
                <a16:creationId xmlns:a16="http://schemas.microsoft.com/office/drawing/2014/main" id="{1EA794DA-A028-C944-95ED-CE278B2F0667}"/>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7" name="Text Box 4">
            <a:extLst>
              <a:ext uri="{FF2B5EF4-FFF2-40B4-BE49-F238E27FC236}">
                <a16:creationId xmlns:a16="http://schemas.microsoft.com/office/drawing/2014/main" id="{76800477-E77E-864B-A11A-A1888B81F4AE}"/>
              </a:ext>
            </a:extLst>
          </p:cNvPr>
          <p:cNvSpPr txBox="1">
            <a:spLocks noChangeArrowheads="1"/>
          </p:cNvSpPr>
          <p:nvPr/>
        </p:nvSpPr>
        <p:spPr bwMode="auto">
          <a:xfrm>
            <a:off x="228600" y="990600"/>
            <a:ext cx="8686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t>When you run the program in Listing 11.3 or Listing 11.4, what happens if the user enters a file or an URL that does not exist? The program would be aborted and raises an error. For example, if you run Listing 11.3 with an incorrect input, the program reports an IO error as shown below:</a:t>
            </a:r>
          </a:p>
        </p:txBody>
      </p:sp>
      <p:sp>
        <p:nvSpPr>
          <p:cNvPr id="28678" name="Text Box 7">
            <a:extLst>
              <a:ext uri="{FF2B5EF4-FFF2-40B4-BE49-F238E27FC236}">
                <a16:creationId xmlns:a16="http://schemas.microsoft.com/office/drawing/2014/main" id="{59C9E959-7E19-5043-81D3-C8323F1CE12C}"/>
              </a:ext>
            </a:extLst>
          </p:cNvPr>
          <p:cNvSpPr txBox="1">
            <a:spLocks noChangeArrowheads="1"/>
          </p:cNvSpPr>
          <p:nvPr/>
        </p:nvSpPr>
        <p:spPr bwMode="auto">
          <a:xfrm>
            <a:off x="152400" y="3124200"/>
            <a:ext cx="86868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rPr>
              <a:t>c:\pybook\python CountEachLetter.py</a:t>
            </a:r>
          </a:p>
          <a:p>
            <a:pPr>
              <a:spcBef>
                <a:spcPct val="0"/>
              </a:spcBef>
              <a:buClrTx/>
              <a:buSzTx/>
              <a:buFontTx/>
              <a:buNone/>
            </a:pPr>
            <a:r>
              <a:rPr lang="en-US" altLang="en-US" sz="2400">
                <a:solidFill>
                  <a:schemeClr val="tx2"/>
                </a:solidFill>
              </a:rPr>
              <a:t>Enter a filename: newinput.txt</a:t>
            </a:r>
          </a:p>
          <a:p>
            <a:pPr>
              <a:spcBef>
                <a:spcPct val="0"/>
              </a:spcBef>
              <a:buClrTx/>
              <a:buSzTx/>
              <a:buFontTx/>
              <a:buNone/>
            </a:pPr>
            <a:r>
              <a:rPr lang="en-US" altLang="en-US" sz="2400">
                <a:solidFill>
                  <a:schemeClr val="tx2"/>
                </a:solidFill>
              </a:rPr>
              <a:t>Traceback (most recent call last):</a:t>
            </a:r>
          </a:p>
          <a:p>
            <a:pPr>
              <a:spcBef>
                <a:spcPct val="0"/>
              </a:spcBef>
              <a:buClrTx/>
              <a:buSzTx/>
              <a:buFontTx/>
              <a:buNone/>
            </a:pPr>
            <a:r>
              <a:rPr lang="en-US" altLang="en-US" sz="2400">
                <a:solidFill>
                  <a:schemeClr val="tx2"/>
                </a:solidFill>
              </a:rPr>
              <a:t>  File "CountEachLetter.py", line 23, in &lt;module&gt;</a:t>
            </a:r>
          </a:p>
          <a:p>
            <a:pPr>
              <a:spcBef>
                <a:spcPct val="0"/>
              </a:spcBef>
              <a:buClrTx/>
              <a:buSzTx/>
              <a:buFontTx/>
              <a:buNone/>
            </a:pPr>
            <a:r>
              <a:rPr lang="en-US" altLang="en-US" sz="2400">
                <a:solidFill>
                  <a:schemeClr val="tx2"/>
                </a:solidFill>
              </a:rPr>
              <a:t>main()</a:t>
            </a:r>
          </a:p>
          <a:p>
            <a:pPr>
              <a:spcBef>
                <a:spcPct val="0"/>
              </a:spcBef>
              <a:buClrTx/>
              <a:buSzTx/>
              <a:buFontTx/>
              <a:buNone/>
            </a:pPr>
            <a:r>
              <a:rPr lang="en-US" altLang="en-US" sz="2400">
                <a:solidFill>
                  <a:schemeClr val="tx2"/>
                </a:solidFill>
              </a:rPr>
              <a:t>  File "CountEachLetter.py", line 4, in main</a:t>
            </a:r>
          </a:p>
          <a:p>
            <a:pPr>
              <a:spcBef>
                <a:spcPct val="0"/>
              </a:spcBef>
              <a:buClrTx/>
              <a:buSzTx/>
              <a:buFontTx/>
              <a:buNone/>
            </a:pPr>
            <a:r>
              <a:rPr lang="en-US" altLang="en-US" sz="2400">
                <a:solidFill>
                  <a:schemeClr val="tx2"/>
                </a:solidFill>
              </a:rPr>
              <a:t>Infile = open(filename, "r"&gt; # Open the file</a:t>
            </a:r>
          </a:p>
          <a:p>
            <a:pPr>
              <a:spcBef>
                <a:spcPct val="0"/>
              </a:spcBef>
              <a:buClrTx/>
              <a:buSzTx/>
              <a:buFontTx/>
              <a:buNone/>
            </a:pPr>
            <a:r>
              <a:rPr lang="en-US" altLang="en-US" sz="2400">
                <a:solidFill>
                  <a:schemeClr val="tx2"/>
                </a:solidFill>
              </a:rPr>
              <a:t>IOError: [Errno 2] No such file or directory: 'newinput.txt'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606A66BF-4C20-9D4D-AD52-2191C8F2595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CAB1A8C-ABE8-3248-B20B-9D65696967D9}" type="slidenum">
              <a:rPr lang="en-US" altLang="en-US" sz="1400"/>
              <a:pPr>
                <a:spcBef>
                  <a:spcPct val="0"/>
                </a:spcBef>
                <a:buClrTx/>
                <a:buSzTx/>
                <a:buFontTx/>
                <a:buNone/>
              </a:pPr>
              <a:t>15</a:t>
            </a:fld>
            <a:endParaRPr lang="en-US" altLang="en-US" sz="1400"/>
          </a:p>
        </p:txBody>
      </p:sp>
      <p:sp>
        <p:nvSpPr>
          <p:cNvPr id="30723" name="Rectangle 2">
            <a:extLst>
              <a:ext uri="{FF2B5EF4-FFF2-40B4-BE49-F238E27FC236}">
                <a16:creationId xmlns:a16="http://schemas.microsoft.com/office/drawing/2014/main" id="{089741ED-9AE9-A040-9C91-98107A2892C8}"/>
              </a:ext>
            </a:extLst>
          </p:cNvPr>
          <p:cNvSpPr>
            <a:spLocks noGrp="1" noChangeArrowheads="1"/>
          </p:cNvSpPr>
          <p:nvPr>
            <p:ph type="title"/>
          </p:nvPr>
        </p:nvSpPr>
        <p:spPr>
          <a:xfrm>
            <a:off x="685800" y="152400"/>
            <a:ext cx="7772400" cy="685800"/>
          </a:xfrm>
          <a:noFill/>
        </p:spPr>
        <p:txBody>
          <a:bodyPr/>
          <a:lstStyle/>
          <a:p>
            <a:r>
              <a:rPr lang="en-US" altLang="en-US" sz="4000"/>
              <a:t>The </a:t>
            </a:r>
            <a:r>
              <a:rPr lang="en-US" altLang="en-US" sz="3800">
                <a:latin typeface="Courier New" panose="02070309020205020404" pitchFamily="49" charset="0"/>
              </a:rPr>
              <a:t>try ... except </a:t>
            </a:r>
            <a:r>
              <a:rPr lang="en-US" altLang="en-US" sz="4000"/>
              <a:t>Clause</a:t>
            </a:r>
            <a:endParaRPr lang="en-US" altLang="en-US" sz="4000" b="1"/>
          </a:p>
        </p:txBody>
      </p:sp>
      <p:sp>
        <p:nvSpPr>
          <p:cNvPr id="30724" name="Rectangle 3">
            <a:extLst>
              <a:ext uri="{FF2B5EF4-FFF2-40B4-BE49-F238E27FC236}">
                <a16:creationId xmlns:a16="http://schemas.microsoft.com/office/drawing/2014/main" id="{9F5114CE-0155-9048-9B0A-E7A16FAF664A}"/>
              </a:ext>
            </a:extLst>
          </p:cNvPr>
          <p:cNvSpPr>
            <a:spLocks noGrp="1" noChangeArrowheads="1"/>
          </p:cNvSpPr>
          <p:nvPr>
            <p:ph type="body" idx="1"/>
          </p:nvPr>
        </p:nvSpPr>
        <p:spPr>
          <a:xfrm>
            <a:off x="304800" y="1066800"/>
            <a:ext cx="8382000" cy="2133600"/>
          </a:xfrm>
        </p:spPr>
        <p:txBody>
          <a:bodyPr/>
          <a:lstStyle/>
          <a:p>
            <a:pPr>
              <a:lnSpc>
                <a:spcPct val="90000"/>
              </a:lnSpc>
              <a:buFont typeface="Monotype Sorts" pitchFamily="2" charset="2"/>
              <a:buNone/>
            </a:pPr>
            <a:r>
              <a:rPr lang="en-US" altLang="en-US" sz="3000" b="1">
                <a:solidFill>
                  <a:schemeClr val="tx2"/>
                </a:solidFill>
                <a:latin typeface="Courier New" panose="02070309020205020404" pitchFamily="49" charset="0"/>
              </a:rPr>
              <a:t>try:</a:t>
            </a:r>
          </a:p>
          <a:p>
            <a:pPr>
              <a:lnSpc>
                <a:spcPct val="90000"/>
              </a:lnSpc>
              <a:buFont typeface="Monotype Sorts" pitchFamily="2" charset="2"/>
              <a:buNone/>
            </a:pPr>
            <a:r>
              <a:rPr lang="en-US" altLang="en-US" sz="3000" b="1">
                <a:solidFill>
                  <a:schemeClr val="tx2"/>
                </a:solidFill>
                <a:latin typeface="Courier New" panose="02070309020205020404" pitchFamily="49" charset="0"/>
              </a:rPr>
              <a:t>    &lt;body&gt;</a:t>
            </a:r>
          </a:p>
          <a:p>
            <a:pPr>
              <a:lnSpc>
                <a:spcPct val="90000"/>
              </a:lnSpc>
              <a:buFont typeface="Monotype Sorts" pitchFamily="2" charset="2"/>
              <a:buNone/>
            </a:pPr>
            <a:r>
              <a:rPr lang="en-US" altLang="en-US" sz="3000" b="1">
                <a:solidFill>
                  <a:schemeClr val="tx2"/>
                </a:solidFill>
                <a:latin typeface="Courier New" panose="02070309020205020404" pitchFamily="49" charset="0"/>
              </a:rPr>
              <a:t>except &lt;ExceptionType&gt;:</a:t>
            </a:r>
          </a:p>
          <a:p>
            <a:pPr>
              <a:lnSpc>
                <a:spcPct val="90000"/>
              </a:lnSpc>
              <a:buFont typeface="Monotype Sorts" pitchFamily="2" charset="2"/>
              <a:buNone/>
            </a:pPr>
            <a:r>
              <a:rPr lang="en-US" altLang="en-US" sz="3000" b="1">
                <a:solidFill>
                  <a:schemeClr val="tx2"/>
                </a:solidFill>
                <a:latin typeface="Courier New" panose="02070309020205020404" pitchFamily="49" charset="0"/>
              </a:rPr>
              <a:t>    &lt;handler&gt;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149731D3-C4ED-8149-BFC5-30FD84EBE40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EF76499-E388-7D4B-B9F3-1FDE3C256213}" type="slidenum">
              <a:rPr lang="en-US" altLang="en-US" sz="1400"/>
              <a:pPr>
                <a:spcBef>
                  <a:spcPct val="0"/>
                </a:spcBef>
                <a:buClrTx/>
                <a:buSzTx/>
                <a:buFontTx/>
                <a:buNone/>
              </a:pPr>
              <a:t>16</a:t>
            </a:fld>
            <a:endParaRPr lang="en-US" altLang="en-US" sz="1400"/>
          </a:p>
        </p:txBody>
      </p:sp>
      <p:sp>
        <p:nvSpPr>
          <p:cNvPr id="31747" name="Rectangle 2">
            <a:extLst>
              <a:ext uri="{FF2B5EF4-FFF2-40B4-BE49-F238E27FC236}">
                <a16:creationId xmlns:a16="http://schemas.microsoft.com/office/drawing/2014/main" id="{F7786F2C-E4BC-3448-9030-3DD4D1E7D314}"/>
              </a:ext>
            </a:extLst>
          </p:cNvPr>
          <p:cNvSpPr>
            <a:spLocks noGrp="1" noChangeArrowheads="1"/>
          </p:cNvSpPr>
          <p:nvPr>
            <p:ph type="title"/>
          </p:nvPr>
        </p:nvSpPr>
        <p:spPr>
          <a:xfrm>
            <a:off x="685800" y="152400"/>
            <a:ext cx="7772400" cy="685800"/>
          </a:xfrm>
          <a:noFill/>
        </p:spPr>
        <p:txBody>
          <a:bodyPr/>
          <a:lstStyle/>
          <a:p>
            <a:r>
              <a:rPr lang="en-US" altLang="en-US" sz="4000"/>
              <a:t>The </a:t>
            </a:r>
            <a:r>
              <a:rPr lang="en-US" altLang="en-US" sz="3800">
                <a:latin typeface="Courier New" panose="02070309020205020404" pitchFamily="49" charset="0"/>
              </a:rPr>
              <a:t>try ... except </a:t>
            </a:r>
            <a:r>
              <a:rPr lang="en-US" altLang="en-US" sz="4000"/>
              <a:t>Clause</a:t>
            </a:r>
            <a:endParaRPr lang="en-US" altLang="en-US" sz="4000" b="1"/>
          </a:p>
        </p:txBody>
      </p:sp>
      <p:sp>
        <p:nvSpPr>
          <p:cNvPr id="31748" name="Rectangle 3">
            <a:extLst>
              <a:ext uri="{FF2B5EF4-FFF2-40B4-BE49-F238E27FC236}">
                <a16:creationId xmlns:a16="http://schemas.microsoft.com/office/drawing/2014/main" id="{F186BA95-2378-BD48-AE4E-663E5E139636}"/>
              </a:ext>
            </a:extLst>
          </p:cNvPr>
          <p:cNvSpPr>
            <a:spLocks noGrp="1" noChangeArrowheads="1"/>
          </p:cNvSpPr>
          <p:nvPr>
            <p:ph type="body" idx="1"/>
          </p:nvPr>
        </p:nvSpPr>
        <p:spPr>
          <a:xfrm>
            <a:off x="304800" y="1066800"/>
            <a:ext cx="4038600" cy="5334000"/>
          </a:xfrm>
        </p:spPr>
        <p:txBody>
          <a:bodyPr/>
          <a:lstStyle/>
          <a:p>
            <a:pPr>
              <a:lnSpc>
                <a:spcPct val="90000"/>
              </a:lnSpc>
              <a:buFont typeface="Monotype Sorts" pitchFamily="2" charset="2"/>
              <a:buNone/>
            </a:pPr>
            <a:r>
              <a:rPr lang="en-US" altLang="en-US" sz="2400">
                <a:solidFill>
                  <a:schemeClr val="tx2"/>
                </a:solidFill>
              </a:rPr>
              <a:t>try:</a:t>
            </a:r>
          </a:p>
          <a:p>
            <a:pPr>
              <a:lnSpc>
                <a:spcPct val="90000"/>
              </a:lnSpc>
              <a:buFont typeface="Monotype Sorts" pitchFamily="2" charset="2"/>
              <a:buNone/>
            </a:pPr>
            <a:r>
              <a:rPr lang="en-US" altLang="en-US" sz="2400">
                <a:solidFill>
                  <a:schemeClr val="tx2"/>
                </a:solidFill>
              </a:rPr>
              <a:t>&lt;body&gt;</a:t>
            </a:r>
          </a:p>
          <a:p>
            <a:pPr>
              <a:lnSpc>
                <a:spcPct val="90000"/>
              </a:lnSpc>
              <a:buFont typeface="Monotype Sorts" pitchFamily="2" charset="2"/>
              <a:buNone/>
            </a:pPr>
            <a:r>
              <a:rPr lang="en-US" altLang="en-US" sz="2400">
                <a:solidFill>
                  <a:schemeClr val="tx2"/>
                </a:solidFill>
              </a:rPr>
              <a:t>except &lt;ExceptionType1&gt;:</a:t>
            </a:r>
          </a:p>
          <a:p>
            <a:pPr>
              <a:lnSpc>
                <a:spcPct val="90000"/>
              </a:lnSpc>
              <a:buFont typeface="Monotype Sorts" pitchFamily="2" charset="2"/>
              <a:buNone/>
            </a:pPr>
            <a:r>
              <a:rPr lang="en-US" altLang="en-US" sz="2400">
                <a:solidFill>
                  <a:schemeClr val="tx2"/>
                </a:solidFill>
              </a:rPr>
              <a:t>    &lt;handler1&gt;</a:t>
            </a:r>
          </a:p>
          <a:p>
            <a:pPr>
              <a:lnSpc>
                <a:spcPct val="90000"/>
              </a:lnSpc>
              <a:buFont typeface="Monotype Sorts" pitchFamily="2" charset="2"/>
              <a:buNone/>
            </a:pPr>
            <a:r>
              <a:rPr lang="en-US" altLang="en-US" sz="2400">
                <a:solidFill>
                  <a:schemeClr val="tx2"/>
                </a:solidFill>
              </a:rPr>
              <a:t>...</a:t>
            </a:r>
          </a:p>
          <a:p>
            <a:pPr>
              <a:lnSpc>
                <a:spcPct val="90000"/>
              </a:lnSpc>
              <a:buFont typeface="Monotype Sorts" pitchFamily="2" charset="2"/>
              <a:buNone/>
            </a:pPr>
            <a:r>
              <a:rPr lang="en-US" altLang="en-US" sz="2400">
                <a:solidFill>
                  <a:schemeClr val="tx2"/>
                </a:solidFill>
              </a:rPr>
              <a:t>except &lt;ExceptionTypeN&gt;:</a:t>
            </a:r>
          </a:p>
          <a:p>
            <a:pPr>
              <a:lnSpc>
                <a:spcPct val="90000"/>
              </a:lnSpc>
              <a:buFont typeface="Monotype Sorts" pitchFamily="2" charset="2"/>
              <a:buNone/>
            </a:pPr>
            <a:r>
              <a:rPr lang="en-US" altLang="en-US" sz="2400">
                <a:solidFill>
                  <a:schemeClr val="tx2"/>
                </a:solidFill>
              </a:rPr>
              <a:t>    &lt;handlerN&gt;</a:t>
            </a:r>
          </a:p>
          <a:p>
            <a:pPr>
              <a:lnSpc>
                <a:spcPct val="90000"/>
              </a:lnSpc>
              <a:buFont typeface="Monotype Sorts" pitchFamily="2" charset="2"/>
              <a:buNone/>
            </a:pPr>
            <a:r>
              <a:rPr lang="en-US" altLang="en-US" sz="2400">
                <a:solidFill>
                  <a:schemeClr val="tx2"/>
                </a:solidFill>
              </a:rPr>
              <a:t>except:</a:t>
            </a:r>
          </a:p>
          <a:p>
            <a:pPr>
              <a:lnSpc>
                <a:spcPct val="90000"/>
              </a:lnSpc>
              <a:buFont typeface="Monotype Sorts" pitchFamily="2" charset="2"/>
              <a:buNone/>
            </a:pPr>
            <a:r>
              <a:rPr lang="en-US" altLang="en-US" sz="2400">
                <a:solidFill>
                  <a:schemeClr val="tx2"/>
                </a:solidFill>
              </a:rPr>
              <a:t>    &lt;handlerExcept&gt;</a:t>
            </a:r>
          </a:p>
          <a:p>
            <a:pPr>
              <a:lnSpc>
                <a:spcPct val="90000"/>
              </a:lnSpc>
              <a:buFont typeface="Monotype Sorts" pitchFamily="2" charset="2"/>
              <a:buNone/>
            </a:pPr>
            <a:r>
              <a:rPr lang="en-US" altLang="en-US" sz="2400">
                <a:solidFill>
                  <a:schemeClr val="tx2"/>
                </a:solidFill>
              </a:rPr>
              <a:t>else:</a:t>
            </a:r>
          </a:p>
          <a:p>
            <a:pPr>
              <a:lnSpc>
                <a:spcPct val="90000"/>
              </a:lnSpc>
              <a:buFont typeface="Monotype Sorts" pitchFamily="2" charset="2"/>
              <a:buNone/>
            </a:pPr>
            <a:r>
              <a:rPr lang="en-US" altLang="en-US" sz="2400">
                <a:solidFill>
                  <a:schemeClr val="tx2"/>
                </a:solidFill>
              </a:rPr>
              <a:t>	&lt;process_else&gt;</a:t>
            </a:r>
          </a:p>
          <a:p>
            <a:pPr>
              <a:lnSpc>
                <a:spcPct val="90000"/>
              </a:lnSpc>
              <a:buFont typeface="Monotype Sorts" pitchFamily="2" charset="2"/>
              <a:buNone/>
            </a:pPr>
            <a:r>
              <a:rPr lang="en-US" altLang="en-US" sz="2400">
                <a:solidFill>
                  <a:schemeClr val="tx2"/>
                </a:solidFill>
              </a:rPr>
              <a:t>finally:</a:t>
            </a:r>
          </a:p>
          <a:p>
            <a:pPr>
              <a:lnSpc>
                <a:spcPct val="90000"/>
              </a:lnSpc>
              <a:buFont typeface="Monotype Sorts" pitchFamily="2" charset="2"/>
              <a:buNone/>
            </a:pPr>
            <a:r>
              <a:rPr lang="en-US" altLang="en-US" sz="2400">
                <a:solidFill>
                  <a:schemeClr val="tx2"/>
                </a:solidFill>
              </a:rPr>
              <a:t>	&lt;process_finally&gt;</a:t>
            </a:r>
          </a:p>
        </p:txBody>
      </p:sp>
      <p:sp>
        <p:nvSpPr>
          <p:cNvPr id="31749" name="Rectangle 10">
            <a:hlinkClick r:id="rId2"/>
            <a:extLst>
              <a:ext uri="{FF2B5EF4-FFF2-40B4-BE49-F238E27FC236}">
                <a16:creationId xmlns:a16="http://schemas.microsoft.com/office/drawing/2014/main" id="{E9BC18C3-B38C-0641-BE22-A81CA04B27D3}"/>
              </a:ext>
            </a:extLst>
          </p:cNvPr>
          <p:cNvSpPr>
            <a:spLocks noChangeArrowheads="1"/>
          </p:cNvSpPr>
          <p:nvPr/>
        </p:nvSpPr>
        <p:spPr bwMode="auto">
          <a:xfrm>
            <a:off x="4114800" y="51054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TestException</a:t>
            </a:r>
          </a:p>
          <a:p>
            <a:pPr algn="ctr">
              <a:spcBef>
                <a:spcPct val="0"/>
              </a:spcBef>
              <a:buClrTx/>
              <a:buSzTx/>
              <a:buFontTx/>
              <a:buNone/>
            </a:pPr>
            <a:endParaRPr lang="en-US" alt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FEC2AEAA-8267-7449-AD51-9747249050A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702E254-4BCA-8645-97AD-42C4DAEC86EE}" type="slidenum">
              <a:rPr lang="en-US" altLang="en-US" sz="1400"/>
              <a:pPr>
                <a:spcBef>
                  <a:spcPct val="0"/>
                </a:spcBef>
                <a:buClrTx/>
                <a:buSzTx/>
                <a:buFontTx/>
                <a:buNone/>
              </a:pPr>
              <a:t>17</a:t>
            </a:fld>
            <a:endParaRPr lang="en-US" altLang="en-US" sz="1400"/>
          </a:p>
        </p:txBody>
      </p:sp>
      <p:sp>
        <p:nvSpPr>
          <p:cNvPr id="32771" name="Rectangle 2">
            <a:extLst>
              <a:ext uri="{FF2B5EF4-FFF2-40B4-BE49-F238E27FC236}">
                <a16:creationId xmlns:a16="http://schemas.microsoft.com/office/drawing/2014/main" id="{881563EC-AFE5-C54B-9AD6-5A5AD5AFD72D}"/>
              </a:ext>
            </a:extLst>
          </p:cNvPr>
          <p:cNvSpPr>
            <a:spLocks noGrp="1" noChangeArrowheads="1"/>
          </p:cNvSpPr>
          <p:nvPr>
            <p:ph type="title"/>
          </p:nvPr>
        </p:nvSpPr>
        <p:spPr>
          <a:xfrm>
            <a:off x="685800" y="381000"/>
            <a:ext cx="7772400" cy="685800"/>
          </a:xfrm>
          <a:noFill/>
        </p:spPr>
        <p:txBody>
          <a:bodyPr/>
          <a:lstStyle/>
          <a:p>
            <a:r>
              <a:rPr lang="en-US" altLang="en-US" sz="4000"/>
              <a:t>Raising Exceptions</a:t>
            </a:r>
            <a:endParaRPr lang="en-US" altLang="en-US" sz="4000" b="1"/>
          </a:p>
        </p:txBody>
      </p:sp>
      <p:sp>
        <p:nvSpPr>
          <p:cNvPr id="32772" name="Rectangle 3">
            <a:extLst>
              <a:ext uri="{FF2B5EF4-FFF2-40B4-BE49-F238E27FC236}">
                <a16:creationId xmlns:a16="http://schemas.microsoft.com/office/drawing/2014/main" id="{EC7C09FC-DC79-2742-812C-4282DBE195E0}"/>
              </a:ext>
            </a:extLst>
          </p:cNvPr>
          <p:cNvSpPr>
            <a:spLocks noGrp="1" noChangeArrowheads="1"/>
          </p:cNvSpPr>
          <p:nvPr>
            <p:ph type="body" idx="1"/>
          </p:nvPr>
        </p:nvSpPr>
        <p:spPr>
          <a:xfrm>
            <a:off x="381000" y="1371600"/>
            <a:ext cx="8458200" cy="3657600"/>
          </a:xfrm>
          <a:noFill/>
        </p:spPr>
        <p:txBody>
          <a:bodyPr/>
          <a:lstStyle/>
          <a:p>
            <a:pPr>
              <a:buFont typeface="Monotype Sorts" pitchFamily="2" charset="2"/>
              <a:buNone/>
            </a:pPr>
            <a:r>
              <a:rPr lang="en-US" altLang="en-US" sz="2400"/>
              <a:t>You learned how to write the code to handle exceptions in the preceding section. Where does an exception come from? How is an exception created? Exceptions are objects and objects are created from classes. An exception is raised from a function. When a function detects an error, it can create an object of an appropriate exception class and raise the object, using the following syntax:</a:t>
            </a:r>
            <a:endParaRPr lang="en-US" altLang="en-US" sz="2400" u="sng"/>
          </a:p>
          <a:p>
            <a:pPr>
              <a:buFont typeface="Monotype Sorts" pitchFamily="2" charset="2"/>
              <a:buNone/>
            </a:pPr>
            <a:endParaRPr lang="en-US" altLang="en-US" sz="2400" u="sng"/>
          </a:p>
          <a:p>
            <a:pPr>
              <a:buFont typeface="Monotype Sorts" pitchFamily="2" charset="2"/>
              <a:buNone/>
            </a:pPr>
            <a:r>
              <a:rPr lang="en-US" altLang="en-US" sz="2400"/>
              <a:t>raise ExceptionClass("Something is wrong")</a:t>
            </a:r>
          </a:p>
        </p:txBody>
      </p:sp>
      <p:sp>
        <p:nvSpPr>
          <p:cNvPr id="32773" name="Rectangle 10">
            <a:hlinkClick r:id="rId2"/>
            <a:extLst>
              <a:ext uri="{FF2B5EF4-FFF2-40B4-BE49-F238E27FC236}">
                <a16:creationId xmlns:a16="http://schemas.microsoft.com/office/drawing/2014/main" id="{B8C8148B-5C95-264A-A835-AAE9B4EA06BD}"/>
              </a:ext>
            </a:extLst>
          </p:cNvPr>
          <p:cNvSpPr>
            <a:spLocks noChangeArrowheads="1"/>
          </p:cNvSpPr>
          <p:nvPr/>
        </p:nvSpPr>
        <p:spPr bwMode="auto">
          <a:xfrm>
            <a:off x="3238500" y="5522913"/>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RaiseException</a:t>
            </a:r>
          </a:p>
          <a:p>
            <a:pPr algn="ctr">
              <a:spcBef>
                <a:spcPct val="0"/>
              </a:spcBef>
              <a:buClrTx/>
              <a:buSzTx/>
              <a:buFontTx/>
              <a:buNone/>
            </a:pPr>
            <a:endParaRPr lang="en-US"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02AADFE7-C820-074A-95DC-E71A22D39B4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CE00577-53B8-6144-96B0-FC29AC32EEBC}" type="slidenum">
              <a:rPr lang="en-US" altLang="en-US" sz="1400"/>
              <a:pPr>
                <a:spcBef>
                  <a:spcPct val="0"/>
                </a:spcBef>
                <a:buClrTx/>
                <a:buSzTx/>
                <a:buFontTx/>
                <a:buNone/>
              </a:pPr>
              <a:t>18</a:t>
            </a:fld>
            <a:endParaRPr lang="en-US" altLang="en-US" sz="1400"/>
          </a:p>
        </p:txBody>
      </p:sp>
      <p:sp>
        <p:nvSpPr>
          <p:cNvPr id="33795" name="Rectangle 2">
            <a:extLst>
              <a:ext uri="{FF2B5EF4-FFF2-40B4-BE49-F238E27FC236}">
                <a16:creationId xmlns:a16="http://schemas.microsoft.com/office/drawing/2014/main" id="{647D99AA-8892-C144-9EE0-25130B1CF13E}"/>
              </a:ext>
            </a:extLst>
          </p:cNvPr>
          <p:cNvSpPr>
            <a:spLocks noGrp="1" noChangeArrowheads="1"/>
          </p:cNvSpPr>
          <p:nvPr>
            <p:ph type="title"/>
          </p:nvPr>
        </p:nvSpPr>
        <p:spPr>
          <a:xfrm>
            <a:off x="685800" y="381000"/>
            <a:ext cx="7772400" cy="685800"/>
          </a:xfrm>
          <a:noFill/>
        </p:spPr>
        <p:txBody>
          <a:bodyPr/>
          <a:lstStyle/>
          <a:p>
            <a:r>
              <a:rPr lang="en-US" altLang="en-US" sz="4000"/>
              <a:t>Processing Exceptions Using Exception Objects</a:t>
            </a:r>
            <a:endParaRPr lang="en-US" altLang="en-US" sz="4000" b="1"/>
          </a:p>
        </p:txBody>
      </p:sp>
      <p:sp>
        <p:nvSpPr>
          <p:cNvPr id="33796" name="Rectangle 3">
            <a:extLst>
              <a:ext uri="{FF2B5EF4-FFF2-40B4-BE49-F238E27FC236}">
                <a16:creationId xmlns:a16="http://schemas.microsoft.com/office/drawing/2014/main" id="{F91F9D6E-2687-3040-BC54-AD04C625438C}"/>
              </a:ext>
            </a:extLst>
          </p:cNvPr>
          <p:cNvSpPr>
            <a:spLocks noGrp="1" noChangeArrowheads="1"/>
          </p:cNvSpPr>
          <p:nvPr>
            <p:ph type="body" idx="1"/>
          </p:nvPr>
        </p:nvSpPr>
        <p:spPr>
          <a:xfrm>
            <a:off x="381000" y="1981200"/>
            <a:ext cx="8458200" cy="914400"/>
          </a:xfrm>
          <a:noFill/>
        </p:spPr>
        <p:txBody>
          <a:bodyPr/>
          <a:lstStyle/>
          <a:p>
            <a:pPr>
              <a:lnSpc>
                <a:spcPct val="80000"/>
              </a:lnSpc>
              <a:buFont typeface="Monotype Sorts" pitchFamily="2" charset="2"/>
              <a:buNone/>
            </a:pPr>
            <a:r>
              <a:rPr lang="en-US" altLang="en-US"/>
              <a:t>You can access the exception object in the </a:t>
            </a:r>
            <a:r>
              <a:rPr lang="en-US" altLang="en-US" u="sng"/>
              <a:t>except</a:t>
            </a:r>
            <a:r>
              <a:rPr lang="en-US" altLang="en-US"/>
              <a:t> clause.</a:t>
            </a:r>
            <a:endParaRPr lang="en-US" altLang="en-US" sz="2400" u="sng"/>
          </a:p>
        </p:txBody>
      </p:sp>
      <p:sp>
        <p:nvSpPr>
          <p:cNvPr id="33797" name="Rectangle 6">
            <a:extLst>
              <a:ext uri="{FF2B5EF4-FFF2-40B4-BE49-F238E27FC236}">
                <a16:creationId xmlns:a16="http://schemas.microsoft.com/office/drawing/2014/main" id="{E5FD1851-DC9A-1040-9759-66548537C549}"/>
              </a:ext>
            </a:extLst>
          </p:cNvPr>
          <p:cNvSpPr>
            <a:spLocks noChangeArrowheads="1"/>
          </p:cNvSpPr>
          <p:nvPr/>
        </p:nvSpPr>
        <p:spPr bwMode="auto">
          <a:xfrm>
            <a:off x="381000" y="3048000"/>
            <a:ext cx="8458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b="1">
                <a:solidFill>
                  <a:schemeClr val="tx2"/>
                </a:solidFill>
                <a:latin typeface="Courier New" panose="02070309020205020404" pitchFamily="49" charset="0"/>
              </a:rPr>
              <a:t>try</a:t>
            </a:r>
            <a:endParaRPr lang="en-US" altLang="en-US">
              <a:solidFill>
                <a:schemeClr val="tx2"/>
              </a:solidFill>
              <a:latin typeface="Courier New" panose="02070309020205020404" pitchFamily="49" charset="0"/>
            </a:endParaRPr>
          </a:p>
          <a:p>
            <a:pPr>
              <a:buFont typeface="Monotype Sorts" pitchFamily="2" charset="2"/>
              <a:buNone/>
            </a:pPr>
            <a:r>
              <a:rPr lang="en-US" altLang="en-US">
                <a:solidFill>
                  <a:schemeClr val="tx2"/>
                </a:solidFill>
                <a:latin typeface="Courier New" panose="02070309020205020404" pitchFamily="49" charset="0"/>
              </a:rPr>
              <a:t>    &lt;body&gt;</a:t>
            </a:r>
            <a:endParaRPr lang="en-US" altLang="en-US" b="1">
              <a:solidFill>
                <a:schemeClr val="tx2"/>
              </a:solidFill>
              <a:latin typeface="Courier New" panose="02070309020205020404" pitchFamily="49" charset="0"/>
            </a:endParaRPr>
          </a:p>
          <a:p>
            <a:pPr>
              <a:buFont typeface="Monotype Sorts" pitchFamily="2" charset="2"/>
              <a:buNone/>
            </a:pPr>
            <a:r>
              <a:rPr lang="en-US" altLang="en-US" b="1">
                <a:solidFill>
                  <a:schemeClr val="tx2"/>
                </a:solidFill>
                <a:latin typeface="Courier New" panose="02070309020205020404" pitchFamily="49" charset="0"/>
              </a:rPr>
              <a:t>except</a:t>
            </a:r>
            <a:r>
              <a:rPr lang="en-US" altLang="en-US">
                <a:solidFill>
                  <a:schemeClr val="tx2"/>
                </a:solidFill>
                <a:latin typeface="Courier New" panose="02070309020205020404" pitchFamily="49" charset="0"/>
              </a:rPr>
              <a:t> ExceptionType </a:t>
            </a:r>
            <a:r>
              <a:rPr lang="en-US" altLang="en-US" b="1">
                <a:solidFill>
                  <a:schemeClr val="tx2"/>
                </a:solidFill>
                <a:latin typeface="Courier New" panose="02070309020205020404" pitchFamily="49" charset="0"/>
              </a:rPr>
              <a:t>as</a:t>
            </a:r>
            <a:r>
              <a:rPr lang="en-US" altLang="en-US">
                <a:solidFill>
                  <a:schemeClr val="tx2"/>
                </a:solidFill>
                <a:latin typeface="Courier New" panose="02070309020205020404" pitchFamily="49" charset="0"/>
              </a:rPr>
              <a:t> ex:</a:t>
            </a:r>
          </a:p>
          <a:p>
            <a:pPr>
              <a:buFont typeface="Monotype Sorts" pitchFamily="2" charset="2"/>
              <a:buNone/>
            </a:pPr>
            <a:r>
              <a:rPr lang="en-US" altLang="en-US">
                <a:solidFill>
                  <a:schemeClr val="tx2"/>
                </a:solidFill>
                <a:latin typeface="Courier New" panose="02070309020205020404" pitchFamily="49" charset="0"/>
              </a:rPr>
              <a:t>    &lt;handler&gt;</a:t>
            </a:r>
          </a:p>
        </p:txBody>
      </p:sp>
      <p:sp>
        <p:nvSpPr>
          <p:cNvPr id="33798" name="Rectangle 10">
            <a:hlinkClick r:id="rId2"/>
            <a:extLst>
              <a:ext uri="{FF2B5EF4-FFF2-40B4-BE49-F238E27FC236}">
                <a16:creationId xmlns:a16="http://schemas.microsoft.com/office/drawing/2014/main" id="{5D2D614C-8F62-BB46-9874-8079CB212189}"/>
              </a:ext>
            </a:extLst>
          </p:cNvPr>
          <p:cNvSpPr>
            <a:spLocks noChangeArrowheads="1"/>
          </p:cNvSpPr>
          <p:nvPr/>
        </p:nvSpPr>
        <p:spPr bwMode="auto">
          <a:xfrm>
            <a:off x="2590800" y="5713413"/>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ProcessExceptionObject</a:t>
            </a:r>
          </a:p>
          <a:p>
            <a:pPr algn="ctr">
              <a:spcBef>
                <a:spcPct val="0"/>
              </a:spcBef>
              <a:buClrTx/>
              <a:buSzTx/>
              <a:buFontTx/>
              <a:buNone/>
            </a:pPr>
            <a:endParaRPr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8286D9E-00CC-0348-B8AB-A4DB1F18821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CC1AAC-BF38-8C4F-83F3-132CFC2153DA}" type="slidenum">
              <a:rPr lang="en-US" altLang="en-US" sz="1400"/>
              <a:pPr>
                <a:spcBef>
                  <a:spcPct val="0"/>
                </a:spcBef>
                <a:buClrTx/>
                <a:buSzTx/>
                <a:buFontTx/>
                <a:buNone/>
              </a:pPr>
              <a:t>19</a:t>
            </a:fld>
            <a:endParaRPr lang="en-US" altLang="en-US" sz="1400"/>
          </a:p>
        </p:txBody>
      </p:sp>
      <p:sp>
        <p:nvSpPr>
          <p:cNvPr id="34819" name="Rectangle 2">
            <a:extLst>
              <a:ext uri="{FF2B5EF4-FFF2-40B4-BE49-F238E27FC236}">
                <a16:creationId xmlns:a16="http://schemas.microsoft.com/office/drawing/2014/main" id="{ABABA119-05C1-F942-9808-C21F6FB1426D}"/>
              </a:ext>
            </a:extLst>
          </p:cNvPr>
          <p:cNvSpPr>
            <a:spLocks noGrp="1" noChangeArrowheads="1"/>
          </p:cNvSpPr>
          <p:nvPr>
            <p:ph type="title"/>
          </p:nvPr>
        </p:nvSpPr>
        <p:spPr>
          <a:xfrm>
            <a:off x="685800" y="381000"/>
            <a:ext cx="7772400" cy="685800"/>
          </a:xfrm>
          <a:noFill/>
        </p:spPr>
        <p:txBody>
          <a:bodyPr/>
          <a:lstStyle/>
          <a:p>
            <a:r>
              <a:rPr lang="en-US" altLang="en-US" sz="4000"/>
              <a:t>Defining Custom Exception Classes</a:t>
            </a:r>
            <a:endParaRPr lang="en-US" altLang="en-US" sz="4000" b="1"/>
          </a:p>
        </p:txBody>
      </p:sp>
      <p:sp>
        <p:nvSpPr>
          <p:cNvPr id="34820" name="Rectangle 8">
            <a:extLst>
              <a:ext uri="{FF2B5EF4-FFF2-40B4-BE49-F238E27FC236}">
                <a16:creationId xmlns:a16="http://schemas.microsoft.com/office/drawing/2014/main" id="{4E7E6A3D-C4C9-464C-917D-B1185A025C4A}"/>
              </a:ext>
            </a:extLst>
          </p:cNvPr>
          <p:cNvSpPr>
            <a:spLocks noChangeArrowheads="1"/>
          </p:cNvSpPr>
          <p:nvPr/>
        </p:nvSpPr>
        <p:spPr bwMode="auto">
          <a:xfrm>
            <a:off x="0" y="2347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4821" name="Object 7">
            <a:extLst>
              <a:ext uri="{FF2B5EF4-FFF2-40B4-BE49-F238E27FC236}">
                <a16:creationId xmlns:a16="http://schemas.microsoft.com/office/drawing/2014/main" id="{9538E633-F43B-C34C-BCBD-AEC34638B08B}"/>
              </a:ext>
            </a:extLst>
          </p:cNvPr>
          <p:cNvGraphicFramePr>
            <a:graphicFrameLocks noChangeAspect="1"/>
          </p:cNvGraphicFramePr>
          <p:nvPr/>
        </p:nvGraphicFramePr>
        <p:xfrm>
          <a:off x="152400" y="1295400"/>
          <a:ext cx="8839200" cy="3482975"/>
        </p:xfrm>
        <a:graphic>
          <a:graphicData uri="http://schemas.openxmlformats.org/presentationml/2006/ole">
            <mc:AlternateContent xmlns:mc="http://schemas.openxmlformats.org/markup-compatibility/2006">
              <mc:Choice xmlns:v="urn:schemas-microsoft-com:vml" Requires="v">
                <p:oleObj spid="_x0000_s34824" name="Picture" r:id="rId3" imgW="4076700" imgH="1612900" progId="Word.Picture.8">
                  <p:embed/>
                </p:oleObj>
              </mc:Choice>
              <mc:Fallback>
                <p:oleObj name="Picture" r:id="rId3" imgW="4076700" imgH="16129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295400"/>
                        <a:ext cx="8839200" cy="348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2" name="Rectangle 10">
            <a:hlinkClick r:id="rId5"/>
            <a:extLst>
              <a:ext uri="{FF2B5EF4-FFF2-40B4-BE49-F238E27FC236}">
                <a16:creationId xmlns:a16="http://schemas.microsoft.com/office/drawing/2014/main" id="{4A07754A-8057-6D4E-ACDC-7E17B9789723}"/>
              </a:ext>
            </a:extLst>
          </p:cNvPr>
          <p:cNvSpPr>
            <a:spLocks noChangeArrowheads="1"/>
          </p:cNvSpPr>
          <p:nvPr/>
        </p:nvSpPr>
        <p:spPr bwMode="auto">
          <a:xfrm>
            <a:off x="3124200" y="5715000"/>
            <a:ext cx="3581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InvalidRadiusException</a:t>
            </a:r>
          </a:p>
          <a:p>
            <a:pPr algn="ctr">
              <a:spcBef>
                <a:spcPct val="0"/>
              </a:spcBef>
              <a:buClrTx/>
              <a:buSzTx/>
              <a:buFontTx/>
              <a:buNone/>
            </a:pPr>
            <a:endParaRPr lang="en-US" altLang="en-US" sz="2000"/>
          </a:p>
        </p:txBody>
      </p:sp>
      <p:sp>
        <p:nvSpPr>
          <p:cNvPr id="34823" name="Rectangle 11">
            <a:hlinkClick r:id="rId6"/>
            <a:extLst>
              <a:ext uri="{FF2B5EF4-FFF2-40B4-BE49-F238E27FC236}">
                <a16:creationId xmlns:a16="http://schemas.microsoft.com/office/drawing/2014/main" id="{7FF9F052-7862-464A-B6A4-5FAC10EB4897}"/>
              </a:ext>
            </a:extLst>
          </p:cNvPr>
          <p:cNvSpPr>
            <a:spLocks noChangeArrowheads="1"/>
          </p:cNvSpPr>
          <p:nvPr/>
        </p:nvSpPr>
        <p:spPr bwMode="auto">
          <a:xfrm>
            <a:off x="3124200" y="5105400"/>
            <a:ext cx="35814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TestCircleWithCustomException</a:t>
            </a:r>
          </a:p>
          <a:p>
            <a:pPr algn="ctr">
              <a:spcBef>
                <a:spcPct val="0"/>
              </a:spcBef>
              <a:buClrTx/>
              <a:buSzTx/>
              <a:buFontTx/>
              <a:buNone/>
            </a:pP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6CD7F06-5697-A049-97E9-7FE9A8E0DC2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F672B9-AB97-1142-9608-0B09F50F4324}"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681691E9-46C1-F946-9D9C-54964A35362A}"/>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6148" name="Rectangle 3">
            <a:extLst>
              <a:ext uri="{FF2B5EF4-FFF2-40B4-BE49-F238E27FC236}">
                <a16:creationId xmlns:a16="http://schemas.microsoft.com/office/drawing/2014/main" id="{445760DE-1424-4E4D-A815-E284FF5B36ED}"/>
              </a:ext>
            </a:extLst>
          </p:cNvPr>
          <p:cNvSpPr>
            <a:spLocks noGrp="1" noChangeArrowheads="1"/>
          </p:cNvSpPr>
          <p:nvPr>
            <p:ph type="body" idx="1"/>
          </p:nvPr>
        </p:nvSpPr>
        <p:spPr>
          <a:xfrm>
            <a:off x="304800" y="1371600"/>
            <a:ext cx="8610600" cy="4648200"/>
          </a:xfrm>
          <a:noFill/>
        </p:spPr>
        <p:txBody>
          <a:bodyPr/>
          <a:lstStyle/>
          <a:p>
            <a:pPr marL="0" indent="0">
              <a:lnSpc>
                <a:spcPct val="95000"/>
              </a:lnSpc>
              <a:buFont typeface="Monotype Sorts" pitchFamily="2" charset="2"/>
              <a:buNone/>
            </a:pPr>
            <a:r>
              <a:rPr lang="en-US" altLang="en-US" sz="2400"/>
              <a:t>Data stored in the program are temporary; they are lost when the program terminates. To permanently store the data created in a program, you need to save them in a file on a disk or other permanent storage. The file can be transported and can be read later by other programs. There are two types of files: text and binary. Text files are essentially strings on disk. This chapter introduces how to read/write data from/to a text file. </a:t>
            </a:r>
          </a:p>
          <a:p>
            <a:pPr marL="0" indent="0">
              <a:lnSpc>
                <a:spcPct val="95000"/>
              </a:lnSpc>
              <a:buFont typeface="Monotype Sorts" pitchFamily="2" charset="2"/>
              <a:buNone/>
            </a:pPr>
            <a:endParaRPr lang="en-US" altLang="en-US" sz="2400"/>
          </a:p>
          <a:p>
            <a:pPr marL="0" indent="0">
              <a:lnSpc>
                <a:spcPct val="95000"/>
              </a:lnSpc>
              <a:buFont typeface="Monotype Sorts" pitchFamily="2" charset="2"/>
              <a:buNone/>
            </a:pPr>
            <a:r>
              <a:rPr lang="en-US" altLang="en-US" sz="2400"/>
              <a:t>When a program runs into a runtime error, the program terminates abnormally. How can you handle the runtime error so that the program can continue to run or terminate gracefully? This is the subject we will introduce in this chapter.</a:t>
            </a:r>
          </a:p>
        </p:txBody>
      </p:sp>
      <p:sp>
        <p:nvSpPr>
          <p:cNvPr id="6149" name="Rectangle 7">
            <a:extLst>
              <a:ext uri="{FF2B5EF4-FFF2-40B4-BE49-F238E27FC236}">
                <a16:creationId xmlns:a16="http://schemas.microsoft.com/office/drawing/2014/main" id="{AB6A33D4-0CA9-9F42-861C-7AFFA3A1755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8">
            <a:extLst>
              <a:ext uri="{FF2B5EF4-FFF2-40B4-BE49-F238E27FC236}">
                <a16:creationId xmlns:a16="http://schemas.microsoft.com/office/drawing/2014/main" id="{0A25D214-402C-7646-BEAA-03C2402D7241}"/>
              </a:ext>
            </a:extLst>
          </p:cNvPr>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6151" name="Rectangle 9">
            <a:extLst>
              <a:ext uri="{FF2B5EF4-FFF2-40B4-BE49-F238E27FC236}">
                <a16:creationId xmlns:a16="http://schemas.microsoft.com/office/drawing/2014/main" id="{05764B69-18A1-9144-B96E-A2E3AF75ABBF}"/>
              </a:ext>
            </a:extLst>
          </p:cNvPr>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6152" name="Rectangle 10">
            <a:extLst>
              <a:ext uri="{FF2B5EF4-FFF2-40B4-BE49-F238E27FC236}">
                <a16:creationId xmlns:a16="http://schemas.microsoft.com/office/drawing/2014/main" id="{5BEBD40F-BCF1-4940-B5DB-58D21C72CECA}"/>
              </a:ext>
            </a:extLst>
          </p:cNvPr>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BC5643C9-8A8C-AF41-9FAA-F4DD3638B58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EE8AAD-5465-ED41-BAD8-F0E880BAF9D5}" type="slidenum">
              <a:rPr lang="en-US" altLang="en-US" sz="1400"/>
              <a:pPr>
                <a:spcBef>
                  <a:spcPct val="0"/>
                </a:spcBef>
                <a:buClrTx/>
                <a:buSzTx/>
                <a:buFontTx/>
                <a:buNone/>
              </a:pPr>
              <a:t>20</a:t>
            </a:fld>
            <a:endParaRPr lang="en-US" altLang="en-US" sz="1400"/>
          </a:p>
        </p:txBody>
      </p:sp>
      <p:sp>
        <p:nvSpPr>
          <p:cNvPr id="35843" name="Rectangle 2">
            <a:extLst>
              <a:ext uri="{FF2B5EF4-FFF2-40B4-BE49-F238E27FC236}">
                <a16:creationId xmlns:a16="http://schemas.microsoft.com/office/drawing/2014/main" id="{693E02A9-4887-F24E-A102-7BADB0E1781A}"/>
              </a:ext>
            </a:extLst>
          </p:cNvPr>
          <p:cNvSpPr>
            <a:spLocks noGrp="1" noChangeArrowheads="1"/>
          </p:cNvSpPr>
          <p:nvPr>
            <p:ph type="title"/>
          </p:nvPr>
        </p:nvSpPr>
        <p:spPr>
          <a:xfrm>
            <a:off x="609600" y="304800"/>
            <a:ext cx="7772400" cy="609600"/>
          </a:xfrm>
        </p:spPr>
        <p:txBody>
          <a:bodyPr/>
          <a:lstStyle/>
          <a:p>
            <a:r>
              <a:rPr lang="en-US" altLang="en-US"/>
              <a:t>Binary IO Using Pickling</a:t>
            </a:r>
            <a:endParaRPr lang="en-US" altLang="en-US">
              <a:solidFill>
                <a:schemeClr val="tx1"/>
              </a:solidFill>
              <a:latin typeface="Book Antiqua" panose="02040602050305030304" pitchFamily="18" charset="0"/>
              <a:hlinkClick r:id="rId2" action="ppaction://program"/>
            </a:endParaRPr>
          </a:p>
        </p:txBody>
      </p:sp>
      <p:sp>
        <p:nvSpPr>
          <p:cNvPr id="35844" name="Rectangle 3">
            <a:extLst>
              <a:ext uri="{FF2B5EF4-FFF2-40B4-BE49-F238E27FC236}">
                <a16:creationId xmlns:a16="http://schemas.microsoft.com/office/drawing/2014/main" id="{7D9FECEA-19F8-ED42-983E-8ECC5C3C01DB}"/>
              </a:ext>
            </a:extLst>
          </p:cNvPr>
          <p:cNvSpPr>
            <a:spLocks noChangeArrowheads="1"/>
          </p:cNvSpPr>
          <p:nvPr/>
        </p:nvSpPr>
        <p:spPr bwMode="auto">
          <a:xfrm>
            <a:off x="381000" y="1295400"/>
            <a:ext cx="8534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t>To perform binary IO using pickling, open a file using the mode 'rb' or 'wb' for reading binary or writing binary and invoke pickle module’s dump and load functions to write and read data.</a:t>
            </a:r>
            <a:r>
              <a:rPr lang="en-US" altLang="en-US" sz="2400"/>
              <a:t> </a:t>
            </a:r>
          </a:p>
        </p:txBody>
      </p:sp>
      <p:sp>
        <p:nvSpPr>
          <p:cNvPr id="35845" name="Rectangle 10">
            <a:hlinkClick r:id="rId3"/>
            <a:extLst>
              <a:ext uri="{FF2B5EF4-FFF2-40B4-BE49-F238E27FC236}">
                <a16:creationId xmlns:a16="http://schemas.microsoft.com/office/drawing/2014/main" id="{0C15BEB9-DFC3-0B41-B85C-9A9AE3FEC897}"/>
              </a:ext>
            </a:extLst>
          </p:cNvPr>
          <p:cNvSpPr>
            <a:spLocks noChangeArrowheads="1"/>
          </p:cNvSpPr>
          <p:nvPr/>
        </p:nvSpPr>
        <p:spPr bwMode="auto">
          <a:xfrm>
            <a:off x="2362200" y="49530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BinaryIODemo</a:t>
            </a:r>
          </a:p>
          <a:p>
            <a:pPr algn="ctr">
              <a:spcBef>
                <a:spcPct val="0"/>
              </a:spcBef>
              <a:buClrTx/>
              <a:buSzTx/>
              <a:buFontTx/>
              <a:buNone/>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7FA2BEE8-83F8-A343-A3F9-6450D621819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BB4A723-D171-6640-9419-2B84D3EEAD63}" type="slidenum">
              <a:rPr lang="en-US" altLang="en-US" sz="1400"/>
              <a:pPr>
                <a:spcBef>
                  <a:spcPct val="0"/>
                </a:spcBef>
                <a:buClrTx/>
                <a:buSzTx/>
                <a:buFontTx/>
                <a:buNone/>
              </a:pPr>
              <a:t>21</a:t>
            </a:fld>
            <a:endParaRPr lang="en-US" altLang="en-US" sz="1400"/>
          </a:p>
        </p:txBody>
      </p:sp>
      <p:sp>
        <p:nvSpPr>
          <p:cNvPr id="36867" name="Rectangle 2">
            <a:extLst>
              <a:ext uri="{FF2B5EF4-FFF2-40B4-BE49-F238E27FC236}">
                <a16:creationId xmlns:a16="http://schemas.microsoft.com/office/drawing/2014/main" id="{DB45E51C-2043-EF45-88F6-C473A7126D59}"/>
              </a:ext>
            </a:extLst>
          </p:cNvPr>
          <p:cNvSpPr>
            <a:spLocks noGrp="1" noChangeArrowheads="1"/>
          </p:cNvSpPr>
          <p:nvPr>
            <p:ph type="title"/>
          </p:nvPr>
        </p:nvSpPr>
        <p:spPr>
          <a:xfrm>
            <a:off x="609600" y="304800"/>
            <a:ext cx="7772400" cy="609600"/>
          </a:xfrm>
        </p:spPr>
        <p:txBody>
          <a:bodyPr/>
          <a:lstStyle/>
          <a:p>
            <a:r>
              <a:rPr lang="en-US" altLang="en-US"/>
              <a:t>Detecting End of File</a:t>
            </a:r>
            <a:endParaRPr lang="en-US" altLang="en-US">
              <a:solidFill>
                <a:schemeClr val="tx1"/>
              </a:solidFill>
              <a:latin typeface="Book Antiqua" panose="02040602050305030304" pitchFamily="18" charset="0"/>
              <a:hlinkClick r:id="rId2" action="ppaction://program"/>
            </a:endParaRPr>
          </a:p>
        </p:txBody>
      </p:sp>
      <p:sp>
        <p:nvSpPr>
          <p:cNvPr id="36868" name="Rectangle 3">
            <a:extLst>
              <a:ext uri="{FF2B5EF4-FFF2-40B4-BE49-F238E27FC236}">
                <a16:creationId xmlns:a16="http://schemas.microsoft.com/office/drawing/2014/main" id="{5D2DA87A-89DE-694A-84F7-50AE9E9F2B0A}"/>
              </a:ext>
            </a:extLst>
          </p:cNvPr>
          <p:cNvSpPr>
            <a:spLocks noChangeArrowheads="1"/>
          </p:cNvSpPr>
          <p:nvPr/>
        </p:nvSpPr>
        <p:spPr bwMode="auto">
          <a:xfrm>
            <a:off x="381000" y="1295400"/>
            <a:ext cx="8534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400"/>
              <a:t>If you don’t know how many objects are in the file, how do you read all the objects? You can repeatedly read an object using the load function until it throws an EOFError exception. When this exception is raised, catch it and process it to end the file reading process.</a:t>
            </a:r>
          </a:p>
        </p:txBody>
      </p:sp>
      <p:sp>
        <p:nvSpPr>
          <p:cNvPr id="36869" name="Rectangle 10">
            <a:hlinkClick r:id="rId3"/>
            <a:extLst>
              <a:ext uri="{FF2B5EF4-FFF2-40B4-BE49-F238E27FC236}">
                <a16:creationId xmlns:a16="http://schemas.microsoft.com/office/drawing/2014/main" id="{5E35ECED-521E-3647-9000-18BD9F6EAE1A}"/>
              </a:ext>
            </a:extLst>
          </p:cNvPr>
          <p:cNvSpPr>
            <a:spLocks noChangeArrowheads="1"/>
          </p:cNvSpPr>
          <p:nvPr/>
        </p:nvSpPr>
        <p:spPr bwMode="auto">
          <a:xfrm>
            <a:off x="3162300" y="50292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DetectEndOfFile</a:t>
            </a:r>
          </a:p>
          <a:p>
            <a:pPr algn="ctr">
              <a:spcBef>
                <a:spcPct val="0"/>
              </a:spcBef>
              <a:buClrTx/>
              <a:buSzTx/>
              <a:buFontTx/>
              <a:buNone/>
            </a:pPr>
            <a:endParaRPr lang="en-US" alt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72AD1D98-E213-8644-9DE3-BF7A124A193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C23A6D2-4A20-C642-A91B-27BFBE5D78FF}" type="slidenum">
              <a:rPr lang="en-US" altLang="en-US" sz="1400"/>
              <a:pPr>
                <a:spcBef>
                  <a:spcPct val="0"/>
                </a:spcBef>
                <a:buClrTx/>
                <a:buSzTx/>
                <a:buFontTx/>
                <a:buNone/>
              </a:pPr>
              <a:t>22</a:t>
            </a:fld>
            <a:endParaRPr lang="en-US" altLang="en-US" sz="1400"/>
          </a:p>
        </p:txBody>
      </p:sp>
      <p:sp>
        <p:nvSpPr>
          <p:cNvPr id="37891" name="Rectangle 2">
            <a:extLst>
              <a:ext uri="{FF2B5EF4-FFF2-40B4-BE49-F238E27FC236}">
                <a16:creationId xmlns:a16="http://schemas.microsoft.com/office/drawing/2014/main" id="{355F945F-AD02-D046-8B14-A55C3076E4EA}"/>
              </a:ext>
            </a:extLst>
          </p:cNvPr>
          <p:cNvSpPr>
            <a:spLocks noGrp="1" noChangeArrowheads="1"/>
          </p:cNvSpPr>
          <p:nvPr>
            <p:ph type="title"/>
          </p:nvPr>
        </p:nvSpPr>
        <p:spPr>
          <a:xfrm>
            <a:off x="609600" y="304800"/>
            <a:ext cx="7772400" cy="609600"/>
          </a:xfrm>
        </p:spPr>
        <p:txBody>
          <a:bodyPr/>
          <a:lstStyle/>
          <a:p>
            <a:r>
              <a:rPr lang="en-US" altLang="en-US"/>
              <a:t>Case Study: Address Book</a:t>
            </a:r>
            <a:endParaRPr lang="en-US" altLang="en-US">
              <a:solidFill>
                <a:schemeClr val="tx1"/>
              </a:solidFill>
              <a:latin typeface="Book Antiqua" panose="02040602050305030304" pitchFamily="18" charset="0"/>
              <a:hlinkClick r:id="rId2" action="ppaction://program"/>
            </a:endParaRPr>
          </a:p>
        </p:txBody>
      </p:sp>
      <p:sp>
        <p:nvSpPr>
          <p:cNvPr id="37892" name="Rectangle 3">
            <a:extLst>
              <a:ext uri="{FF2B5EF4-FFF2-40B4-BE49-F238E27FC236}">
                <a16:creationId xmlns:a16="http://schemas.microsoft.com/office/drawing/2014/main" id="{4BCF57F7-D1FA-1449-B735-9BA0DDCCF571}"/>
              </a:ext>
            </a:extLst>
          </p:cNvPr>
          <p:cNvSpPr>
            <a:spLocks noChangeArrowheads="1"/>
          </p:cNvSpPr>
          <p:nvPr/>
        </p:nvSpPr>
        <p:spPr bwMode="auto">
          <a:xfrm>
            <a:off x="381000" y="1066800"/>
            <a:ext cx="8534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800"/>
              <a:t>Now let us use object IO to create a useful project for storing and viewing an address book. The user interface of the program is shown below. The </a:t>
            </a:r>
            <a:r>
              <a:rPr lang="en-US" altLang="en-US" sz="2800" i="1"/>
              <a:t>Add</a:t>
            </a:r>
            <a:r>
              <a:rPr lang="en-US" altLang="en-US" sz="2800"/>
              <a:t> button stores a new address at the end of the file. The </a:t>
            </a:r>
            <a:r>
              <a:rPr lang="en-US" altLang="en-US" sz="2800" i="1"/>
              <a:t>First</a:t>
            </a:r>
            <a:r>
              <a:rPr lang="en-US" altLang="en-US" sz="2800"/>
              <a:t>, </a:t>
            </a:r>
            <a:r>
              <a:rPr lang="en-US" altLang="en-US" sz="2800" i="1"/>
              <a:t>Next</a:t>
            </a:r>
            <a:r>
              <a:rPr lang="en-US" altLang="en-US" sz="2800"/>
              <a:t>, </a:t>
            </a:r>
            <a:r>
              <a:rPr lang="en-US" altLang="en-US" sz="2800" i="1"/>
              <a:t>Previous</a:t>
            </a:r>
            <a:r>
              <a:rPr lang="en-US" altLang="en-US" sz="2800"/>
              <a:t>, and </a:t>
            </a:r>
            <a:r>
              <a:rPr lang="en-US" altLang="en-US" sz="2800" i="1"/>
              <a:t>Last</a:t>
            </a:r>
            <a:r>
              <a:rPr lang="en-US" altLang="en-US" sz="2800"/>
              <a:t> buttons retrieve the first, next, previous, and last addresses from the file, respectively.</a:t>
            </a:r>
          </a:p>
        </p:txBody>
      </p:sp>
      <p:pic>
        <p:nvPicPr>
          <p:cNvPr id="37893" name="Picture 6">
            <a:extLst>
              <a:ext uri="{FF2B5EF4-FFF2-40B4-BE49-F238E27FC236}">
                <a16:creationId xmlns:a16="http://schemas.microsoft.com/office/drawing/2014/main" id="{C87170F9-7922-5944-A63C-28FD4CE0A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962400"/>
            <a:ext cx="36576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a:extLst>
              <a:ext uri="{FF2B5EF4-FFF2-40B4-BE49-F238E27FC236}">
                <a16:creationId xmlns:a16="http://schemas.microsoft.com/office/drawing/2014/main" id="{B5777F82-8D04-954A-B662-A5DDA015B2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962400"/>
            <a:ext cx="20574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5" name="Rectangle 10">
            <a:hlinkClick r:id="rId5"/>
            <a:extLst>
              <a:ext uri="{FF2B5EF4-FFF2-40B4-BE49-F238E27FC236}">
                <a16:creationId xmlns:a16="http://schemas.microsoft.com/office/drawing/2014/main" id="{3CA7129D-0EE3-E74A-B922-1579CBC82213}"/>
              </a:ext>
            </a:extLst>
          </p:cNvPr>
          <p:cNvSpPr>
            <a:spLocks noChangeArrowheads="1"/>
          </p:cNvSpPr>
          <p:nvPr/>
        </p:nvSpPr>
        <p:spPr bwMode="auto">
          <a:xfrm>
            <a:off x="4795838" y="5780088"/>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AddressBook</a:t>
            </a:r>
          </a:p>
          <a:p>
            <a:pPr algn="ctr">
              <a:spcBef>
                <a:spcPct val="0"/>
              </a:spcBef>
              <a:buClrTx/>
              <a:buSzTx/>
              <a:buFontTx/>
              <a:buNone/>
            </a:pPr>
            <a:endParaRPr lang="en-US" altLang="en-US" sz="2000"/>
          </a:p>
          <a:p>
            <a:pPr algn="ctr">
              <a:spcBef>
                <a:spcPct val="0"/>
              </a:spcBef>
              <a:buClrTx/>
              <a:buSzTx/>
              <a:buFontTx/>
              <a:buNone/>
            </a:pP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BE9ECD93-6D2E-5349-AEDD-995B027B1D6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82112D3-865B-CD43-87D9-7E9CE3C1E2D5}" type="slidenum">
              <a:rPr lang="en-US" altLang="en-US" sz="1400"/>
              <a:pPr>
                <a:spcBef>
                  <a:spcPct val="0"/>
                </a:spcBef>
                <a:buClrTx/>
                <a:buSzTx/>
                <a:buFontTx/>
                <a:buNone/>
              </a:pPr>
              <a:t>3</a:t>
            </a:fld>
            <a:endParaRPr lang="en-US" altLang="en-US" sz="1400"/>
          </a:p>
        </p:txBody>
      </p:sp>
      <p:sp>
        <p:nvSpPr>
          <p:cNvPr id="7171" name="Rectangle 2">
            <a:extLst>
              <a:ext uri="{FF2B5EF4-FFF2-40B4-BE49-F238E27FC236}">
                <a16:creationId xmlns:a16="http://schemas.microsoft.com/office/drawing/2014/main" id="{882A6F23-1AE0-9A4B-BF70-F6F422E37587}"/>
              </a:ext>
            </a:extLst>
          </p:cNvPr>
          <p:cNvSpPr>
            <a:spLocks noGrp="1" noChangeArrowheads="1"/>
          </p:cNvSpPr>
          <p:nvPr>
            <p:ph type="title"/>
          </p:nvPr>
        </p:nvSpPr>
        <p:spPr>
          <a:xfrm>
            <a:off x="0" y="304800"/>
            <a:ext cx="8915400" cy="685800"/>
          </a:xfrm>
          <a:noFill/>
        </p:spPr>
        <p:txBody>
          <a:bodyPr/>
          <a:lstStyle/>
          <a:p>
            <a:r>
              <a:rPr lang="en-US" altLang="en-US"/>
              <a:t>Objectives</a:t>
            </a:r>
            <a:endParaRPr lang="en-US" altLang="en-US" b="1"/>
          </a:p>
        </p:txBody>
      </p:sp>
      <p:sp>
        <p:nvSpPr>
          <p:cNvPr id="7172" name="Rectangle 3">
            <a:extLst>
              <a:ext uri="{FF2B5EF4-FFF2-40B4-BE49-F238E27FC236}">
                <a16:creationId xmlns:a16="http://schemas.microsoft.com/office/drawing/2014/main" id="{A3013E28-F2A3-DD4C-A63A-3ADBC023C7B4}"/>
              </a:ext>
            </a:extLst>
          </p:cNvPr>
          <p:cNvSpPr>
            <a:spLocks noGrp="1" noChangeArrowheads="1"/>
          </p:cNvSpPr>
          <p:nvPr>
            <p:ph type="body" idx="1"/>
          </p:nvPr>
        </p:nvSpPr>
        <p:spPr>
          <a:xfrm>
            <a:off x="304800" y="1143000"/>
            <a:ext cx="8610600" cy="5334000"/>
          </a:xfrm>
          <a:noFill/>
        </p:spPr>
        <p:txBody>
          <a:bodyPr/>
          <a:lstStyle/>
          <a:p>
            <a:pPr marL="458788" indent="-458788"/>
            <a:r>
              <a:rPr lang="en-US" altLang="en-US" sz="2400"/>
              <a:t>To open a file, read/write data from/to a file (§13.2)</a:t>
            </a:r>
          </a:p>
          <a:p>
            <a:pPr marL="458788" indent="-458788"/>
            <a:r>
              <a:rPr lang="en-US" altLang="en-US" sz="2400"/>
              <a:t>To use file dialogs for opening and saving data (§13.3).</a:t>
            </a:r>
          </a:p>
          <a:p>
            <a:pPr marL="458788" indent="-458788"/>
            <a:r>
              <a:rPr lang="en-US" altLang="en-US" sz="2400"/>
              <a:t>To develop applications with files (§13.4)</a:t>
            </a:r>
          </a:p>
          <a:p>
            <a:pPr marL="458788" indent="-458788"/>
            <a:r>
              <a:rPr lang="en-US" altLang="en-US" sz="2400"/>
              <a:t>To read data from a Web resource (§13.5).</a:t>
            </a:r>
          </a:p>
          <a:p>
            <a:pPr marL="458788" indent="-458788"/>
            <a:r>
              <a:rPr lang="en-US" altLang="en-US" sz="2400"/>
              <a:t>To handle exceptions using the </a:t>
            </a:r>
            <a:r>
              <a:rPr lang="en-US" altLang="en-US" sz="2400" b="1"/>
              <a:t>try</a:t>
            </a:r>
            <a:r>
              <a:rPr lang="en-US" altLang="en-US" sz="2400"/>
              <a:t>/</a:t>
            </a:r>
            <a:r>
              <a:rPr lang="en-US" altLang="en-US" sz="2400" b="1"/>
              <a:t>except</a:t>
            </a:r>
            <a:r>
              <a:rPr lang="en-US" altLang="en-US" sz="2400"/>
              <a:t>/</a:t>
            </a:r>
            <a:r>
              <a:rPr lang="en-US" altLang="en-US" sz="2400" b="1"/>
              <a:t>finally</a:t>
            </a:r>
            <a:r>
              <a:rPr lang="en-US" altLang="en-US" sz="2400"/>
              <a:t> clauses (§13.6)</a:t>
            </a:r>
          </a:p>
          <a:p>
            <a:pPr marL="458788" indent="-458788"/>
            <a:r>
              <a:rPr lang="en-US" altLang="en-US" sz="2400"/>
              <a:t>To raise exceptions using the raise statements (§13.7)</a:t>
            </a:r>
          </a:p>
          <a:p>
            <a:pPr marL="458788" indent="-458788"/>
            <a:r>
              <a:rPr lang="en-US" altLang="en-US" sz="2400"/>
              <a:t>To become familiar with Python’s built-in exception classes (§13.8)</a:t>
            </a:r>
          </a:p>
          <a:p>
            <a:pPr marL="458788" indent="-458788"/>
            <a:r>
              <a:rPr lang="en-US" altLang="en-US" sz="2400"/>
              <a:t>To access exception object in the handler (§13.8)</a:t>
            </a:r>
          </a:p>
          <a:p>
            <a:pPr marL="458788" indent="-458788"/>
            <a:r>
              <a:rPr lang="en-US" altLang="en-US" sz="2400"/>
              <a:t>To define custom exception classes (§13.9)</a:t>
            </a:r>
          </a:p>
          <a:p>
            <a:pPr marL="458788" indent="-458788"/>
            <a:r>
              <a:rPr lang="en-US" altLang="en-US" sz="2400"/>
              <a:t>To perform binary IO using the pickle module (§13.10)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861B1631-E242-844F-AAE7-4CBD6B01286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39DC639-93F0-4C4C-A409-C155A0D716B5}" type="slidenum">
              <a:rPr lang="en-US" altLang="en-US" sz="1400"/>
              <a:pPr>
                <a:spcBef>
                  <a:spcPct val="0"/>
                </a:spcBef>
                <a:buClrTx/>
                <a:buSzTx/>
                <a:buFontTx/>
                <a:buNone/>
              </a:pPr>
              <a:t>4</a:t>
            </a:fld>
            <a:endParaRPr lang="en-US" altLang="en-US" sz="1400"/>
          </a:p>
        </p:txBody>
      </p:sp>
      <p:sp>
        <p:nvSpPr>
          <p:cNvPr id="9219" name="Rectangle 2">
            <a:extLst>
              <a:ext uri="{FF2B5EF4-FFF2-40B4-BE49-F238E27FC236}">
                <a16:creationId xmlns:a16="http://schemas.microsoft.com/office/drawing/2014/main" id="{3AE1F3D8-FF33-D842-8A9E-D8033C13330A}"/>
              </a:ext>
            </a:extLst>
          </p:cNvPr>
          <p:cNvSpPr>
            <a:spLocks noGrp="1" noChangeArrowheads="1"/>
          </p:cNvSpPr>
          <p:nvPr>
            <p:ph type="title"/>
          </p:nvPr>
        </p:nvSpPr>
        <p:spPr>
          <a:xfrm>
            <a:off x="304800" y="381000"/>
            <a:ext cx="8534400" cy="609600"/>
          </a:xfrm>
          <a:noFill/>
        </p:spPr>
        <p:txBody>
          <a:bodyPr/>
          <a:lstStyle/>
          <a:p>
            <a:r>
              <a:rPr lang="en-US" altLang="en-US"/>
              <a:t>Open a File</a:t>
            </a:r>
          </a:p>
        </p:txBody>
      </p:sp>
      <p:sp>
        <p:nvSpPr>
          <p:cNvPr id="9220" name="Text Box 3">
            <a:extLst>
              <a:ext uri="{FF2B5EF4-FFF2-40B4-BE49-F238E27FC236}">
                <a16:creationId xmlns:a16="http://schemas.microsoft.com/office/drawing/2014/main" id="{EB468683-D81B-904D-A6CE-F6B77041D6F4}"/>
              </a:ext>
            </a:extLst>
          </p:cNvPr>
          <p:cNvSpPr txBox="1">
            <a:spLocks noChangeArrowheads="1"/>
          </p:cNvSpPr>
          <p:nvPr/>
        </p:nvSpPr>
        <p:spPr bwMode="auto">
          <a:xfrm>
            <a:off x="228600" y="13716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How do you write data to a file and read the data back from a file? You need to create a file object that is associated with a physical file. This is called </a:t>
            </a:r>
            <a:r>
              <a:rPr lang="en-US" altLang="en-US" sz="2400" i="1"/>
              <a:t>opening a file</a:t>
            </a:r>
            <a:r>
              <a:rPr lang="en-US" altLang="en-US" sz="2400"/>
              <a:t>. The syntax for opening a file is as follows:</a:t>
            </a:r>
          </a:p>
        </p:txBody>
      </p:sp>
      <p:sp>
        <p:nvSpPr>
          <p:cNvPr id="9221" name="Text Box 4">
            <a:extLst>
              <a:ext uri="{FF2B5EF4-FFF2-40B4-BE49-F238E27FC236}">
                <a16:creationId xmlns:a16="http://schemas.microsoft.com/office/drawing/2014/main" id="{B780B8F7-22F9-B943-9818-46A3235764AD}"/>
              </a:ext>
            </a:extLst>
          </p:cNvPr>
          <p:cNvSpPr txBox="1">
            <a:spLocks noChangeArrowheads="1"/>
          </p:cNvSpPr>
          <p:nvPr/>
        </p:nvSpPr>
        <p:spPr bwMode="auto">
          <a:xfrm>
            <a:off x="228600" y="3200400"/>
            <a:ext cx="853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chemeClr val="tx2"/>
                </a:solidFill>
                <a:latin typeface="Courier New" panose="02070309020205020404" pitchFamily="49" charset="0"/>
              </a:rPr>
              <a:t>	file = open(filename, mode)</a:t>
            </a:r>
          </a:p>
        </p:txBody>
      </p:sp>
      <p:sp>
        <p:nvSpPr>
          <p:cNvPr id="9222" name="Rectangle 5">
            <a:extLst>
              <a:ext uri="{FF2B5EF4-FFF2-40B4-BE49-F238E27FC236}">
                <a16:creationId xmlns:a16="http://schemas.microsoft.com/office/drawing/2014/main" id="{71D17387-2460-1546-BC6F-0B00E38834D3}"/>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3" name="Rectangle 6">
            <a:extLst>
              <a:ext uri="{FF2B5EF4-FFF2-40B4-BE49-F238E27FC236}">
                <a16:creationId xmlns:a16="http://schemas.microsoft.com/office/drawing/2014/main" id="{246E9A68-902A-B943-B60B-07A7745FBF9A}"/>
              </a:ext>
            </a:extLst>
          </p:cNvPr>
          <p:cNvSpPr>
            <a:spLocks noChangeArrowheads="1"/>
          </p:cNvSpPr>
          <p:nvPr/>
        </p:nvSpPr>
        <p:spPr bwMode="auto">
          <a:xfrm>
            <a:off x="0" y="2828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4" name="Rectangle 9">
            <a:extLst>
              <a:ext uri="{FF2B5EF4-FFF2-40B4-BE49-F238E27FC236}">
                <a16:creationId xmlns:a16="http://schemas.microsoft.com/office/drawing/2014/main" id="{1B7004E3-8424-9847-AD86-352EEF9759FF}"/>
              </a:ext>
            </a:extLst>
          </p:cNvPr>
          <p:cNvSpPr>
            <a:spLocks noChangeArrowheads="1"/>
          </p:cNvSpPr>
          <p:nvPr/>
        </p:nvSpPr>
        <p:spPr bwMode="auto">
          <a:xfrm>
            <a:off x="0" y="2895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9225" name="Object 8">
            <a:extLst>
              <a:ext uri="{FF2B5EF4-FFF2-40B4-BE49-F238E27FC236}">
                <a16:creationId xmlns:a16="http://schemas.microsoft.com/office/drawing/2014/main" id="{120279DF-4E70-6442-B029-80CF9C484969}"/>
              </a:ext>
            </a:extLst>
          </p:cNvPr>
          <p:cNvGraphicFramePr>
            <a:graphicFrameLocks noChangeAspect="1"/>
          </p:cNvGraphicFramePr>
          <p:nvPr/>
        </p:nvGraphicFramePr>
        <p:xfrm>
          <a:off x="762000" y="3886200"/>
          <a:ext cx="7467600" cy="2466975"/>
        </p:xfrm>
        <a:graphic>
          <a:graphicData uri="http://schemas.openxmlformats.org/presentationml/2006/ole">
            <mc:AlternateContent xmlns:mc="http://schemas.openxmlformats.org/markup-compatibility/2006">
              <mc:Choice xmlns:v="urn:schemas-microsoft-com:vml" Requires="v">
                <p:oleObj spid="_x0000_s9226" name="Picture" r:id="rId4" imgW="3225800" imgH="1066800" progId="Word.Picture.8">
                  <p:embed/>
                </p:oleObj>
              </mc:Choice>
              <mc:Fallback>
                <p:oleObj name="Picture" r:id="rId4" imgW="3225800" imgH="106680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886200"/>
                        <a:ext cx="74676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011683F9-686C-964C-880A-8022FBD9A02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167EC5-69A9-004A-BDBC-58C45B817445}" type="slidenum">
              <a:rPr lang="en-US" altLang="en-US" sz="1400"/>
              <a:pPr>
                <a:spcBef>
                  <a:spcPct val="0"/>
                </a:spcBef>
                <a:buClrTx/>
                <a:buSzTx/>
                <a:buFontTx/>
                <a:buNone/>
              </a:pPr>
              <a:t>5</a:t>
            </a:fld>
            <a:endParaRPr lang="en-US" altLang="en-US" sz="1400"/>
          </a:p>
        </p:txBody>
      </p:sp>
      <p:sp>
        <p:nvSpPr>
          <p:cNvPr id="11267" name="Rectangle 2">
            <a:extLst>
              <a:ext uri="{FF2B5EF4-FFF2-40B4-BE49-F238E27FC236}">
                <a16:creationId xmlns:a16="http://schemas.microsoft.com/office/drawing/2014/main" id="{2BDE534E-C3BF-9C43-B758-72AAB6BA444C}"/>
              </a:ext>
            </a:extLst>
          </p:cNvPr>
          <p:cNvSpPr>
            <a:spLocks noGrp="1" noChangeArrowheads="1"/>
          </p:cNvSpPr>
          <p:nvPr>
            <p:ph type="title"/>
          </p:nvPr>
        </p:nvSpPr>
        <p:spPr>
          <a:noFill/>
        </p:spPr>
        <p:txBody>
          <a:bodyPr/>
          <a:lstStyle/>
          <a:p>
            <a:r>
              <a:rPr lang="en-US" altLang="en-US"/>
              <a:t>Write to a File</a:t>
            </a:r>
          </a:p>
        </p:txBody>
      </p:sp>
      <p:sp>
        <p:nvSpPr>
          <p:cNvPr id="11268" name="Rectangle 3">
            <a:extLst>
              <a:ext uri="{FF2B5EF4-FFF2-40B4-BE49-F238E27FC236}">
                <a16:creationId xmlns:a16="http://schemas.microsoft.com/office/drawing/2014/main" id="{D5B80B50-CA81-764F-9218-AC9DC7565323}"/>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9" name="Text Box 4">
            <a:extLst>
              <a:ext uri="{FF2B5EF4-FFF2-40B4-BE49-F238E27FC236}">
                <a16:creationId xmlns:a16="http://schemas.microsoft.com/office/drawing/2014/main" id="{67E68BE0-D635-0745-BC26-1A760B42880F}"/>
              </a:ext>
            </a:extLst>
          </p:cNvPr>
          <p:cNvSpPr txBox="1">
            <a:spLocks noChangeArrowheads="1"/>
          </p:cNvSpPr>
          <p:nvPr/>
        </p:nvSpPr>
        <p:spPr bwMode="auto">
          <a:xfrm>
            <a:off x="228600" y="1524000"/>
            <a:ext cx="8686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tx2"/>
                </a:solidFill>
                <a:latin typeface="Courier New" panose="02070309020205020404" pitchFamily="49" charset="0"/>
              </a:rPr>
              <a:t>outfile = open("test.txt", "w")</a:t>
            </a:r>
          </a:p>
          <a:p>
            <a:pPr>
              <a:spcBef>
                <a:spcPct val="0"/>
              </a:spcBef>
              <a:buClrTx/>
              <a:buSzTx/>
              <a:buFontTx/>
              <a:buNone/>
            </a:pPr>
            <a:r>
              <a:rPr lang="en-US" altLang="en-US" sz="2400">
                <a:solidFill>
                  <a:schemeClr val="tx2"/>
                </a:solidFill>
                <a:latin typeface="Courier New" panose="02070309020205020404" pitchFamily="49" charset="0"/>
              </a:rPr>
              <a:t>outfile.write("Welcome to Python")</a:t>
            </a:r>
          </a:p>
        </p:txBody>
      </p:sp>
      <p:graphicFrame>
        <p:nvGraphicFramePr>
          <p:cNvPr id="11270" name="Object 7">
            <a:extLst>
              <a:ext uri="{FF2B5EF4-FFF2-40B4-BE49-F238E27FC236}">
                <a16:creationId xmlns:a16="http://schemas.microsoft.com/office/drawing/2014/main" id="{2DB9B11C-201A-6B4A-9204-DC5285E1F893}"/>
              </a:ext>
            </a:extLst>
          </p:cNvPr>
          <p:cNvGraphicFramePr>
            <a:graphicFrameLocks noChangeAspect="1"/>
          </p:cNvGraphicFramePr>
          <p:nvPr>
            <p:ph idx="1"/>
          </p:nvPr>
        </p:nvGraphicFramePr>
        <p:xfrm>
          <a:off x="685800" y="2743200"/>
          <a:ext cx="7543800" cy="2413000"/>
        </p:xfrm>
        <a:graphic>
          <a:graphicData uri="http://schemas.openxmlformats.org/presentationml/2006/ole">
            <mc:AlternateContent xmlns:mc="http://schemas.openxmlformats.org/markup-compatibility/2006">
              <mc:Choice xmlns:v="urn:schemas-microsoft-com:vml" Requires="v">
                <p:oleObj spid="_x0000_s11272" name="Picture" r:id="rId4" imgW="2717800" imgH="863600" progId="Word.Picture.8">
                  <p:embed/>
                </p:oleObj>
              </mc:Choice>
              <mc:Fallback>
                <p:oleObj name="Picture" r:id="rId4" imgW="2717800" imgH="863600"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743200"/>
                        <a:ext cx="7543800" cy="241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1271" name="Rectangle 10">
            <a:hlinkClick r:id="rId6"/>
            <a:extLst>
              <a:ext uri="{FF2B5EF4-FFF2-40B4-BE49-F238E27FC236}">
                <a16:creationId xmlns:a16="http://schemas.microsoft.com/office/drawing/2014/main" id="{901B77F8-247B-E540-9426-97677DAFA960}"/>
              </a:ext>
            </a:extLst>
          </p:cNvPr>
          <p:cNvSpPr>
            <a:spLocks noChangeArrowheads="1"/>
          </p:cNvSpPr>
          <p:nvPr/>
        </p:nvSpPr>
        <p:spPr bwMode="auto">
          <a:xfrm>
            <a:off x="4267200" y="5715000"/>
            <a:ext cx="21717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WriteDemo</a:t>
            </a:r>
          </a:p>
          <a:p>
            <a:pPr algn="ctr">
              <a:spcBef>
                <a:spcPct val="0"/>
              </a:spcBef>
              <a:buClrTx/>
              <a:buSzTx/>
              <a:buFontTx/>
              <a:buNone/>
            </a:pP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97F56096-901B-D74C-ACB9-4F5E2E49FFFF}"/>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E87DC5-1616-B740-8FBB-86F01E99989A}" type="slidenum">
              <a:rPr lang="en-US" altLang="en-US" sz="1400"/>
              <a:pPr>
                <a:spcBef>
                  <a:spcPct val="0"/>
                </a:spcBef>
                <a:buClrTx/>
                <a:buSzTx/>
                <a:buFontTx/>
                <a:buNone/>
              </a:pPr>
              <a:t>6</a:t>
            </a:fld>
            <a:endParaRPr lang="en-US" altLang="en-US" sz="1400"/>
          </a:p>
        </p:txBody>
      </p:sp>
      <p:sp>
        <p:nvSpPr>
          <p:cNvPr id="13315" name="Rectangle 2">
            <a:extLst>
              <a:ext uri="{FF2B5EF4-FFF2-40B4-BE49-F238E27FC236}">
                <a16:creationId xmlns:a16="http://schemas.microsoft.com/office/drawing/2014/main" id="{FD17137C-A75A-C140-958F-AA27194718D2}"/>
              </a:ext>
            </a:extLst>
          </p:cNvPr>
          <p:cNvSpPr>
            <a:spLocks noGrp="1" noChangeArrowheads="1"/>
          </p:cNvSpPr>
          <p:nvPr>
            <p:ph type="title"/>
          </p:nvPr>
        </p:nvSpPr>
        <p:spPr>
          <a:noFill/>
        </p:spPr>
        <p:txBody>
          <a:bodyPr/>
          <a:lstStyle/>
          <a:p>
            <a:r>
              <a:rPr lang="en-US" altLang="en-US"/>
              <a:t>Testing File Existence</a:t>
            </a:r>
          </a:p>
        </p:txBody>
      </p:sp>
      <p:sp>
        <p:nvSpPr>
          <p:cNvPr id="13316" name="Rectangle 3">
            <a:extLst>
              <a:ext uri="{FF2B5EF4-FFF2-40B4-BE49-F238E27FC236}">
                <a16:creationId xmlns:a16="http://schemas.microsoft.com/office/drawing/2014/main" id="{B2B357EF-7597-6F42-8E16-E91907F2B946}"/>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3317" name="Text Box 4">
            <a:extLst>
              <a:ext uri="{FF2B5EF4-FFF2-40B4-BE49-F238E27FC236}">
                <a16:creationId xmlns:a16="http://schemas.microsoft.com/office/drawing/2014/main" id="{A2027EAD-CCC4-3846-8E82-D2FEB73FF10F}"/>
              </a:ext>
            </a:extLst>
          </p:cNvPr>
          <p:cNvSpPr txBox="1">
            <a:spLocks noChangeArrowheads="1"/>
          </p:cNvSpPr>
          <p:nvPr/>
        </p:nvSpPr>
        <p:spPr bwMode="auto">
          <a:xfrm>
            <a:off x="228600" y="15240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800" b="1">
                <a:solidFill>
                  <a:schemeClr val="tx2"/>
                </a:solidFill>
                <a:latin typeface="Courier New" panose="02070309020205020404" pitchFamily="49" charset="0"/>
              </a:rPr>
              <a:t>import</a:t>
            </a:r>
            <a:r>
              <a:rPr lang="en-US" altLang="en-US" sz="2800">
                <a:solidFill>
                  <a:schemeClr val="tx2"/>
                </a:solidFill>
                <a:latin typeface="Courier New" panose="02070309020205020404" pitchFamily="49" charset="0"/>
              </a:rPr>
              <a:t> os.path</a:t>
            </a:r>
            <a:endParaRPr lang="en-US" altLang="en-US" sz="2800" b="1">
              <a:solidFill>
                <a:schemeClr val="tx2"/>
              </a:solidFill>
              <a:latin typeface="Courier New" panose="02070309020205020404" pitchFamily="49" charset="0"/>
            </a:endParaRPr>
          </a:p>
          <a:p>
            <a:pPr>
              <a:spcBef>
                <a:spcPct val="0"/>
              </a:spcBef>
              <a:buClrTx/>
              <a:buSzTx/>
              <a:buFontTx/>
              <a:buNone/>
            </a:pPr>
            <a:r>
              <a:rPr lang="en-US" altLang="en-US" sz="2800" b="1">
                <a:solidFill>
                  <a:schemeClr val="tx2"/>
                </a:solidFill>
                <a:latin typeface="Courier New" panose="02070309020205020404" pitchFamily="49" charset="0"/>
              </a:rPr>
              <a:t>if</a:t>
            </a:r>
            <a:r>
              <a:rPr lang="en-US" altLang="en-US" sz="2800">
                <a:solidFill>
                  <a:schemeClr val="tx2"/>
                </a:solidFill>
                <a:latin typeface="Courier New" panose="02070309020205020404" pitchFamily="49" charset="0"/>
              </a:rPr>
              <a:t> os.path.isfile("Presidents.txt"):</a:t>
            </a:r>
          </a:p>
          <a:p>
            <a:pPr>
              <a:spcBef>
                <a:spcPct val="0"/>
              </a:spcBef>
              <a:buClrTx/>
              <a:buSzTx/>
              <a:buFontTx/>
              <a:buNone/>
            </a:pPr>
            <a:r>
              <a:rPr lang="en-US" altLang="en-US" sz="2800">
                <a:solidFill>
                  <a:schemeClr val="tx2"/>
                </a:solidFill>
                <a:latin typeface="Courier New" panose="02070309020205020404" pitchFamily="49" charset="0"/>
              </a:rPr>
              <a:t>    print("Presidents.txt exists")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54FB2D7F-986F-744C-BB23-BBAED503F1C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4A99A4-37A3-DC48-AD2A-24FDB9FE7D87}" type="slidenum">
              <a:rPr lang="en-US" altLang="en-US" sz="1400"/>
              <a:pPr>
                <a:spcBef>
                  <a:spcPct val="0"/>
                </a:spcBef>
                <a:buClrTx/>
                <a:buSzTx/>
                <a:buFontTx/>
                <a:buNone/>
              </a:pPr>
              <a:t>7</a:t>
            </a:fld>
            <a:endParaRPr lang="en-US" altLang="en-US" sz="1400"/>
          </a:p>
        </p:txBody>
      </p:sp>
      <p:sp>
        <p:nvSpPr>
          <p:cNvPr id="15363" name="Rectangle 2">
            <a:extLst>
              <a:ext uri="{FF2B5EF4-FFF2-40B4-BE49-F238E27FC236}">
                <a16:creationId xmlns:a16="http://schemas.microsoft.com/office/drawing/2014/main" id="{E8AB60E9-F219-554D-ADB1-8898C34398E0}"/>
              </a:ext>
            </a:extLst>
          </p:cNvPr>
          <p:cNvSpPr>
            <a:spLocks noGrp="1" noChangeArrowheads="1"/>
          </p:cNvSpPr>
          <p:nvPr>
            <p:ph type="title"/>
          </p:nvPr>
        </p:nvSpPr>
        <p:spPr>
          <a:xfrm>
            <a:off x="304800" y="381000"/>
            <a:ext cx="8534400" cy="609600"/>
          </a:xfrm>
          <a:noFill/>
        </p:spPr>
        <p:txBody>
          <a:bodyPr/>
          <a:lstStyle/>
          <a:p>
            <a:r>
              <a:rPr lang="en-US" altLang="en-US"/>
              <a:t>Read from a File</a:t>
            </a:r>
          </a:p>
        </p:txBody>
      </p:sp>
      <p:sp>
        <p:nvSpPr>
          <p:cNvPr id="15364" name="Rectangle 5">
            <a:extLst>
              <a:ext uri="{FF2B5EF4-FFF2-40B4-BE49-F238E27FC236}">
                <a16:creationId xmlns:a16="http://schemas.microsoft.com/office/drawing/2014/main" id="{86A0CB5A-88FE-E844-A272-0014B52EFE8A}"/>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5" name="Text Box 7">
            <a:extLst>
              <a:ext uri="{FF2B5EF4-FFF2-40B4-BE49-F238E27FC236}">
                <a16:creationId xmlns:a16="http://schemas.microsoft.com/office/drawing/2014/main" id="{CDA161CF-D73B-C94C-B43E-0D0FFEB92B33}"/>
              </a:ext>
            </a:extLst>
          </p:cNvPr>
          <p:cNvSpPr txBox="1">
            <a:spLocks noChangeArrowheads="1"/>
          </p:cNvSpPr>
          <p:nvPr/>
        </p:nvSpPr>
        <p:spPr bwMode="auto">
          <a:xfrm>
            <a:off x="304800" y="16002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t>After a file is opened for reading data, you can use the read method to read a specified number of characters or all characters, the readline() method to read the next line, and the readlines() method to read all lines into a list. </a:t>
            </a:r>
          </a:p>
        </p:txBody>
      </p:sp>
      <p:sp>
        <p:nvSpPr>
          <p:cNvPr id="15366" name="Rectangle 10">
            <a:hlinkClick r:id="rId3"/>
            <a:extLst>
              <a:ext uri="{FF2B5EF4-FFF2-40B4-BE49-F238E27FC236}">
                <a16:creationId xmlns:a16="http://schemas.microsoft.com/office/drawing/2014/main" id="{75A1D071-F7E0-EE4C-81E9-68166602B43A}"/>
              </a:ext>
            </a:extLst>
          </p:cNvPr>
          <p:cNvSpPr>
            <a:spLocks noChangeArrowheads="1"/>
          </p:cNvSpPr>
          <p:nvPr/>
        </p:nvSpPr>
        <p:spPr bwMode="auto">
          <a:xfrm>
            <a:off x="3657600" y="4983163"/>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ReadDemo</a:t>
            </a:r>
          </a:p>
          <a:p>
            <a:pPr algn="ctr">
              <a:spcBef>
                <a:spcPct val="0"/>
              </a:spcBef>
              <a:buClrTx/>
              <a:buSzTx/>
              <a:buFontTx/>
              <a:buNone/>
            </a:pP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0E45C416-5C23-BD40-A0AA-BF23DB42066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451111-31B1-1D4F-B4B4-0C71F595964B}" type="slidenum">
              <a:rPr lang="en-US" altLang="en-US" sz="1400"/>
              <a:pPr>
                <a:spcBef>
                  <a:spcPct val="0"/>
                </a:spcBef>
                <a:buClrTx/>
                <a:buSzTx/>
                <a:buFontTx/>
                <a:buNone/>
              </a:pPr>
              <a:t>8</a:t>
            </a:fld>
            <a:endParaRPr lang="en-US" altLang="en-US" sz="1400"/>
          </a:p>
        </p:txBody>
      </p:sp>
      <p:sp>
        <p:nvSpPr>
          <p:cNvPr id="17411" name="Rectangle 2">
            <a:extLst>
              <a:ext uri="{FF2B5EF4-FFF2-40B4-BE49-F238E27FC236}">
                <a16:creationId xmlns:a16="http://schemas.microsoft.com/office/drawing/2014/main" id="{E40359BC-6AD8-6E41-9E1E-DED92C0C0CB5}"/>
              </a:ext>
            </a:extLst>
          </p:cNvPr>
          <p:cNvSpPr>
            <a:spLocks noGrp="1" noChangeArrowheads="1"/>
          </p:cNvSpPr>
          <p:nvPr>
            <p:ph type="title"/>
          </p:nvPr>
        </p:nvSpPr>
        <p:spPr>
          <a:xfrm>
            <a:off x="304800" y="381000"/>
            <a:ext cx="8534400" cy="609600"/>
          </a:xfrm>
          <a:noFill/>
        </p:spPr>
        <p:txBody>
          <a:bodyPr/>
          <a:lstStyle/>
          <a:p>
            <a:r>
              <a:rPr lang="en-US" altLang="en-US"/>
              <a:t>Append Data to a File</a:t>
            </a:r>
          </a:p>
        </p:txBody>
      </p:sp>
      <p:sp>
        <p:nvSpPr>
          <p:cNvPr id="17412" name="Rectangle 3">
            <a:extLst>
              <a:ext uri="{FF2B5EF4-FFF2-40B4-BE49-F238E27FC236}">
                <a16:creationId xmlns:a16="http://schemas.microsoft.com/office/drawing/2014/main" id="{25A6F65A-1CDC-084D-90B3-168A2CE18A6E}"/>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3" name="Text Box 4">
            <a:extLst>
              <a:ext uri="{FF2B5EF4-FFF2-40B4-BE49-F238E27FC236}">
                <a16:creationId xmlns:a16="http://schemas.microsoft.com/office/drawing/2014/main" id="{C01FCA28-D6DA-BE4A-B2F7-FAB9288A87DC}"/>
              </a:ext>
            </a:extLst>
          </p:cNvPr>
          <p:cNvSpPr txBox="1">
            <a:spLocks noChangeArrowheads="1"/>
          </p:cNvSpPr>
          <p:nvPr/>
        </p:nvSpPr>
        <p:spPr bwMode="auto">
          <a:xfrm>
            <a:off x="304800" y="1600200"/>
            <a:ext cx="8534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You can use the 'a' mode to open a file for appending data to an existing file. </a:t>
            </a:r>
          </a:p>
        </p:txBody>
      </p:sp>
      <p:sp>
        <p:nvSpPr>
          <p:cNvPr id="17414" name="Rectangle 10">
            <a:hlinkClick r:id="rId3"/>
            <a:extLst>
              <a:ext uri="{FF2B5EF4-FFF2-40B4-BE49-F238E27FC236}">
                <a16:creationId xmlns:a16="http://schemas.microsoft.com/office/drawing/2014/main" id="{BC216949-FBD9-874E-9F62-213FE82DACD2}"/>
              </a:ext>
            </a:extLst>
          </p:cNvPr>
          <p:cNvSpPr>
            <a:spLocks noChangeArrowheads="1"/>
          </p:cNvSpPr>
          <p:nvPr/>
        </p:nvSpPr>
        <p:spPr bwMode="auto">
          <a:xfrm>
            <a:off x="3048000" y="44958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AppendDemo</a:t>
            </a:r>
          </a:p>
          <a:p>
            <a:pPr algn="ctr">
              <a:spcBef>
                <a:spcPct val="0"/>
              </a:spcBef>
              <a:buClrTx/>
              <a:buSzTx/>
              <a:buFontTx/>
              <a:buNone/>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2CC63C70-8C02-4E44-BFB1-1DA5C96A3DE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6EE970-3414-F84B-98E2-EB025386E6C6}" type="slidenum">
              <a:rPr lang="en-US" altLang="en-US" sz="1400"/>
              <a:pPr>
                <a:spcBef>
                  <a:spcPct val="0"/>
                </a:spcBef>
                <a:buClrTx/>
                <a:buSzTx/>
                <a:buFontTx/>
                <a:buNone/>
              </a:pPr>
              <a:t>9</a:t>
            </a:fld>
            <a:endParaRPr lang="en-US" altLang="en-US" sz="1400"/>
          </a:p>
        </p:txBody>
      </p:sp>
      <p:sp>
        <p:nvSpPr>
          <p:cNvPr id="19459" name="Rectangle 2">
            <a:extLst>
              <a:ext uri="{FF2B5EF4-FFF2-40B4-BE49-F238E27FC236}">
                <a16:creationId xmlns:a16="http://schemas.microsoft.com/office/drawing/2014/main" id="{A5712A96-8B50-C64E-ADF1-7CA02BBAC5A4}"/>
              </a:ext>
            </a:extLst>
          </p:cNvPr>
          <p:cNvSpPr>
            <a:spLocks noGrp="1" noChangeArrowheads="1"/>
          </p:cNvSpPr>
          <p:nvPr>
            <p:ph type="title"/>
          </p:nvPr>
        </p:nvSpPr>
        <p:spPr>
          <a:xfrm>
            <a:off x="304800" y="381000"/>
            <a:ext cx="8534400" cy="609600"/>
          </a:xfrm>
          <a:noFill/>
        </p:spPr>
        <p:txBody>
          <a:bodyPr/>
          <a:lstStyle/>
          <a:p>
            <a:r>
              <a:rPr lang="en-US" altLang="en-US"/>
              <a:t>Writing/Reading Numeric Data</a:t>
            </a:r>
          </a:p>
        </p:txBody>
      </p:sp>
      <p:sp>
        <p:nvSpPr>
          <p:cNvPr id="19460" name="Rectangle 3">
            <a:extLst>
              <a:ext uri="{FF2B5EF4-FFF2-40B4-BE49-F238E27FC236}">
                <a16:creationId xmlns:a16="http://schemas.microsoft.com/office/drawing/2014/main" id="{7A3F0072-BAAD-1A49-A658-D67A5A4DD392}"/>
              </a:ext>
            </a:extLst>
          </p:cNvPr>
          <p:cNvSpPr>
            <a:spLocks noChangeArrowheads="1"/>
          </p:cNvSpPr>
          <p:nvPr/>
        </p:nvSpPr>
        <p:spPr bwMode="auto">
          <a:xfrm>
            <a:off x="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1" name="Text Box 4">
            <a:extLst>
              <a:ext uri="{FF2B5EF4-FFF2-40B4-BE49-F238E27FC236}">
                <a16:creationId xmlns:a16="http://schemas.microsoft.com/office/drawing/2014/main" id="{5460612F-0B4D-7245-AEB4-918D813B38D9}"/>
              </a:ext>
            </a:extLst>
          </p:cNvPr>
          <p:cNvSpPr txBox="1">
            <a:spLocks noChangeArrowheads="1"/>
          </p:cNvSpPr>
          <p:nvPr/>
        </p:nvSpPr>
        <p:spPr bwMode="auto">
          <a:xfrm>
            <a:off x="304800" y="1600200"/>
            <a:ext cx="85344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To write numbers, convert them into strings, and then use the write method to write them to a file. In order to read the numbers back correctly, you should separate the numbers with a whitespace character such as ' ', '\n'. </a:t>
            </a:r>
          </a:p>
        </p:txBody>
      </p:sp>
      <p:sp>
        <p:nvSpPr>
          <p:cNvPr id="19462" name="Rectangle 10">
            <a:hlinkClick r:id="rId3"/>
            <a:extLst>
              <a:ext uri="{FF2B5EF4-FFF2-40B4-BE49-F238E27FC236}">
                <a16:creationId xmlns:a16="http://schemas.microsoft.com/office/drawing/2014/main" id="{50A5B8B1-A845-EA40-85BF-1D0F6F39541C}"/>
              </a:ext>
            </a:extLst>
          </p:cNvPr>
          <p:cNvSpPr>
            <a:spLocks noChangeArrowheads="1"/>
          </p:cNvSpPr>
          <p:nvPr/>
        </p:nvSpPr>
        <p:spPr bwMode="auto">
          <a:xfrm>
            <a:off x="3124200" y="4724400"/>
            <a:ext cx="26670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WriteReadNumbers</a:t>
            </a:r>
          </a:p>
          <a:p>
            <a:pPr algn="ctr">
              <a:spcBef>
                <a:spcPct val="0"/>
              </a:spcBef>
              <a:buClrTx/>
              <a:buSzTx/>
              <a:buFontTx/>
              <a:buNone/>
            </a:pPr>
            <a:endParaRPr lang="en-US" altLang="en-US" sz="2000"/>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20965</TotalTime>
  <Words>1219</Words>
  <Application>Microsoft Macintosh PowerPoint</Application>
  <PresentationFormat>On-screen Show (4:3)</PresentationFormat>
  <Paragraphs>150</Paragraphs>
  <Slides>22</Slides>
  <Notes>12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Times New Roman</vt:lpstr>
      <vt:lpstr>Arial</vt:lpstr>
      <vt:lpstr>Monotype Sorts</vt:lpstr>
      <vt:lpstr>Courier New</vt:lpstr>
      <vt:lpstr>SimSun</vt:lpstr>
      <vt:lpstr>Book Antiqua</vt:lpstr>
      <vt:lpstr>International</vt:lpstr>
      <vt:lpstr>Microsoft Word Picture</vt:lpstr>
      <vt:lpstr>Chapter 13  Files and Exception Handling</vt:lpstr>
      <vt:lpstr>Motivations</vt:lpstr>
      <vt:lpstr>Objectives</vt:lpstr>
      <vt:lpstr>Open a File</vt:lpstr>
      <vt:lpstr>Write to a File</vt:lpstr>
      <vt:lpstr>Testing File Existence</vt:lpstr>
      <vt:lpstr>Read from a File</vt:lpstr>
      <vt:lpstr>Append Data to a File</vt:lpstr>
      <vt:lpstr>Writing/Reading Numeric Data</vt:lpstr>
      <vt:lpstr>File Dialogs</vt:lpstr>
      <vt:lpstr>File Editor</vt:lpstr>
      <vt:lpstr>Problem: Counting Each Letter in a File</vt:lpstr>
      <vt:lpstr>Retrieving Data from the Web</vt:lpstr>
      <vt:lpstr>Exception Handling</vt:lpstr>
      <vt:lpstr>The try ... except Clause</vt:lpstr>
      <vt:lpstr>The try ... except Clause</vt:lpstr>
      <vt:lpstr>Raising Exceptions</vt:lpstr>
      <vt:lpstr>Processing Exceptions Using Exception Objects</vt:lpstr>
      <vt:lpstr>Defining Custom Exception Classes</vt:lpstr>
      <vt:lpstr>Binary IO Using Pickling</vt:lpstr>
      <vt:lpstr>Detecting End of File</vt:lpstr>
      <vt:lpstr>Case Study: Address Book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 Exception Handling</dc:title>
  <dc:creator>Y. Daniel Liang</dc:creator>
  <cp:lastModifiedBy>yuksel aslandogan</cp:lastModifiedBy>
  <cp:revision>167</cp:revision>
  <dcterms:created xsi:type="dcterms:W3CDTF">1995-06-10T17:31:50Z</dcterms:created>
  <dcterms:modified xsi:type="dcterms:W3CDTF">2024-10-07T04:32:01Z</dcterms:modified>
</cp:coreProperties>
</file>